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charts/chart6.xml" ContentType="application/vnd.openxmlformats-officedocument.drawingml.chart+xml"/>
  <Override PartName="/ppt/notesSlides/notesSlide12.xml" ContentType="application/vnd.openxmlformats-officedocument.presentationml.notesSlide+xml"/>
  <Override PartName="/ppt/charts/chart7.xml" ContentType="application/vnd.openxmlformats-officedocument.drawingml.chart+xml"/>
  <Override PartName="/ppt/notesSlides/notesSlide13.xml" ContentType="application/vnd.openxmlformats-officedocument.presentationml.notesSlide+xml"/>
  <Override PartName="/ppt/charts/chart8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325" r:id="rId2"/>
    <p:sldId id="326" r:id="rId3"/>
    <p:sldId id="310" r:id="rId4"/>
    <p:sldId id="305" r:id="rId5"/>
    <p:sldId id="324" r:id="rId6"/>
    <p:sldId id="315" r:id="rId7"/>
    <p:sldId id="331" r:id="rId8"/>
    <p:sldId id="332" r:id="rId9"/>
    <p:sldId id="320" r:id="rId10"/>
    <p:sldId id="352" r:id="rId11"/>
    <p:sldId id="333" r:id="rId12"/>
    <p:sldId id="321" r:id="rId13"/>
    <p:sldId id="329" r:id="rId14"/>
    <p:sldId id="323" r:id="rId15"/>
    <p:sldId id="322" r:id="rId16"/>
    <p:sldId id="359" r:id="rId17"/>
    <p:sldId id="357" r:id="rId18"/>
    <p:sldId id="354" r:id="rId19"/>
    <p:sldId id="358" r:id="rId20"/>
    <p:sldId id="334" r:id="rId21"/>
    <p:sldId id="335" r:id="rId22"/>
    <p:sldId id="336" r:id="rId23"/>
    <p:sldId id="346" r:id="rId24"/>
    <p:sldId id="347" r:id="rId25"/>
    <p:sldId id="348" r:id="rId26"/>
    <p:sldId id="340" r:id="rId27"/>
    <p:sldId id="349" r:id="rId28"/>
    <p:sldId id="350" r:id="rId29"/>
    <p:sldId id="351" r:id="rId30"/>
    <p:sldId id="313" r:id="rId31"/>
    <p:sldId id="360" r:id="rId32"/>
    <p:sldId id="361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19" userDrawn="1">
          <p15:clr>
            <a:srgbClr val="A4A3A4"/>
          </p15:clr>
        </p15:guide>
        <p15:guide id="2" pos="7219" userDrawn="1">
          <p15:clr>
            <a:srgbClr val="A4A3A4"/>
          </p15:clr>
        </p15:guide>
        <p15:guide id="3" pos="461" userDrawn="1">
          <p15:clr>
            <a:srgbClr val="A4A3A4"/>
          </p15:clr>
        </p15:guide>
        <p15:guide id="4" orient="horz" pos="2160" userDrawn="1">
          <p15:clr>
            <a:srgbClr val="A4A3A4"/>
          </p15:clr>
        </p15:guide>
        <p15:guide id="5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50FF"/>
    <a:srgbClr val="057BFD"/>
    <a:srgbClr val="0033A4"/>
    <a:srgbClr val="000000"/>
    <a:srgbClr val="404040"/>
    <a:srgbClr val="003DC4"/>
    <a:srgbClr val="004899"/>
    <a:srgbClr val="FA5D4E"/>
    <a:srgbClr val="FFFFFF"/>
    <a:srgbClr val="60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59" autoAdjust="0"/>
    <p:restoredTop sz="93916" autoAdjust="0"/>
  </p:normalViewPr>
  <p:slideViewPr>
    <p:cSldViewPr snapToGrid="0">
      <p:cViewPr varScale="1">
        <p:scale>
          <a:sx n="70" d="100"/>
          <a:sy n="70" d="100"/>
        </p:scale>
        <p:origin x="744" y="54"/>
      </p:cViewPr>
      <p:guideLst>
        <p:guide orient="horz" pos="2319"/>
        <p:guide pos="7219"/>
        <p:guide pos="461"/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768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microsoft.com/office/2015/10/relationships/revisionInfo" Target="revisionInfo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6.xlsx"/><Relationship Id="rId2" Type="http://schemas.openxmlformats.org/officeDocument/2006/relationships/image" Target="../media/image50.png"/><Relationship Id="rId1" Type="http://schemas.openxmlformats.org/officeDocument/2006/relationships/image" Target="../media/image49.png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8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l" defTabSz="914400" rtl="0" eaLnBrk="1" latinLnBrk="0" hangingPunct="1">
              <a:lnSpc>
                <a:spcPts val="4000"/>
              </a:lnSpc>
              <a:defRPr lang="en-US" altLang="zh-CN" sz="2400" b="0" i="0" u="none" strike="noStrike" kern="1200" spc="0" baseline="0" dirty="0" smtClean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r>
              <a:rPr lang="zh-CN" altLang="en-US" sz="2400" kern="1200" dirty="0">
                <a:solidFill>
                  <a:schemeClr val="tx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rPr>
              <a:t>点击输入标题</a:t>
            </a:r>
            <a:endParaRPr lang="en-US" altLang="zh-CN" sz="2400" kern="1200" dirty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endParaRPr>
          </a:p>
        </c:rich>
      </c:tx>
      <c:layout>
        <c:manualLayout>
          <c:xMode val="edge"/>
          <c:yMode val="edge"/>
          <c:x val="0.5715759216994758"/>
          <c:y val="3.65853685560391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marL="0" algn="l" defTabSz="914400" rtl="0" eaLnBrk="1" latinLnBrk="0" hangingPunct="1">
            <a:lnSpc>
              <a:spcPts val="4000"/>
            </a:lnSpc>
            <a:defRPr lang="en-US" altLang="zh-CN" sz="2400" b="0" i="0" u="none" strike="noStrike" kern="1200" spc="0" baseline="0" dirty="0" smtClean="0">
              <a:solidFill>
                <a:schemeClr val="tx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one</c:v>
                </c:pt>
              </c:strCache>
            </c:strRef>
          </c:tx>
          <c:spPr>
            <a:solidFill>
              <a:srgbClr val="0350FF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911-4859-BF95-3B95EA0C52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two</c:v>
                </c:pt>
              </c:strCache>
            </c:strRef>
          </c:tx>
          <c:spPr>
            <a:solidFill>
              <a:schemeClr val="bg1">
                <a:lumMod val="95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9911-4859-BF95-3B95EA0C527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Part One</c:v>
                </c:pt>
                <c:pt idx="1">
                  <c:v>Part Two</c:v>
                </c:pt>
                <c:pt idx="2">
                  <c:v>Part Three</c:v>
                </c:pt>
                <c:pt idx="3">
                  <c:v>Part Four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9911-4859-BF95-3B95EA0C527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-922557664"/>
        <c:axId val="-922561472"/>
        <c:axId val="0"/>
      </c:bar3DChart>
      <c:catAx>
        <c:axId val="-92255766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cs"/>
              </a:defRPr>
            </a:pPr>
            <a:endParaRPr lang="zh-CN"/>
          </a:p>
        </c:txPr>
        <c:crossAx val="-922561472"/>
        <c:crosses val="autoZero"/>
        <c:auto val="1"/>
        <c:lblAlgn val="ctr"/>
        <c:lblOffset val="100"/>
        <c:noMultiLvlLbl val="0"/>
      </c:catAx>
      <c:valAx>
        <c:axId val="-92256147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922557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delete val="1"/>
      </c:legendEntry>
      <c:layout>
        <c:manualLayout>
          <c:xMode val="edge"/>
          <c:yMode val="edge"/>
          <c:x val="0.54406901125245766"/>
          <c:y val="0.15478425158324235"/>
          <c:w val="0.28628566371979486"/>
          <c:h val="5.759082134927991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5606699999999999E-2"/>
          <c:y val="4.59865E-2"/>
          <c:w val="0.91939300000000002"/>
          <c:h val="0.8753229999999999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0033A4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27</c:v>
                </c:pt>
                <c:pt idx="1">
                  <c:v>36</c:v>
                </c:pt>
                <c:pt idx="2">
                  <c:v>63</c:v>
                </c:pt>
                <c:pt idx="3">
                  <c:v>143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6-4034-A384-F185C3C5F6FD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Region 2</c:v>
                </c:pt>
              </c:strCache>
            </c:strRef>
          </c:tx>
          <c:spPr>
            <a:solidFill>
              <a:srgbClr val="0350FF"/>
            </a:solidFill>
            <a:ln w="12700" cap="flat">
              <a:noFill/>
              <a:miter lim="400000"/>
            </a:ln>
            <a:effectLst/>
          </c:spPr>
          <c:invertIfNegative val="0"/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May</c:v>
                </c:pt>
                <c:pt idx="2">
                  <c:v>June</c:v>
                </c:pt>
                <c:pt idx="3">
                  <c:v>July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80</c:v>
                </c:pt>
                <c:pt idx="3">
                  <c:v>48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6-4034-A384-F185C3C5F6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40"/>
        <c:overlap val="100"/>
        <c:axId val="-922414960"/>
        <c:axId val="-922419856"/>
      </c:barChart>
      <c:catAx>
        <c:axId val="-922414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spPr>
          <a:ln w="12700" cap="flat">
            <a:solidFill>
              <a:srgbClr val="727574"/>
            </a:solidFill>
            <a:prstDash val="solid"/>
            <a:miter lim="400000"/>
          </a:ln>
        </c:spPr>
        <c:txPr>
          <a:bodyPr rot="0"/>
          <a:lstStyle/>
          <a:p>
            <a:pPr>
              <a:defRPr sz="2000" b="0" i="0" u="none" strike="noStrike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defRPr>
            </a:pPr>
            <a:endParaRPr lang="zh-CN"/>
          </a:p>
        </c:txPr>
        <c:crossAx val="-922419856"/>
        <c:crosses val="autoZero"/>
        <c:auto val="1"/>
        <c:lblAlgn val="ctr"/>
        <c:lblOffset val="100"/>
        <c:noMultiLvlLbl val="1"/>
      </c:catAx>
      <c:valAx>
        <c:axId val="-922419856"/>
        <c:scaling>
          <c:orientation val="minMax"/>
        </c:scaling>
        <c:delete val="0"/>
        <c:axPos val="l"/>
        <c:majorGridlines>
          <c:spPr>
            <a:ln w="12700" cap="flat">
              <a:solidFill>
                <a:srgbClr val="929292"/>
              </a:solidFill>
              <a:custDash>
                <a:ds d="200000" sp="200000"/>
              </a:custDash>
              <a:miter lim="400000"/>
            </a:ln>
          </c:spPr>
        </c:majorGridlines>
        <c:numFmt formatCode="General" sourceLinked="0"/>
        <c:majorTickMark val="none"/>
        <c:minorTickMark val="none"/>
        <c:tickLblPos val="nextTo"/>
        <c:spPr>
          <a:ln w="12700" cap="flat">
            <a:noFill/>
            <a:prstDash val="solid"/>
            <a:miter lim="400000"/>
          </a:ln>
        </c:spPr>
        <c:txPr>
          <a:bodyPr rot="0"/>
          <a:lstStyle/>
          <a:p>
            <a:pPr>
              <a:defRPr sz="1400" b="0" i="0" u="none" strike="noStrike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defRPr>
            </a:pPr>
            <a:endParaRPr lang="zh-CN"/>
          </a:p>
        </c:txPr>
        <c:crossAx val="-922414960"/>
        <c:crosses val="autoZero"/>
        <c:crossBetween val="between"/>
        <c:majorUnit val="50"/>
        <c:minorUnit val="25"/>
      </c:valAx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8282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0033A4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500-4123-BBCB-1293C023B9D5}"/>
              </c:ext>
            </c:extLst>
          </c:dPt>
          <c:dPt>
            <c:idx val="1"/>
            <c:bubble3D val="0"/>
            <c:spPr>
              <a:solidFill>
                <a:srgbClr val="00B0F0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500-4123-BBCB-1293C023B9D5}"/>
              </c:ext>
            </c:extLst>
          </c:dPt>
          <c:dPt>
            <c:idx val="2"/>
            <c:bubble3D val="0"/>
            <c:spPr>
              <a:solidFill>
                <a:srgbClr val="057BFD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5500-4123-BBCB-1293C023B9D5}"/>
              </c:ext>
            </c:extLst>
          </c:dPt>
          <c:dPt>
            <c:idx val="3"/>
            <c:bubble3D val="0"/>
            <c:spPr>
              <a:solidFill>
                <a:srgbClr val="0350FF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5500-4123-BBCB-1293C023B9D5}"/>
              </c:ext>
            </c:extLst>
          </c:dPt>
          <c:cat>
            <c:strRef>
              <c:f>Sheet1!$B$1:$E$1</c:f>
              <c:strCache>
                <c:ptCount val="4"/>
                <c:pt idx="0">
                  <c:v>April</c:v>
                </c:pt>
                <c:pt idx="1">
                  <c:v>Untitled 2</c:v>
                </c:pt>
                <c:pt idx="2">
                  <c:v>Untitled 1</c:v>
                </c:pt>
                <c:pt idx="3">
                  <c:v>May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91</c:v>
                </c:pt>
                <c:pt idx="1">
                  <c:v>13</c:v>
                </c:pt>
                <c:pt idx="2">
                  <c:v>25</c:v>
                </c:pt>
                <c:pt idx="3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5500-4123-BBCB-1293C023B9D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8282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0350FF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02D-4EE1-8770-8F7F869F43D2}"/>
              </c:ext>
            </c:extLst>
          </c:dPt>
          <c:dPt>
            <c:idx val="1"/>
            <c:bubble3D val="0"/>
            <c:spPr>
              <a:solidFill>
                <a:srgbClr val="F4F5F7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02D-4EE1-8770-8F7F869F43D2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91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02D-4EE1-8770-8F7F869F43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c:style val="2"/>
  <c:chart>
    <c:autoTitleDeleted val="1"/>
    <c:plotArea>
      <c:layout>
        <c:manualLayout>
          <c:layoutTarget val="inner"/>
          <c:xMode val="edge"/>
          <c:yMode val="edge"/>
          <c:x val="5.0000000000000001E-3"/>
          <c:y val="5.0000000000000001E-3"/>
          <c:w val="0.99"/>
          <c:h val="0.98750000000000004"/>
        </c:manualLayout>
      </c:layout>
      <c:pieChart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Region 1</c:v>
                </c:pt>
              </c:strCache>
            </c:strRef>
          </c:tx>
          <c:spPr>
            <a:solidFill>
              <a:srgbClr val="282828"/>
            </a:solidFill>
            <a:ln w="12700" cap="flat">
              <a:noFill/>
              <a:miter lim="400000"/>
            </a:ln>
            <a:effectLst/>
          </c:spPr>
          <c:dPt>
            <c:idx val="0"/>
            <c:bubble3D val="0"/>
            <c:spPr>
              <a:solidFill>
                <a:srgbClr val="0350FF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D8E-47D8-8A5C-E81BFA05F293}"/>
              </c:ext>
            </c:extLst>
          </c:dPt>
          <c:dPt>
            <c:idx val="1"/>
            <c:bubble3D val="0"/>
            <c:spPr>
              <a:solidFill>
                <a:srgbClr val="F4F5F7"/>
              </a:solidFill>
              <a:ln w="12700" cap="flat">
                <a:noFill/>
                <a:miter lim="400000"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D8E-47D8-8A5C-E81BFA05F293}"/>
              </c:ext>
            </c:extLst>
          </c:dPt>
          <c:cat>
            <c:strRef>
              <c:f>Sheet1!$B$1:$C$1</c:f>
              <c:strCache>
                <c:ptCount val="2"/>
                <c:pt idx="0">
                  <c:v>April</c:v>
                </c:pt>
                <c:pt idx="1">
                  <c:v>May</c:v>
                </c:pt>
              </c:strCache>
            </c:strRef>
          </c:cat>
          <c:val>
            <c:numRef>
              <c:f>Sheet1!$B$2:$C$2</c:f>
              <c:numCache>
                <c:formatCode>General</c:formatCode>
                <c:ptCount val="2"/>
                <c:pt idx="0">
                  <c:v>5</c:v>
                </c:pt>
                <c:pt idx="1">
                  <c:v>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D8E-47D8-8A5C-E81BFA05F2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 w="12700" cap="flat">
          <a:noFill/>
          <a:miter lim="400000"/>
        </a:ln>
        <a:effectLst/>
      </c:spPr>
    </c:plotArea>
    <c:plotVisOnly val="1"/>
    <c:dispBlanksAs val="gap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algn="r" defTabSz="914400" rtl="0" eaLnBrk="1" fontAlgn="auto" latinLnBrk="0" hangingPunct="1">
              <a:spcBef>
                <a:spcPts val="0"/>
              </a:spcBef>
              <a:spcAft>
                <a:spcPts val="0"/>
              </a:spcAft>
              <a:defRPr sz="1862" b="0" i="0" u="none" strike="noStrike" kern="1200" spc="0" baseline="0">
                <a:solidFill>
                  <a:srgbClr val="0350FF"/>
                </a:solidFill>
                <a:latin typeface="+mn-lt"/>
                <a:ea typeface="+mn-ea"/>
                <a:cs typeface="+mn-cs"/>
              </a:defRPr>
            </a:pPr>
            <a:r>
              <a:rPr lang="zh-CN" altLang="en-US" sz="3200" b="0" kern="1200" dirty="0">
                <a:solidFill>
                  <a:srgbClr val="004899"/>
                </a:solidFill>
                <a:effectLst/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图表标题</a:t>
            </a:r>
          </a:p>
        </c:rich>
      </c:tx>
      <c:layout>
        <c:manualLayout>
          <c:xMode val="edge"/>
          <c:yMode val="edge"/>
          <c:x val="0.42731453506361677"/>
          <c:y val="4.5557777627438435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Sheet1!$B$2</c:f>
              <c:numCache>
                <c:formatCode>0_ </c:formatCode>
                <c:ptCount val="1"/>
                <c:pt idx="0">
                  <c:v>9.9638500912887409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CC2-4ECB-841E-FB948FB6A42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Sheet1!$C$2</c:f>
              <c:numCache>
                <c:formatCode>0_ </c:formatCode>
                <c:ptCount val="1"/>
                <c:pt idx="0">
                  <c:v>0.86594968918633952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CC2-4ECB-841E-FB948FB6A42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Sheet1!$D$2</c:f>
              <c:numCache>
                <c:formatCode>0_ </c:formatCode>
                <c:ptCount val="1"/>
                <c:pt idx="0">
                  <c:v>9.6593257999567985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3CC2-4ECB-841E-FB948FB6A42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系列 4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Sheet1!$E$2</c:f>
              <c:numCache>
                <c:formatCode>0_ </c:formatCode>
                <c:ptCount val="1"/>
                <c:pt idx="0">
                  <c:v>4.7373443934423802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3CC2-4ECB-841E-FB948FB6A422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系列 5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Sheet1!$F$2</c:f>
              <c:numCache>
                <c:formatCode>0_ </c:formatCode>
                <c:ptCount val="1"/>
                <c:pt idx="0">
                  <c:v>2.8167515221690067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CC2-4ECB-841E-FB948FB6A422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系列 6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Sheet1!$G$2</c:f>
              <c:numCache>
                <c:formatCode>0_ </c:formatCode>
                <c:ptCount val="1"/>
                <c:pt idx="0">
                  <c:v>2.43508890248305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CC2-4ECB-841E-FB948FB6A422}"/>
            </c:ext>
          </c:extLst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系列 7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Sheet1!$H$2</c:f>
              <c:numCache>
                <c:formatCode>0_ </c:formatCode>
                <c:ptCount val="1"/>
                <c:pt idx="0">
                  <c:v>2.7548001826625912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3CC2-4ECB-841E-FB948FB6A422}"/>
            </c:ext>
          </c:extLst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系列 8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Sheet1!$I$2</c:f>
              <c:numCache>
                <c:formatCode>0_ </c:formatCode>
                <c:ptCount val="1"/>
                <c:pt idx="0">
                  <c:v>3.2387703420601439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3CC2-4ECB-841E-FB948FB6A422}"/>
            </c:ext>
          </c:extLst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系列 9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Sheet1!$J$2</c:f>
              <c:numCache>
                <c:formatCode>0_ </c:formatCode>
                <c:ptCount val="1"/>
                <c:pt idx="0">
                  <c:v>0.94706597493495293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CC2-4ECB-841E-FB948FB6A422}"/>
            </c:ext>
          </c:extLst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系列 10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Sheet1!$K$2</c:f>
              <c:numCache>
                <c:formatCode>0_ </c:formatCode>
                <c:ptCount val="1"/>
                <c:pt idx="0">
                  <c:v>2.3728927961013411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9-3CC2-4ECB-841E-FB948FB6A422}"/>
            </c:ext>
          </c:extLst>
        </c:ser>
        <c:ser>
          <c:idx val="10"/>
          <c:order val="10"/>
          <c:tx>
            <c:strRef>
              <c:f>Sheet1!$L$1</c:f>
              <c:strCache>
                <c:ptCount val="1"/>
                <c:pt idx="0">
                  <c:v>系列 11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Sheet1!$L$2</c:f>
              <c:numCache>
                <c:formatCode>0_ </c:formatCode>
                <c:ptCount val="1"/>
                <c:pt idx="0">
                  <c:v>3.4918001001553423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3CC2-4ECB-841E-FB948FB6A422}"/>
            </c:ext>
          </c:extLst>
        </c:ser>
        <c:ser>
          <c:idx val="11"/>
          <c:order val="11"/>
          <c:tx>
            <c:strRef>
              <c:f>Sheet1!$M$1</c:f>
              <c:strCache>
                <c:ptCount val="1"/>
                <c:pt idx="0">
                  <c:v>系列 12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Sheet1!$M$2</c:f>
              <c:numCache>
                <c:formatCode>0_ </c:formatCode>
                <c:ptCount val="1"/>
                <c:pt idx="0">
                  <c:v>8.6411088420840212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B-3CC2-4ECB-841E-FB948FB6A422}"/>
            </c:ext>
          </c:extLst>
        </c:ser>
        <c:ser>
          <c:idx val="12"/>
          <c:order val="12"/>
          <c:tx>
            <c:strRef>
              <c:f>Sheet1!$N$1</c:f>
              <c:strCache>
                <c:ptCount val="1"/>
                <c:pt idx="0">
                  <c:v>系列 13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>
              <a:noFill/>
            </a:ln>
            <a:effectLst/>
          </c:spPr>
          <c:invertIfNegative val="0"/>
          <c:cat>
            <c:strRef>
              <c:f>Sheet1!$B$1:$N$1</c:f>
              <c:strCache>
                <c:ptCount val="13"/>
                <c:pt idx="0">
                  <c:v>系列 1</c:v>
                </c:pt>
                <c:pt idx="1">
                  <c:v>系列 2</c:v>
                </c:pt>
                <c:pt idx="2">
                  <c:v>系列 3</c:v>
                </c:pt>
                <c:pt idx="3">
                  <c:v>系列 4</c:v>
                </c:pt>
                <c:pt idx="4">
                  <c:v>系列 5</c:v>
                </c:pt>
                <c:pt idx="5">
                  <c:v>系列 6</c:v>
                </c:pt>
                <c:pt idx="6">
                  <c:v>系列 7</c:v>
                </c:pt>
                <c:pt idx="7">
                  <c:v>系列 8</c:v>
                </c:pt>
                <c:pt idx="8">
                  <c:v>系列 9</c:v>
                </c:pt>
                <c:pt idx="9">
                  <c:v>系列 10</c:v>
                </c:pt>
                <c:pt idx="10">
                  <c:v>系列 11</c:v>
                </c:pt>
                <c:pt idx="11">
                  <c:v>系列 12</c:v>
                </c:pt>
                <c:pt idx="12">
                  <c:v>系列 13</c:v>
                </c:pt>
              </c:strCache>
            </c:strRef>
          </c:cat>
          <c:val>
            <c:numRef>
              <c:f>Sheet1!$N$2</c:f>
              <c:numCache>
                <c:formatCode>0_ </c:formatCode>
                <c:ptCount val="1"/>
                <c:pt idx="0">
                  <c:v>7.611507319944149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C-3CC2-4ECB-841E-FB948FB6A42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63"/>
        <c:axId val="-797145264"/>
        <c:axId val="-797151248"/>
      </c:barChart>
      <c:catAx>
        <c:axId val="-7971452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rgbClr val="0350FF"/>
            </a:solidFill>
            <a:round/>
          </a:ln>
          <a:effectLst/>
        </c:spPr>
        <c:txPr>
          <a:bodyPr rot="-60000000" spcFirstLastPara="1" vertOverflow="ellipsis" vert="horz" wrap="square" anchor="t" anchorCtr="1"/>
          <a:lstStyle/>
          <a:p>
            <a:pPr>
              <a:defRPr sz="1400" b="1" i="0" u="none" strike="noStrike" kern="1200" baseline="0">
                <a:solidFill>
                  <a:srgbClr val="035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797151248"/>
        <c:crosses val="autoZero"/>
        <c:auto val="1"/>
        <c:lblAlgn val="ctr"/>
        <c:lblOffset val="100"/>
        <c:noMultiLvlLbl val="0"/>
      </c:catAx>
      <c:valAx>
        <c:axId val="-797151248"/>
        <c:scaling>
          <c:orientation val="minMax"/>
        </c:scaling>
        <c:delete val="0"/>
        <c:axPos val="l"/>
        <c:numFmt formatCode="0_ " sourceLinked="1"/>
        <c:majorTickMark val="none"/>
        <c:minorTickMark val="none"/>
        <c:tickLblPos val="nextTo"/>
        <c:spPr>
          <a:solidFill>
            <a:srgbClr val="0350FF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7971452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350FF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0_ </c:formatCode>
                <c:ptCount val="12"/>
                <c:pt idx="0">
                  <c:v>949380.07015779731</c:v>
                </c:pt>
                <c:pt idx="1">
                  <c:v>584440.2732643846</c:v>
                </c:pt>
                <c:pt idx="2">
                  <c:v>582308.23838960007</c:v>
                </c:pt>
                <c:pt idx="3">
                  <c:v>269077.6752215508</c:v>
                </c:pt>
                <c:pt idx="4">
                  <c:v>780100.1153880544</c:v>
                </c:pt>
                <c:pt idx="5">
                  <c:v>390631.27433358692</c:v>
                </c:pt>
                <c:pt idx="6">
                  <c:v>639941.43503223953</c:v>
                </c:pt>
                <c:pt idx="7">
                  <c:v>465607.79618567845</c:v>
                </c:pt>
                <c:pt idx="8">
                  <c:v>975145.77617096459</c:v>
                </c:pt>
                <c:pt idx="9">
                  <c:v>258602.56969054672</c:v>
                </c:pt>
                <c:pt idx="10">
                  <c:v>108033.73763675617</c:v>
                </c:pt>
                <c:pt idx="11">
                  <c:v>676534.45966566144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53-48C1-862E-030EA2C80FE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1"/>
        <c:axId val="-797132208"/>
        <c:axId val="-797153424"/>
      </c:barChart>
      <c:catAx>
        <c:axId val="-7971322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404040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rgbClr val="0350FF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  <a:cs typeface="+mn-cs"/>
              </a:defRPr>
            </a:pPr>
            <a:endParaRPr lang="zh-CN"/>
          </a:p>
        </c:txPr>
        <c:crossAx val="-797153424"/>
        <c:crosses val="autoZero"/>
        <c:auto val="1"/>
        <c:lblAlgn val="ctr"/>
        <c:lblOffset val="100"/>
        <c:noMultiLvlLbl val="0"/>
      </c:catAx>
      <c:valAx>
        <c:axId val="-797153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404040"/>
              </a:solidFill>
              <a:round/>
            </a:ln>
            <a:effectLst/>
          </c:spPr>
        </c:majorGridlines>
        <c:numFmt formatCode="0_ " sourceLinked="1"/>
        <c:majorTickMark val="none"/>
        <c:minorTickMark val="none"/>
        <c:tickLblPos val="nextTo"/>
        <c:spPr>
          <a:solidFill>
            <a:srgbClr val="0350FF"/>
          </a:solidFill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50" b="1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-7971322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350FF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Sheet1!$B$2:$B$13</c:f>
              <c:numCache>
                <c:formatCode>0_ </c:formatCode>
                <c:ptCount val="12"/>
                <c:pt idx="0">
                  <c:v>76.169193777166029</c:v>
                </c:pt>
                <c:pt idx="1">
                  <c:v>85.984728362386193</c:v>
                </c:pt>
                <c:pt idx="2">
                  <c:v>83.664919181300831</c:v>
                </c:pt>
                <c:pt idx="3">
                  <c:v>90.405233710191908</c:v>
                </c:pt>
                <c:pt idx="4">
                  <c:v>14.371623324203664</c:v>
                </c:pt>
                <c:pt idx="5">
                  <c:v>76.650478128208832</c:v>
                </c:pt>
                <c:pt idx="6">
                  <c:v>84.994653204250028</c:v>
                </c:pt>
                <c:pt idx="7">
                  <c:v>67.922390343711143</c:v>
                </c:pt>
                <c:pt idx="8">
                  <c:v>92.229743258809918</c:v>
                </c:pt>
                <c:pt idx="9">
                  <c:v>45.172135374303423</c:v>
                </c:pt>
                <c:pt idx="10">
                  <c:v>61.783739323748257</c:v>
                </c:pt>
                <c:pt idx="11">
                  <c:v>55.4083510144333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046-4393-89CF-CE1699F515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overlap val="-39"/>
        <c:axId val="-797136016"/>
        <c:axId val="-797132752"/>
      </c:barChart>
      <c:barChart>
        <c:barDir val="bar"/>
        <c:grouping val="clustere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rgbClr val="FA5D4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  <c:pt idx="8">
                  <c:v>类别 9</c:v>
                </c:pt>
                <c:pt idx="9">
                  <c:v>类别 10</c:v>
                </c:pt>
                <c:pt idx="10">
                  <c:v>类别 11</c:v>
                </c:pt>
                <c:pt idx="11">
                  <c:v>类别 12</c:v>
                </c:pt>
              </c:strCache>
            </c:strRef>
          </c:cat>
          <c:val>
            <c:numRef>
              <c:f>Sheet1!$C$2:$C$13</c:f>
              <c:numCache>
                <c:formatCode>0_ </c:formatCode>
                <c:ptCount val="12"/>
                <c:pt idx="0">
                  <c:v>84.419496663075307</c:v>
                </c:pt>
                <c:pt idx="1">
                  <c:v>50.536879005475782</c:v>
                </c:pt>
                <c:pt idx="2">
                  <c:v>8.6560540641011272</c:v>
                </c:pt>
                <c:pt idx="3">
                  <c:v>34.660300736786013</c:v>
                </c:pt>
                <c:pt idx="4">
                  <c:v>25.764432032142466</c:v>
                </c:pt>
                <c:pt idx="5">
                  <c:v>16.5115979182772</c:v>
                </c:pt>
                <c:pt idx="6">
                  <c:v>94.559009196733498</c:v>
                </c:pt>
                <c:pt idx="7">
                  <c:v>63.209993295409681</c:v>
                </c:pt>
                <c:pt idx="8">
                  <c:v>76.504243197656962</c:v>
                </c:pt>
                <c:pt idx="9">
                  <c:v>30.274783683436308</c:v>
                </c:pt>
                <c:pt idx="10">
                  <c:v>4.8089247522749003</c:v>
                </c:pt>
                <c:pt idx="11">
                  <c:v>19.750703314780427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046-4393-89CF-CE1699F515E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"/>
        <c:axId val="-797144720"/>
        <c:axId val="-797139824"/>
      </c:barChart>
      <c:catAx>
        <c:axId val="-79713601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-797132752"/>
        <c:crosses val="autoZero"/>
        <c:auto val="1"/>
        <c:lblAlgn val="ctr"/>
        <c:lblOffset val="100"/>
        <c:noMultiLvlLbl val="0"/>
      </c:catAx>
      <c:valAx>
        <c:axId val="-797132752"/>
        <c:scaling>
          <c:orientation val="minMax"/>
          <c:max val="100"/>
          <c:min val="-100"/>
        </c:scaling>
        <c:delete val="1"/>
        <c:axPos val="b"/>
        <c:numFmt formatCode="0_ " sourceLinked="1"/>
        <c:majorTickMark val="none"/>
        <c:minorTickMark val="none"/>
        <c:tickLblPos val="nextTo"/>
        <c:crossAx val="-797136016"/>
        <c:crosses val="autoZero"/>
        <c:crossBetween val="between"/>
      </c:valAx>
      <c:valAx>
        <c:axId val="-797139824"/>
        <c:scaling>
          <c:orientation val="maxMin"/>
          <c:max val="100"/>
          <c:min val="-100"/>
        </c:scaling>
        <c:delete val="1"/>
        <c:axPos val="t"/>
        <c:numFmt formatCode="0_ " sourceLinked="1"/>
        <c:majorTickMark val="out"/>
        <c:minorTickMark val="none"/>
        <c:tickLblPos val="nextTo"/>
        <c:crossAx val="-797144720"/>
        <c:crosses val="max"/>
        <c:crossBetween val="between"/>
      </c:valAx>
      <c:catAx>
        <c:axId val="-797144720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-797139824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45E48-3708-4EDA-99B4-DEFD4211B9DC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78B338-6AAE-4BF7-88E2-F6CA19FC36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376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B338-6AAE-4BF7-88E2-F6CA19FC36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5873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3534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B338-6AAE-4BF7-88E2-F6CA19FC3653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360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B338-6AAE-4BF7-88E2-F6CA19FC3653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5968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B338-6AAE-4BF7-88E2-F6CA19FC3653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26830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4EE1BB3-C7DA-49BF-A1E7-466D92C93A3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69180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878B338-6AAE-4BF7-88E2-F6CA19FC36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3244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80384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9009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83288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85756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07662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D07110-7432-4975-8971-3A2315449709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9832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0423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7293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08819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0" y="0"/>
            <a:ext cx="12191999" cy="6858000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40000"/>
                  <a:lumOff val="60000"/>
                  <a:alpha val="0"/>
                </a:schemeClr>
              </a:gs>
              <a:gs pos="100000">
                <a:schemeClr val="bg1">
                  <a:lumMod val="95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Arial Unicode MS" panose="020B0604020202020204" pitchFamily="34" charset="-122"/>
              <a:ea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80184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solidFill>
          <a:srgbClr val="FCFBF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96889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am 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10"/>
          <p:cNvSpPr>
            <a:spLocks noGrp="1"/>
          </p:cNvSpPr>
          <p:nvPr>
            <p:ph type="pic" sz="quarter" idx="11"/>
          </p:nvPr>
        </p:nvSpPr>
        <p:spPr>
          <a:xfrm>
            <a:off x="1693546" y="2360214"/>
            <a:ext cx="1453357" cy="1677863"/>
          </a:xfrm>
          <a:custGeom>
            <a:avLst/>
            <a:gdLst>
              <a:gd name="connsiteX0" fmla="*/ 0 w 4351338"/>
              <a:gd name="connsiteY0" fmla="*/ 2463800 h 4927600"/>
              <a:gd name="connsiteX1" fmla="*/ 1087835 w 4351338"/>
              <a:gd name="connsiteY1" fmla="*/ 1 h 4927600"/>
              <a:gd name="connsiteX2" fmla="*/ 3263504 w 4351338"/>
              <a:gd name="connsiteY2" fmla="*/ 1 h 4927600"/>
              <a:gd name="connsiteX3" fmla="*/ 4351338 w 4351338"/>
              <a:gd name="connsiteY3" fmla="*/ 2463800 h 4927600"/>
              <a:gd name="connsiteX4" fmla="*/ 3263504 w 4351338"/>
              <a:gd name="connsiteY4" fmla="*/ 4927599 h 4927600"/>
              <a:gd name="connsiteX5" fmla="*/ 1087835 w 4351338"/>
              <a:gd name="connsiteY5" fmla="*/ 4927599 h 4927600"/>
              <a:gd name="connsiteX6" fmla="*/ 0 w 4351338"/>
              <a:gd name="connsiteY6" fmla="*/ 2463800 h 4927600"/>
              <a:gd name="connsiteX0" fmla="*/ 0 w 4351338"/>
              <a:gd name="connsiteY0" fmla="*/ 2475830 h 4939629"/>
              <a:gd name="connsiteX1" fmla="*/ 2122551 w 4351338"/>
              <a:gd name="connsiteY1" fmla="*/ 0 h 4939629"/>
              <a:gd name="connsiteX2" fmla="*/ 3263504 w 4351338"/>
              <a:gd name="connsiteY2" fmla="*/ 12031 h 4939629"/>
              <a:gd name="connsiteX3" fmla="*/ 4351338 w 4351338"/>
              <a:gd name="connsiteY3" fmla="*/ 2475830 h 4939629"/>
              <a:gd name="connsiteX4" fmla="*/ 3263504 w 4351338"/>
              <a:gd name="connsiteY4" fmla="*/ 4939629 h 4939629"/>
              <a:gd name="connsiteX5" fmla="*/ 1087835 w 4351338"/>
              <a:gd name="connsiteY5" fmla="*/ 4939629 h 4939629"/>
              <a:gd name="connsiteX6" fmla="*/ 0 w 4351338"/>
              <a:gd name="connsiteY6" fmla="*/ 2475830 h 4939629"/>
              <a:gd name="connsiteX0" fmla="*/ 0 w 4291180"/>
              <a:gd name="connsiteY0" fmla="*/ 2475830 h 4939629"/>
              <a:gd name="connsiteX1" fmla="*/ 2122551 w 4291180"/>
              <a:gd name="connsiteY1" fmla="*/ 0 h 4939629"/>
              <a:gd name="connsiteX2" fmla="*/ 3263504 w 4291180"/>
              <a:gd name="connsiteY2" fmla="*/ 12031 h 4939629"/>
              <a:gd name="connsiteX3" fmla="*/ 4291180 w 4291180"/>
              <a:gd name="connsiteY3" fmla="*/ 1236577 h 4939629"/>
              <a:gd name="connsiteX4" fmla="*/ 3263504 w 4291180"/>
              <a:gd name="connsiteY4" fmla="*/ 4939629 h 4939629"/>
              <a:gd name="connsiteX5" fmla="*/ 1087835 w 4291180"/>
              <a:gd name="connsiteY5" fmla="*/ 4939629 h 4939629"/>
              <a:gd name="connsiteX6" fmla="*/ 0 w 4291180"/>
              <a:gd name="connsiteY6" fmla="*/ 2475830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1039708 w 4243053"/>
              <a:gd name="connsiteY5" fmla="*/ 4939629 h 4939629"/>
              <a:gd name="connsiteX6" fmla="*/ 0 w 4243053"/>
              <a:gd name="connsiteY6" fmla="*/ 1236578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4993 w 4243053"/>
              <a:gd name="connsiteY5" fmla="*/ 3712408 h 4939629"/>
              <a:gd name="connsiteX6" fmla="*/ 0 w 4243053"/>
              <a:gd name="connsiteY6" fmla="*/ 1236578 h 4939629"/>
              <a:gd name="connsiteX0" fmla="*/ 0 w 4243053"/>
              <a:gd name="connsiteY0" fmla="*/ 1236578 h 4927597"/>
              <a:gd name="connsiteX1" fmla="*/ 2074424 w 4243053"/>
              <a:gd name="connsiteY1" fmla="*/ 0 h 4927597"/>
              <a:gd name="connsiteX2" fmla="*/ 3215377 w 4243053"/>
              <a:gd name="connsiteY2" fmla="*/ 12031 h 4927597"/>
              <a:gd name="connsiteX3" fmla="*/ 4243053 w 4243053"/>
              <a:gd name="connsiteY3" fmla="*/ 1236577 h 4927597"/>
              <a:gd name="connsiteX4" fmla="*/ 2144567 w 4243053"/>
              <a:gd name="connsiteY4" fmla="*/ 4927597 h 4927597"/>
              <a:gd name="connsiteX5" fmla="*/ 4993 w 4243053"/>
              <a:gd name="connsiteY5" fmla="*/ 3712408 h 4927597"/>
              <a:gd name="connsiteX6" fmla="*/ 0 w 4243053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3215377 w 4255085"/>
              <a:gd name="connsiteY2" fmla="*/ 12031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4238062 w 4255085"/>
              <a:gd name="connsiteY2" fmla="*/ 1227220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19216 h 4910235"/>
              <a:gd name="connsiteX1" fmla="*/ 2114936 w 4255085"/>
              <a:gd name="connsiteY1" fmla="*/ 0 h 4910235"/>
              <a:gd name="connsiteX2" fmla="*/ 4238062 w 4255085"/>
              <a:gd name="connsiteY2" fmla="*/ 1209858 h 4910235"/>
              <a:gd name="connsiteX3" fmla="*/ 4255085 w 4255085"/>
              <a:gd name="connsiteY3" fmla="*/ 3685689 h 4910235"/>
              <a:gd name="connsiteX4" fmla="*/ 2144567 w 4255085"/>
              <a:gd name="connsiteY4" fmla="*/ 4910235 h 4910235"/>
              <a:gd name="connsiteX5" fmla="*/ 4993 w 4255085"/>
              <a:gd name="connsiteY5" fmla="*/ 3695046 h 4910235"/>
              <a:gd name="connsiteX6" fmla="*/ 0 w 4255085"/>
              <a:gd name="connsiteY6" fmla="*/ 1219216 h 4910235"/>
              <a:gd name="connsiteX0" fmla="*/ 0 w 4261211"/>
              <a:gd name="connsiteY0" fmla="*/ 1219216 h 4910235"/>
              <a:gd name="connsiteX1" fmla="*/ 2114936 w 4261211"/>
              <a:gd name="connsiteY1" fmla="*/ 0 h 4910235"/>
              <a:gd name="connsiteX2" fmla="*/ 4261211 w 4261211"/>
              <a:gd name="connsiteY2" fmla="*/ 1221433 h 4910235"/>
              <a:gd name="connsiteX3" fmla="*/ 4255085 w 4261211"/>
              <a:gd name="connsiteY3" fmla="*/ 3685689 h 4910235"/>
              <a:gd name="connsiteX4" fmla="*/ 2144567 w 4261211"/>
              <a:gd name="connsiteY4" fmla="*/ 4910235 h 4910235"/>
              <a:gd name="connsiteX5" fmla="*/ 4993 w 4261211"/>
              <a:gd name="connsiteY5" fmla="*/ 3695046 h 4910235"/>
              <a:gd name="connsiteX6" fmla="*/ 0 w 4261211"/>
              <a:gd name="connsiteY6" fmla="*/ 1219216 h 4910235"/>
              <a:gd name="connsiteX0" fmla="*/ 0 w 4266998"/>
              <a:gd name="connsiteY0" fmla="*/ 1219216 h 4910235"/>
              <a:gd name="connsiteX1" fmla="*/ 2120723 w 4266998"/>
              <a:gd name="connsiteY1" fmla="*/ 0 h 4910235"/>
              <a:gd name="connsiteX2" fmla="*/ 4266998 w 4266998"/>
              <a:gd name="connsiteY2" fmla="*/ 1221433 h 4910235"/>
              <a:gd name="connsiteX3" fmla="*/ 4260872 w 4266998"/>
              <a:gd name="connsiteY3" fmla="*/ 3685689 h 4910235"/>
              <a:gd name="connsiteX4" fmla="*/ 2150354 w 4266998"/>
              <a:gd name="connsiteY4" fmla="*/ 4910235 h 4910235"/>
              <a:gd name="connsiteX5" fmla="*/ 10780 w 4266998"/>
              <a:gd name="connsiteY5" fmla="*/ 3695046 h 4910235"/>
              <a:gd name="connsiteX6" fmla="*/ 0 w 4266998"/>
              <a:gd name="connsiteY6" fmla="*/ 1219216 h 4910235"/>
              <a:gd name="connsiteX0" fmla="*/ 1198 w 4268196"/>
              <a:gd name="connsiteY0" fmla="*/ 1219216 h 4910235"/>
              <a:gd name="connsiteX1" fmla="*/ 2121921 w 4268196"/>
              <a:gd name="connsiteY1" fmla="*/ 0 h 4910235"/>
              <a:gd name="connsiteX2" fmla="*/ 4268196 w 4268196"/>
              <a:gd name="connsiteY2" fmla="*/ 1221433 h 4910235"/>
              <a:gd name="connsiteX3" fmla="*/ 4262070 w 4268196"/>
              <a:gd name="connsiteY3" fmla="*/ 3685689 h 4910235"/>
              <a:gd name="connsiteX4" fmla="*/ 2151552 w 4268196"/>
              <a:gd name="connsiteY4" fmla="*/ 4910235 h 4910235"/>
              <a:gd name="connsiteX5" fmla="*/ 403 w 4268196"/>
              <a:gd name="connsiteY5" fmla="*/ 3689259 h 4910235"/>
              <a:gd name="connsiteX6" fmla="*/ 1198 w 4268196"/>
              <a:gd name="connsiteY6" fmla="*/ 1219216 h 4910235"/>
              <a:gd name="connsiteX0" fmla="*/ 1198 w 4268196"/>
              <a:gd name="connsiteY0" fmla="*/ 1219216 h 4921810"/>
              <a:gd name="connsiteX1" fmla="*/ 2121921 w 4268196"/>
              <a:gd name="connsiteY1" fmla="*/ 0 h 4921810"/>
              <a:gd name="connsiteX2" fmla="*/ 4268196 w 4268196"/>
              <a:gd name="connsiteY2" fmla="*/ 1221433 h 4921810"/>
              <a:gd name="connsiteX3" fmla="*/ 4262070 w 4268196"/>
              <a:gd name="connsiteY3" fmla="*/ 3685689 h 4921810"/>
              <a:gd name="connsiteX4" fmla="*/ 2134190 w 4268196"/>
              <a:gd name="connsiteY4" fmla="*/ 4921810 h 4921810"/>
              <a:gd name="connsiteX5" fmla="*/ 403 w 4268196"/>
              <a:gd name="connsiteY5" fmla="*/ 3689259 h 4921810"/>
              <a:gd name="connsiteX6" fmla="*/ 1198 w 4268196"/>
              <a:gd name="connsiteY6" fmla="*/ 1219216 h 492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68196" h="4921810">
                <a:moveTo>
                  <a:pt x="1198" y="1219216"/>
                </a:moveTo>
                <a:lnTo>
                  <a:pt x="2121921" y="0"/>
                </a:lnTo>
                <a:lnTo>
                  <a:pt x="4268196" y="1221433"/>
                </a:lnTo>
                <a:lnTo>
                  <a:pt x="4262070" y="3685689"/>
                </a:lnTo>
                <a:lnTo>
                  <a:pt x="2134190" y="4921810"/>
                </a:lnTo>
                <a:lnTo>
                  <a:pt x="403" y="3689259"/>
                </a:lnTo>
                <a:cubicBezTo>
                  <a:pt x="-1261" y="2863982"/>
                  <a:pt x="2862" y="2044493"/>
                  <a:pt x="1198" y="1219216"/>
                </a:cubicBez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" name="Picture Placeholder 10"/>
          <p:cNvSpPr>
            <a:spLocks noGrp="1"/>
          </p:cNvSpPr>
          <p:nvPr>
            <p:ph type="pic" sz="quarter" idx="12"/>
          </p:nvPr>
        </p:nvSpPr>
        <p:spPr>
          <a:xfrm>
            <a:off x="5369395" y="2360214"/>
            <a:ext cx="1453357" cy="1677863"/>
          </a:xfrm>
          <a:custGeom>
            <a:avLst/>
            <a:gdLst>
              <a:gd name="connsiteX0" fmla="*/ 0 w 4351338"/>
              <a:gd name="connsiteY0" fmla="*/ 2463800 h 4927600"/>
              <a:gd name="connsiteX1" fmla="*/ 1087835 w 4351338"/>
              <a:gd name="connsiteY1" fmla="*/ 1 h 4927600"/>
              <a:gd name="connsiteX2" fmla="*/ 3263504 w 4351338"/>
              <a:gd name="connsiteY2" fmla="*/ 1 h 4927600"/>
              <a:gd name="connsiteX3" fmla="*/ 4351338 w 4351338"/>
              <a:gd name="connsiteY3" fmla="*/ 2463800 h 4927600"/>
              <a:gd name="connsiteX4" fmla="*/ 3263504 w 4351338"/>
              <a:gd name="connsiteY4" fmla="*/ 4927599 h 4927600"/>
              <a:gd name="connsiteX5" fmla="*/ 1087835 w 4351338"/>
              <a:gd name="connsiteY5" fmla="*/ 4927599 h 4927600"/>
              <a:gd name="connsiteX6" fmla="*/ 0 w 4351338"/>
              <a:gd name="connsiteY6" fmla="*/ 2463800 h 4927600"/>
              <a:gd name="connsiteX0" fmla="*/ 0 w 4351338"/>
              <a:gd name="connsiteY0" fmla="*/ 2475830 h 4939629"/>
              <a:gd name="connsiteX1" fmla="*/ 2122551 w 4351338"/>
              <a:gd name="connsiteY1" fmla="*/ 0 h 4939629"/>
              <a:gd name="connsiteX2" fmla="*/ 3263504 w 4351338"/>
              <a:gd name="connsiteY2" fmla="*/ 12031 h 4939629"/>
              <a:gd name="connsiteX3" fmla="*/ 4351338 w 4351338"/>
              <a:gd name="connsiteY3" fmla="*/ 2475830 h 4939629"/>
              <a:gd name="connsiteX4" fmla="*/ 3263504 w 4351338"/>
              <a:gd name="connsiteY4" fmla="*/ 4939629 h 4939629"/>
              <a:gd name="connsiteX5" fmla="*/ 1087835 w 4351338"/>
              <a:gd name="connsiteY5" fmla="*/ 4939629 h 4939629"/>
              <a:gd name="connsiteX6" fmla="*/ 0 w 4351338"/>
              <a:gd name="connsiteY6" fmla="*/ 2475830 h 4939629"/>
              <a:gd name="connsiteX0" fmla="*/ 0 w 4291180"/>
              <a:gd name="connsiteY0" fmla="*/ 2475830 h 4939629"/>
              <a:gd name="connsiteX1" fmla="*/ 2122551 w 4291180"/>
              <a:gd name="connsiteY1" fmla="*/ 0 h 4939629"/>
              <a:gd name="connsiteX2" fmla="*/ 3263504 w 4291180"/>
              <a:gd name="connsiteY2" fmla="*/ 12031 h 4939629"/>
              <a:gd name="connsiteX3" fmla="*/ 4291180 w 4291180"/>
              <a:gd name="connsiteY3" fmla="*/ 1236577 h 4939629"/>
              <a:gd name="connsiteX4" fmla="*/ 3263504 w 4291180"/>
              <a:gd name="connsiteY4" fmla="*/ 4939629 h 4939629"/>
              <a:gd name="connsiteX5" fmla="*/ 1087835 w 4291180"/>
              <a:gd name="connsiteY5" fmla="*/ 4939629 h 4939629"/>
              <a:gd name="connsiteX6" fmla="*/ 0 w 4291180"/>
              <a:gd name="connsiteY6" fmla="*/ 2475830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1039708 w 4243053"/>
              <a:gd name="connsiteY5" fmla="*/ 4939629 h 4939629"/>
              <a:gd name="connsiteX6" fmla="*/ 0 w 4243053"/>
              <a:gd name="connsiteY6" fmla="*/ 1236578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4993 w 4243053"/>
              <a:gd name="connsiteY5" fmla="*/ 3712408 h 4939629"/>
              <a:gd name="connsiteX6" fmla="*/ 0 w 4243053"/>
              <a:gd name="connsiteY6" fmla="*/ 1236578 h 4939629"/>
              <a:gd name="connsiteX0" fmla="*/ 0 w 4243053"/>
              <a:gd name="connsiteY0" fmla="*/ 1236578 h 4927597"/>
              <a:gd name="connsiteX1" fmla="*/ 2074424 w 4243053"/>
              <a:gd name="connsiteY1" fmla="*/ 0 h 4927597"/>
              <a:gd name="connsiteX2" fmla="*/ 3215377 w 4243053"/>
              <a:gd name="connsiteY2" fmla="*/ 12031 h 4927597"/>
              <a:gd name="connsiteX3" fmla="*/ 4243053 w 4243053"/>
              <a:gd name="connsiteY3" fmla="*/ 1236577 h 4927597"/>
              <a:gd name="connsiteX4" fmla="*/ 2144567 w 4243053"/>
              <a:gd name="connsiteY4" fmla="*/ 4927597 h 4927597"/>
              <a:gd name="connsiteX5" fmla="*/ 4993 w 4243053"/>
              <a:gd name="connsiteY5" fmla="*/ 3712408 h 4927597"/>
              <a:gd name="connsiteX6" fmla="*/ 0 w 4243053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3215377 w 4255085"/>
              <a:gd name="connsiteY2" fmla="*/ 12031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4238062 w 4255085"/>
              <a:gd name="connsiteY2" fmla="*/ 1227220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19216 h 4910235"/>
              <a:gd name="connsiteX1" fmla="*/ 2114936 w 4255085"/>
              <a:gd name="connsiteY1" fmla="*/ 0 h 4910235"/>
              <a:gd name="connsiteX2" fmla="*/ 4238062 w 4255085"/>
              <a:gd name="connsiteY2" fmla="*/ 1209858 h 4910235"/>
              <a:gd name="connsiteX3" fmla="*/ 4255085 w 4255085"/>
              <a:gd name="connsiteY3" fmla="*/ 3685689 h 4910235"/>
              <a:gd name="connsiteX4" fmla="*/ 2144567 w 4255085"/>
              <a:gd name="connsiteY4" fmla="*/ 4910235 h 4910235"/>
              <a:gd name="connsiteX5" fmla="*/ 4993 w 4255085"/>
              <a:gd name="connsiteY5" fmla="*/ 3695046 h 4910235"/>
              <a:gd name="connsiteX6" fmla="*/ 0 w 4255085"/>
              <a:gd name="connsiteY6" fmla="*/ 1219216 h 4910235"/>
              <a:gd name="connsiteX0" fmla="*/ 0 w 4261211"/>
              <a:gd name="connsiteY0" fmla="*/ 1219216 h 4910235"/>
              <a:gd name="connsiteX1" fmla="*/ 2114936 w 4261211"/>
              <a:gd name="connsiteY1" fmla="*/ 0 h 4910235"/>
              <a:gd name="connsiteX2" fmla="*/ 4261211 w 4261211"/>
              <a:gd name="connsiteY2" fmla="*/ 1221433 h 4910235"/>
              <a:gd name="connsiteX3" fmla="*/ 4255085 w 4261211"/>
              <a:gd name="connsiteY3" fmla="*/ 3685689 h 4910235"/>
              <a:gd name="connsiteX4" fmla="*/ 2144567 w 4261211"/>
              <a:gd name="connsiteY4" fmla="*/ 4910235 h 4910235"/>
              <a:gd name="connsiteX5" fmla="*/ 4993 w 4261211"/>
              <a:gd name="connsiteY5" fmla="*/ 3695046 h 4910235"/>
              <a:gd name="connsiteX6" fmla="*/ 0 w 4261211"/>
              <a:gd name="connsiteY6" fmla="*/ 1219216 h 4910235"/>
              <a:gd name="connsiteX0" fmla="*/ 0 w 4266998"/>
              <a:gd name="connsiteY0" fmla="*/ 1219216 h 4910235"/>
              <a:gd name="connsiteX1" fmla="*/ 2120723 w 4266998"/>
              <a:gd name="connsiteY1" fmla="*/ 0 h 4910235"/>
              <a:gd name="connsiteX2" fmla="*/ 4266998 w 4266998"/>
              <a:gd name="connsiteY2" fmla="*/ 1221433 h 4910235"/>
              <a:gd name="connsiteX3" fmla="*/ 4260872 w 4266998"/>
              <a:gd name="connsiteY3" fmla="*/ 3685689 h 4910235"/>
              <a:gd name="connsiteX4" fmla="*/ 2150354 w 4266998"/>
              <a:gd name="connsiteY4" fmla="*/ 4910235 h 4910235"/>
              <a:gd name="connsiteX5" fmla="*/ 10780 w 4266998"/>
              <a:gd name="connsiteY5" fmla="*/ 3695046 h 4910235"/>
              <a:gd name="connsiteX6" fmla="*/ 0 w 4266998"/>
              <a:gd name="connsiteY6" fmla="*/ 1219216 h 4910235"/>
              <a:gd name="connsiteX0" fmla="*/ 1198 w 4268196"/>
              <a:gd name="connsiteY0" fmla="*/ 1219216 h 4910235"/>
              <a:gd name="connsiteX1" fmla="*/ 2121921 w 4268196"/>
              <a:gd name="connsiteY1" fmla="*/ 0 h 4910235"/>
              <a:gd name="connsiteX2" fmla="*/ 4268196 w 4268196"/>
              <a:gd name="connsiteY2" fmla="*/ 1221433 h 4910235"/>
              <a:gd name="connsiteX3" fmla="*/ 4262070 w 4268196"/>
              <a:gd name="connsiteY3" fmla="*/ 3685689 h 4910235"/>
              <a:gd name="connsiteX4" fmla="*/ 2151552 w 4268196"/>
              <a:gd name="connsiteY4" fmla="*/ 4910235 h 4910235"/>
              <a:gd name="connsiteX5" fmla="*/ 403 w 4268196"/>
              <a:gd name="connsiteY5" fmla="*/ 3689259 h 4910235"/>
              <a:gd name="connsiteX6" fmla="*/ 1198 w 4268196"/>
              <a:gd name="connsiteY6" fmla="*/ 1219216 h 4910235"/>
              <a:gd name="connsiteX0" fmla="*/ 1198 w 4268196"/>
              <a:gd name="connsiteY0" fmla="*/ 1219216 h 4921810"/>
              <a:gd name="connsiteX1" fmla="*/ 2121921 w 4268196"/>
              <a:gd name="connsiteY1" fmla="*/ 0 h 4921810"/>
              <a:gd name="connsiteX2" fmla="*/ 4268196 w 4268196"/>
              <a:gd name="connsiteY2" fmla="*/ 1221433 h 4921810"/>
              <a:gd name="connsiteX3" fmla="*/ 4262070 w 4268196"/>
              <a:gd name="connsiteY3" fmla="*/ 3685689 h 4921810"/>
              <a:gd name="connsiteX4" fmla="*/ 2134190 w 4268196"/>
              <a:gd name="connsiteY4" fmla="*/ 4921810 h 4921810"/>
              <a:gd name="connsiteX5" fmla="*/ 403 w 4268196"/>
              <a:gd name="connsiteY5" fmla="*/ 3689259 h 4921810"/>
              <a:gd name="connsiteX6" fmla="*/ 1198 w 4268196"/>
              <a:gd name="connsiteY6" fmla="*/ 1219216 h 492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68196" h="4921810">
                <a:moveTo>
                  <a:pt x="1198" y="1219216"/>
                </a:moveTo>
                <a:lnTo>
                  <a:pt x="2121921" y="0"/>
                </a:lnTo>
                <a:lnTo>
                  <a:pt x="4268196" y="1221433"/>
                </a:lnTo>
                <a:lnTo>
                  <a:pt x="4262070" y="3685689"/>
                </a:lnTo>
                <a:lnTo>
                  <a:pt x="2134190" y="4921810"/>
                </a:lnTo>
                <a:lnTo>
                  <a:pt x="403" y="3689259"/>
                </a:lnTo>
                <a:cubicBezTo>
                  <a:pt x="-1261" y="2863982"/>
                  <a:pt x="2862" y="2044493"/>
                  <a:pt x="1198" y="1219216"/>
                </a:cubicBez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Picture Placeholder 10"/>
          <p:cNvSpPr>
            <a:spLocks noGrp="1"/>
          </p:cNvSpPr>
          <p:nvPr>
            <p:ph type="pic" sz="quarter" idx="13"/>
          </p:nvPr>
        </p:nvSpPr>
        <p:spPr>
          <a:xfrm>
            <a:off x="9045243" y="2360214"/>
            <a:ext cx="1453357" cy="1677863"/>
          </a:xfrm>
          <a:custGeom>
            <a:avLst/>
            <a:gdLst>
              <a:gd name="connsiteX0" fmla="*/ 0 w 4351338"/>
              <a:gd name="connsiteY0" fmla="*/ 2463800 h 4927600"/>
              <a:gd name="connsiteX1" fmla="*/ 1087835 w 4351338"/>
              <a:gd name="connsiteY1" fmla="*/ 1 h 4927600"/>
              <a:gd name="connsiteX2" fmla="*/ 3263504 w 4351338"/>
              <a:gd name="connsiteY2" fmla="*/ 1 h 4927600"/>
              <a:gd name="connsiteX3" fmla="*/ 4351338 w 4351338"/>
              <a:gd name="connsiteY3" fmla="*/ 2463800 h 4927600"/>
              <a:gd name="connsiteX4" fmla="*/ 3263504 w 4351338"/>
              <a:gd name="connsiteY4" fmla="*/ 4927599 h 4927600"/>
              <a:gd name="connsiteX5" fmla="*/ 1087835 w 4351338"/>
              <a:gd name="connsiteY5" fmla="*/ 4927599 h 4927600"/>
              <a:gd name="connsiteX6" fmla="*/ 0 w 4351338"/>
              <a:gd name="connsiteY6" fmla="*/ 2463800 h 4927600"/>
              <a:gd name="connsiteX0" fmla="*/ 0 w 4351338"/>
              <a:gd name="connsiteY0" fmla="*/ 2475830 h 4939629"/>
              <a:gd name="connsiteX1" fmla="*/ 2122551 w 4351338"/>
              <a:gd name="connsiteY1" fmla="*/ 0 h 4939629"/>
              <a:gd name="connsiteX2" fmla="*/ 3263504 w 4351338"/>
              <a:gd name="connsiteY2" fmla="*/ 12031 h 4939629"/>
              <a:gd name="connsiteX3" fmla="*/ 4351338 w 4351338"/>
              <a:gd name="connsiteY3" fmla="*/ 2475830 h 4939629"/>
              <a:gd name="connsiteX4" fmla="*/ 3263504 w 4351338"/>
              <a:gd name="connsiteY4" fmla="*/ 4939629 h 4939629"/>
              <a:gd name="connsiteX5" fmla="*/ 1087835 w 4351338"/>
              <a:gd name="connsiteY5" fmla="*/ 4939629 h 4939629"/>
              <a:gd name="connsiteX6" fmla="*/ 0 w 4351338"/>
              <a:gd name="connsiteY6" fmla="*/ 2475830 h 4939629"/>
              <a:gd name="connsiteX0" fmla="*/ 0 w 4291180"/>
              <a:gd name="connsiteY0" fmla="*/ 2475830 h 4939629"/>
              <a:gd name="connsiteX1" fmla="*/ 2122551 w 4291180"/>
              <a:gd name="connsiteY1" fmla="*/ 0 h 4939629"/>
              <a:gd name="connsiteX2" fmla="*/ 3263504 w 4291180"/>
              <a:gd name="connsiteY2" fmla="*/ 12031 h 4939629"/>
              <a:gd name="connsiteX3" fmla="*/ 4291180 w 4291180"/>
              <a:gd name="connsiteY3" fmla="*/ 1236577 h 4939629"/>
              <a:gd name="connsiteX4" fmla="*/ 3263504 w 4291180"/>
              <a:gd name="connsiteY4" fmla="*/ 4939629 h 4939629"/>
              <a:gd name="connsiteX5" fmla="*/ 1087835 w 4291180"/>
              <a:gd name="connsiteY5" fmla="*/ 4939629 h 4939629"/>
              <a:gd name="connsiteX6" fmla="*/ 0 w 4291180"/>
              <a:gd name="connsiteY6" fmla="*/ 2475830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1039708 w 4243053"/>
              <a:gd name="connsiteY5" fmla="*/ 4939629 h 4939629"/>
              <a:gd name="connsiteX6" fmla="*/ 0 w 4243053"/>
              <a:gd name="connsiteY6" fmla="*/ 1236578 h 4939629"/>
              <a:gd name="connsiteX0" fmla="*/ 0 w 4243053"/>
              <a:gd name="connsiteY0" fmla="*/ 1236578 h 4939629"/>
              <a:gd name="connsiteX1" fmla="*/ 2074424 w 4243053"/>
              <a:gd name="connsiteY1" fmla="*/ 0 h 4939629"/>
              <a:gd name="connsiteX2" fmla="*/ 3215377 w 4243053"/>
              <a:gd name="connsiteY2" fmla="*/ 12031 h 4939629"/>
              <a:gd name="connsiteX3" fmla="*/ 4243053 w 4243053"/>
              <a:gd name="connsiteY3" fmla="*/ 1236577 h 4939629"/>
              <a:gd name="connsiteX4" fmla="*/ 3215377 w 4243053"/>
              <a:gd name="connsiteY4" fmla="*/ 4939629 h 4939629"/>
              <a:gd name="connsiteX5" fmla="*/ 4993 w 4243053"/>
              <a:gd name="connsiteY5" fmla="*/ 3712408 h 4939629"/>
              <a:gd name="connsiteX6" fmla="*/ 0 w 4243053"/>
              <a:gd name="connsiteY6" fmla="*/ 1236578 h 4939629"/>
              <a:gd name="connsiteX0" fmla="*/ 0 w 4243053"/>
              <a:gd name="connsiteY0" fmla="*/ 1236578 h 4927597"/>
              <a:gd name="connsiteX1" fmla="*/ 2074424 w 4243053"/>
              <a:gd name="connsiteY1" fmla="*/ 0 h 4927597"/>
              <a:gd name="connsiteX2" fmla="*/ 3215377 w 4243053"/>
              <a:gd name="connsiteY2" fmla="*/ 12031 h 4927597"/>
              <a:gd name="connsiteX3" fmla="*/ 4243053 w 4243053"/>
              <a:gd name="connsiteY3" fmla="*/ 1236577 h 4927597"/>
              <a:gd name="connsiteX4" fmla="*/ 2144567 w 4243053"/>
              <a:gd name="connsiteY4" fmla="*/ 4927597 h 4927597"/>
              <a:gd name="connsiteX5" fmla="*/ 4993 w 4243053"/>
              <a:gd name="connsiteY5" fmla="*/ 3712408 h 4927597"/>
              <a:gd name="connsiteX6" fmla="*/ 0 w 4243053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3215377 w 4255085"/>
              <a:gd name="connsiteY2" fmla="*/ 12031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36578 h 4927597"/>
              <a:gd name="connsiteX1" fmla="*/ 2074424 w 4255085"/>
              <a:gd name="connsiteY1" fmla="*/ 0 h 4927597"/>
              <a:gd name="connsiteX2" fmla="*/ 4238062 w 4255085"/>
              <a:gd name="connsiteY2" fmla="*/ 1227220 h 4927597"/>
              <a:gd name="connsiteX3" fmla="*/ 4255085 w 4255085"/>
              <a:gd name="connsiteY3" fmla="*/ 3703051 h 4927597"/>
              <a:gd name="connsiteX4" fmla="*/ 2144567 w 4255085"/>
              <a:gd name="connsiteY4" fmla="*/ 4927597 h 4927597"/>
              <a:gd name="connsiteX5" fmla="*/ 4993 w 4255085"/>
              <a:gd name="connsiteY5" fmla="*/ 3712408 h 4927597"/>
              <a:gd name="connsiteX6" fmla="*/ 0 w 4255085"/>
              <a:gd name="connsiteY6" fmla="*/ 1236578 h 4927597"/>
              <a:gd name="connsiteX0" fmla="*/ 0 w 4255085"/>
              <a:gd name="connsiteY0" fmla="*/ 1219216 h 4910235"/>
              <a:gd name="connsiteX1" fmla="*/ 2114936 w 4255085"/>
              <a:gd name="connsiteY1" fmla="*/ 0 h 4910235"/>
              <a:gd name="connsiteX2" fmla="*/ 4238062 w 4255085"/>
              <a:gd name="connsiteY2" fmla="*/ 1209858 h 4910235"/>
              <a:gd name="connsiteX3" fmla="*/ 4255085 w 4255085"/>
              <a:gd name="connsiteY3" fmla="*/ 3685689 h 4910235"/>
              <a:gd name="connsiteX4" fmla="*/ 2144567 w 4255085"/>
              <a:gd name="connsiteY4" fmla="*/ 4910235 h 4910235"/>
              <a:gd name="connsiteX5" fmla="*/ 4993 w 4255085"/>
              <a:gd name="connsiteY5" fmla="*/ 3695046 h 4910235"/>
              <a:gd name="connsiteX6" fmla="*/ 0 w 4255085"/>
              <a:gd name="connsiteY6" fmla="*/ 1219216 h 4910235"/>
              <a:gd name="connsiteX0" fmla="*/ 0 w 4261211"/>
              <a:gd name="connsiteY0" fmla="*/ 1219216 h 4910235"/>
              <a:gd name="connsiteX1" fmla="*/ 2114936 w 4261211"/>
              <a:gd name="connsiteY1" fmla="*/ 0 h 4910235"/>
              <a:gd name="connsiteX2" fmla="*/ 4261211 w 4261211"/>
              <a:gd name="connsiteY2" fmla="*/ 1221433 h 4910235"/>
              <a:gd name="connsiteX3" fmla="*/ 4255085 w 4261211"/>
              <a:gd name="connsiteY3" fmla="*/ 3685689 h 4910235"/>
              <a:gd name="connsiteX4" fmla="*/ 2144567 w 4261211"/>
              <a:gd name="connsiteY4" fmla="*/ 4910235 h 4910235"/>
              <a:gd name="connsiteX5" fmla="*/ 4993 w 4261211"/>
              <a:gd name="connsiteY5" fmla="*/ 3695046 h 4910235"/>
              <a:gd name="connsiteX6" fmla="*/ 0 w 4261211"/>
              <a:gd name="connsiteY6" fmla="*/ 1219216 h 4910235"/>
              <a:gd name="connsiteX0" fmla="*/ 0 w 4266998"/>
              <a:gd name="connsiteY0" fmla="*/ 1219216 h 4910235"/>
              <a:gd name="connsiteX1" fmla="*/ 2120723 w 4266998"/>
              <a:gd name="connsiteY1" fmla="*/ 0 h 4910235"/>
              <a:gd name="connsiteX2" fmla="*/ 4266998 w 4266998"/>
              <a:gd name="connsiteY2" fmla="*/ 1221433 h 4910235"/>
              <a:gd name="connsiteX3" fmla="*/ 4260872 w 4266998"/>
              <a:gd name="connsiteY3" fmla="*/ 3685689 h 4910235"/>
              <a:gd name="connsiteX4" fmla="*/ 2150354 w 4266998"/>
              <a:gd name="connsiteY4" fmla="*/ 4910235 h 4910235"/>
              <a:gd name="connsiteX5" fmla="*/ 10780 w 4266998"/>
              <a:gd name="connsiteY5" fmla="*/ 3695046 h 4910235"/>
              <a:gd name="connsiteX6" fmla="*/ 0 w 4266998"/>
              <a:gd name="connsiteY6" fmla="*/ 1219216 h 4910235"/>
              <a:gd name="connsiteX0" fmla="*/ 1198 w 4268196"/>
              <a:gd name="connsiteY0" fmla="*/ 1219216 h 4910235"/>
              <a:gd name="connsiteX1" fmla="*/ 2121921 w 4268196"/>
              <a:gd name="connsiteY1" fmla="*/ 0 h 4910235"/>
              <a:gd name="connsiteX2" fmla="*/ 4268196 w 4268196"/>
              <a:gd name="connsiteY2" fmla="*/ 1221433 h 4910235"/>
              <a:gd name="connsiteX3" fmla="*/ 4262070 w 4268196"/>
              <a:gd name="connsiteY3" fmla="*/ 3685689 h 4910235"/>
              <a:gd name="connsiteX4" fmla="*/ 2151552 w 4268196"/>
              <a:gd name="connsiteY4" fmla="*/ 4910235 h 4910235"/>
              <a:gd name="connsiteX5" fmla="*/ 403 w 4268196"/>
              <a:gd name="connsiteY5" fmla="*/ 3689259 h 4910235"/>
              <a:gd name="connsiteX6" fmla="*/ 1198 w 4268196"/>
              <a:gd name="connsiteY6" fmla="*/ 1219216 h 4910235"/>
              <a:gd name="connsiteX0" fmla="*/ 1198 w 4268196"/>
              <a:gd name="connsiteY0" fmla="*/ 1219216 h 4921810"/>
              <a:gd name="connsiteX1" fmla="*/ 2121921 w 4268196"/>
              <a:gd name="connsiteY1" fmla="*/ 0 h 4921810"/>
              <a:gd name="connsiteX2" fmla="*/ 4268196 w 4268196"/>
              <a:gd name="connsiteY2" fmla="*/ 1221433 h 4921810"/>
              <a:gd name="connsiteX3" fmla="*/ 4262070 w 4268196"/>
              <a:gd name="connsiteY3" fmla="*/ 3685689 h 4921810"/>
              <a:gd name="connsiteX4" fmla="*/ 2134190 w 4268196"/>
              <a:gd name="connsiteY4" fmla="*/ 4921810 h 4921810"/>
              <a:gd name="connsiteX5" fmla="*/ 403 w 4268196"/>
              <a:gd name="connsiteY5" fmla="*/ 3689259 h 4921810"/>
              <a:gd name="connsiteX6" fmla="*/ 1198 w 4268196"/>
              <a:gd name="connsiteY6" fmla="*/ 1219216 h 49218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68196" h="4921810">
                <a:moveTo>
                  <a:pt x="1198" y="1219216"/>
                </a:moveTo>
                <a:lnTo>
                  <a:pt x="2121921" y="0"/>
                </a:lnTo>
                <a:lnTo>
                  <a:pt x="4268196" y="1221433"/>
                </a:lnTo>
                <a:lnTo>
                  <a:pt x="4262070" y="3685689"/>
                </a:lnTo>
                <a:lnTo>
                  <a:pt x="2134190" y="4921810"/>
                </a:lnTo>
                <a:lnTo>
                  <a:pt x="403" y="3689259"/>
                </a:lnTo>
                <a:cubicBezTo>
                  <a:pt x="-1261" y="2863982"/>
                  <a:pt x="2862" y="2044493"/>
                  <a:pt x="1198" y="1219216"/>
                </a:cubicBezTo>
                <a:close/>
              </a:path>
            </a:pathLst>
          </a:cu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2" name="Shape 32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03937848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Shape 1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0" name="Shape 2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" name="Shape 21"/>
          <p:cNvSpPr>
            <a:spLocks noGrp="1"/>
          </p:cNvSpPr>
          <p:nvPr>
            <p:ph type="sldNum" sz="quarter" idx="2"/>
          </p:nvPr>
        </p:nvSpPr>
        <p:spPr>
          <a:xfrm>
            <a:off x="11799518" y="6586628"/>
            <a:ext cx="392482" cy="1778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44388718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07514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2662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754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4001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9735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2338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3972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352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B66493-66D9-416A-94CE-CA15DD7F2DAA}" type="datetimeFigureOut">
              <a:rPr lang="zh-CN" altLang="en-US" smtClean="0"/>
              <a:t>2017/11/7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0D74E3-A005-4D79-833E-746174AFD1C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4387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3.wdp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jpeg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2.xml"/><Relationship Id="rId4" Type="http://schemas.openxmlformats.org/officeDocument/2006/relationships/image" Target="../media/image33.jpe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5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5" Type="http://schemas.openxmlformats.org/officeDocument/2006/relationships/hyperlink" Target="https://item.taobao.com/item.htm?spm=a1z10.5-c-s.w4002-16068808533.16.5733a5edYtMRHU&amp;id=560456949968" TargetMode="Externa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34.png"/><Relationship Id="rId7" Type="http://schemas.openxmlformats.org/officeDocument/2006/relationships/image" Target="../media/image37.emf"/><Relationship Id="rId12" Type="http://schemas.openxmlformats.org/officeDocument/2006/relationships/image" Target="../media/image42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png"/><Relationship Id="rId11" Type="http://schemas.openxmlformats.org/officeDocument/2006/relationships/image" Target="../media/image41.emf"/><Relationship Id="rId5" Type="http://schemas.openxmlformats.org/officeDocument/2006/relationships/image" Target="../media/image35.png"/><Relationship Id="rId10" Type="http://schemas.openxmlformats.org/officeDocument/2006/relationships/image" Target="../media/image40.emf"/><Relationship Id="rId4" Type="http://schemas.microsoft.com/office/2007/relationships/hdphoto" Target="../media/hdphoto4.wdp"/><Relationship Id="rId9" Type="http://schemas.openxmlformats.org/officeDocument/2006/relationships/image" Target="../media/image39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microsoft.com/office/2007/relationships/hdphoto" Target="../media/hdphoto5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6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7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chart" Target="../charts/chart8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6" Type="http://schemas.microsoft.com/office/2007/relationships/hdphoto" Target="../media/hdphoto3.wdp"/><Relationship Id="rId5" Type="http://schemas.openxmlformats.org/officeDocument/2006/relationships/image" Target="../media/image31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item.taobao.com/item.htm?spm=a1z10.5-c-s.w4002-16068808533.16.5733a5edYtMRHU&amp;id=560456949968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http://tb.am/gvf9t" TargetMode="External"/><Relationship Id="rId2" Type="http://schemas.openxmlformats.org/officeDocument/2006/relationships/hyperlink" Target="http://rapidppt.taobao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s://item.taobao.com/item.htm?spm=a1z10.5-c-s.w4002-16068808533.16.5733a5edYtMRHU&amp;id=56045694996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s://item.taobao.com/item.htm?spm=a1z10.5-c-s.w4002-16068808533.16.5733a5edYtMRHU&amp;id=560456949968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.wdp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microsoft.com/office/2007/relationships/hdphoto" Target="../media/hdphoto1.wdp"/><Relationship Id="rId7" Type="http://schemas.openxmlformats.org/officeDocument/2006/relationships/image" Target="../media/image19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" name="椭圆 104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C5B8FE6C-CD80-43D4-8482-7C79125CB88F}"/>
              </a:ext>
            </a:extLst>
          </p:cNvPr>
          <p:cNvSpPr/>
          <p:nvPr/>
        </p:nvSpPr>
        <p:spPr>
          <a:xfrm>
            <a:off x="10799791" y="-962725"/>
            <a:ext cx="2308324" cy="9333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11500" b="1" spc="-150" dirty="0">
                <a:solidFill>
                  <a:schemeClr val="bg1">
                    <a:alpha val="49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RAPIDESGN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B2A179C6-C9A6-4522-908A-72C9BF4F61E9}"/>
              </a:ext>
            </a:extLst>
          </p:cNvPr>
          <p:cNvGrpSpPr/>
          <p:nvPr/>
        </p:nvGrpSpPr>
        <p:grpSpPr>
          <a:xfrm>
            <a:off x="613107" y="-14289"/>
            <a:ext cx="4377993" cy="6901787"/>
            <a:chOff x="613107" y="-14289"/>
            <a:chExt cx="4377993" cy="6901787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9068" t="-202" r="5624" b="-261"/>
            <a:stretch/>
          </p:blipFill>
          <p:spPr>
            <a:xfrm flipH="1">
              <a:off x="686373" y="-12700"/>
              <a:ext cx="4304727" cy="6889750"/>
            </a:xfrm>
            <a:custGeom>
              <a:avLst/>
              <a:gdLst>
                <a:gd name="connsiteX0" fmla="*/ 0 w 5485826"/>
                <a:gd name="connsiteY0" fmla="*/ 0 h 4200636"/>
                <a:gd name="connsiteX1" fmla="*/ 5485826 w 5485826"/>
                <a:gd name="connsiteY1" fmla="*/ 0 h 4200636"/>
                <a:gd name="connsiteX2" fmla="*/ 5485826 w 5485826"/>
                <a:gd name="connsiteY2" fmla="*/ 4200636 h 4200636"/>
                <a:gd name="connsiteX3" fmla="*/ 0 w 5485826"/>
                <a:gd name="connsiteY3" fmla="*/ 4200636 h 420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5826" h="4200636">
                  <a:moveTo>
                    <a:pt x="0" y="0"/>
                  </a:moveTo>
                  <a:lnTo>
                    <a:pt x="5485826" y="0"/>
                  </a:lnTo>
                  <a:lnTo>
                    <a:pt x="5485826" y="4200636"/>
                  </a:lnTo>
                  <a:lnTo>
                    <a:pt x="0" y="4200636"/>
                  </a:lnTo>
                  <a:close/>
                </a:path>
              </a:pathLst>
            </a:custGeom>
            <a:effectLst>
              <a:outerShdw blurRad="381000" sx="102000" sy="102000" algn="ctr" rotWithShape="0">
                <a:schemeClr val="tx1">
                  <a:alpha val="39000"/>
                </a:schemeClr>
              </a:outerShdw>
            </a:effectLst>
          </p:spPr>
        </p:pic>
        <p:sp>
          <p:nvSpPr>
            <p:cNvPr id="4" name="矩形 3"/>
            <p:cNvSpPr/>
            <p:nvPr/>
          </p:nvSpPr>
          <p:spPr>
            <a:xfrm>
              <a:off x="683418" y="-12700"/>
              <a:ext cx="4307682" cy="6900198"/>
            </a:xfrm>
            <a:prstGeom prst="rect">
              <a:avLst/>
            </a:prstGeom>
            <a:gradFill flip="none" rotWithShape="1">
              <a:gsLst>
                <a:gs pos="50000">
                  <a:srgbClr val="0D79CC">
                    <a:alpha val="70000"/>
                  </a:srgbClr>
                </a:gs>
                <a:gs pos="100000">
                  <a:srgbClr val="1AAAFF">
                    <a:alpha val="0"/>
                  </a:srgbClr>
                </a:gs>
                <a:gs pos="0">
                  <a:srgbClr val="00489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" name="矩形 4"/>
            <p:cNvSpPr/>
            <p:nvPr/>
          </p:nvSpPr>
          <p:spPr>
            <a:xfrm>
              <a:off x="965973" y="1722732"/>
              <a:ext cx="2981913" cy="1717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10000"/>
                </a:lnSpc>
                <a:spcBef>
                  <a:spcPts val="1000"/>
                </a:spcBef>
              </a:pPr>
              <a:r>
                <a:rPr lang="zh-CN" altLang="en-US" sz="4800" spc="-15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年中汇报总结</a:t>
              </a:r>
              <a:endParaRPr lang="en-US" altLang="zh-CN" sz="4800" spc="-15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BB3DF6C4-3938-42FF-AF6F-34E0011E3DB4}"/>
                </a:ext>
              </a:extLst>
            </p:cNvPr>
            <p:cNvSpPr/>
            <p:nvPr/>
          </p:nvSpPr>
          <p:spPr>
            <a:xfrm>
              <a:off x="1090440" y="3470011"/>
              <a:ext cx="352510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spcBef>
                  <a:spcPts val="1000"/>
                </a:spcBef>
              </a:pPr>
              <a:r>
                <a:rPr lang="en-US" altLang="zh-CN" sz="2000" spc="-150" dirty="0">
                  <a:solidFill>
                    <a:schemeClr val="bg1"/>
                  </a:solidFill>
                  <a:latin typeface="Times New Roman" panose="02020603050405020304" pitchFamily="18" charset="0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MID -YEAR REPORT SUMMARY</a:t>
              </a: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DC0EA39-796D-4D9F-8C3E-C69631BBB1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423" y="-14289"/>
              <a:ext cx="992939" cy="12884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7F1562E7-BF95-4B46-B4E9-4E76DF4868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3107" y="5704114"/>
              <a:ext cx="939922" cy="1153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" name="矩形 2">
              <a:extLst>
                <a:ext uri="{FF2B5EF4-FFF2-40B4-BE49-F238E27FC236}">
                  <a16:creationId xmlns:a16="http://schemas.microsoft.com/office/drawing/2014/main" xmlns="" id="{FF55FBDB-7926-42C5-B464-B75DD700F379}"/>
                </a:ext>
              </a:extLst>
            </p:cNvPr>
            <p:cNvSpPr/>
            <p:nvPr/>
          </p:nvSpPr>
          <p:spPr>
            <a:xfrm>
              <a:off x="1071193" y="3491970"/>
              <a:ext cx="3573377" cy="41694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3181716" y="5911398"/>
              <a:ext cx="1355359" cy="289727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5" name="副标题 11"/>
            <p:cNvSpPr txBox="1">
              <a:spLocks/>
            </p:cNvSpPr>
            <p:nvPr/>
          </p:nvSpPr>
          <p:spPr>
            <a:xfrm>
              <a:off x="3232952" y="5780010"/>
              <a:ext cx="1252886" cy="5525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indent="0" algn="ctr">
                <a:lnSpc>
                  <a:spcPct val="100000"/>
                </a:lnSpc>
                <a:spcBef>
                  <a:spcPts val="1000"/>
                </a:spcBef>
                <a:buFont typeface="Arial" pitchFamily="34" charset="0"/>
                <a:buNone/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WELCOME</a:t>
              </a:r>
            </a:p>
          </p:txBody>
        </p:sp>
        <p:sp>
          <p:nvSpPr>
            <p:cNvPr id="60" name="矩形 18">
              <a:extLst>
                <a:ext uri="{FF2B5EF4-FFF2-40B4-BE49-F238E27FC236}">
                  <a16:creationId xmlns:a16="http://schemas.microsoft.com/office/drawing/2014/main" xmlns="" id="{789BE2E8-7EDE-4AE9-8542-A2F3E73E3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74" y="4441381"/>
              <a:ext cx="1359270" cy="348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汇报人：小锐</a:t>
              </a:r>
              <a:endParaRPr lang="en-US" altLang="zh-CN" sz="14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61" name="矩形 18">
              <a:extLst>
                <a:ext uri="{FF2B5EF4-FFF2-40B4-BE49-F238E27FC236}">
                  <a16:creationId xmlns:a16="http://schemas.microsoft.com/office/drawing/2014/main" xmlns="" id="{9E009EB3-40CF-4C36-8FC6-BD32ADE6F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21073" y="4746533"/>
              <a:ext cx="1141556" cy="348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2017.6.27.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xmlns="" id="{F97691FC-EB88-4C77-924C-92726E21A981}"/>
                </a:ext>
              </a:extLst>
            </p:cNvPr>
            <p:cNvGrpSpPr/>
            <p:nvPr/>
          </p:nvGrpSpPr>
          <p:grpSpPr>
            <a:xfrm>
              <a:off x="1163638" y="560069"/>
              <a:ext cx="876910" cy="232705"/>
              <a:chOff x="2426005" y="163377"/>
              <a:chExt cx="1041330" cy="276337"/>
            </a:xfrm>
          </p:grpSpPr>
          <p:grpSp>
            <p:nvGrpSpPr>
              <p:cNvPr id="62" name="组合 61">
                <a:extLst>
                  <a:ext uri="{FF2B5EF4-FFF2-40B4-BE49-F238E27FC236}">
                    <a16:creationId xmlns:a16="http://schemas.microsoft.com/office/drawing/2014/main" xmlns="" id="{54D4F5F4-FAEF-4868-92B5-63095801B7D7}"/>
                  </a:ext>
                </a:extLst>
              </p:cNvPr>
              <p:cNvGrpSpPr/>
              <p:nvPr/>
            </p:nvGrpSpPr>
            <p:grpSpPr>
              <a:xfrm>
                <a:off x="2426005" y="163377"/>
                <a:ext cx="281400" cy="276337"/>
                <a:chOff x="2201511" y="730251"/>
                <a:chExt cx="617538" cy="606426"/>
              </a:xfrm>
              <a:solidFill>
                <a:srgbClr val="A0001E"/>
              </a:solidFill>
            </p:grpSpPr>
            <p:sp>
              <p:nvSpPr>
                <p:cNvPr id="99" name="Freeform 43">
                  <a:extLst>
                    <a:ext uri="{FF2B5EF4-FFF2-40B4-BE49-F238E27FC236}">
                      <a16:creationId xmlns:a16="http://schemas.microsoft.com/office/drawing/2014/main" xmlns="" id="{BC1AA8BE-F798-4E24-A4D1-474461868BF5}"/>
                    </a:ext>
                  </a:extLst>
                </p:cNvPr>
                <p:cNvSpPr/>
                <p:nvPr/>
              </p:nvSpPr>
              <p:spPr bwMode="auto">
                <a:xfrm>
                  <a:off x="2201511" y="730251"/>
                  <a:ext cx="328613" cy="606425"/>
                </a:xfrm>
                <a:custGeom>
                  <a:avLst/>
                  <a:gdLst>
                    <a:gd name="T0" fmla="*/ 0 w 207"/>
                    <a:gd name="T1" fmla="*/ 0 h 382"/>
                    <a:gd name="T2" fmla="*/ 0 w 207"/>
                    <a:gd name="T3" fmla="*/ 382 h 382"/>
                    <a:gd name="T4" fmla="*/ 207 w 207"/>
                    <a:gd name="T5" fmla="*/ 0 h 382"/>
                    <a:gd name="T6" fmla="*/ 0 w 207"/>
                    <a:gd name="T7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7" h="382">
                      <a:moveTo>
                        <a:pt x="0" y="0"/>
                      </a:moveTo>
                      <a:lnTo>
                        <a:pt x="0" y="382"/>
                      </a:lnTo>
                      <a:lnTo>
                        <a:pt x="20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44">
                  <a:extLst>
                    <a:ext uri="{FF2B5EF4-FFF2-40B4-BE49-F238E27FC236}">
                      <a16:creationId xmlns:a16="http://schemas.microsoft.com/office/drawing/2014/main" xmlns="" id="{66EAE409-0102-48FA-B98A-04DC72861616}"/>
                    </a:ext>
                  </a:extLst>
                </p:cNvPr>
                <p:cNvSpPr/>
                <p:nvPr/>
              </p:nvSpPr>
              <p:spPr bwMode="auto">
                <a:xfrm>
                  <a:off x="2347561" y="776289"/>
                  <a:ext cx="471488" cy="560388"/>
                </a:xfrm>
                <a:custGeom>
                  <a:avLst/>
                  <a:gdLst>
                    <a:gd name="T0" fmla="*/ 173 w 297"/>
                    <a:gd name="T1" fmla="*/ 0 h 353"/>
                    <a:gd name="T2" fmla="*/ 115 w 297"/>
                    <a:gd name="T3" fmla="*/ 102 h 353"/>
                    <a:gd name="T4" fmla="*/ 163 w 297"/>
                    <a:gd name="T5" fmla="*/ 166 h 353"/>
                    <a:gd name="T6" fmla="*/ 67 w 297"/>
                    <a:gd name="T7" fmla="*/ 195 h 353"/>
                    <a:gd name="T8" fmla="*/ 0 w 297"/>
                    <a:gd name="T9" fmla="*/ 314 h 353"/>
                    <a:gd name="T10" fmla="*/ 132 w 297"/>
                    <a:gd name="T11" fmla="*/ 267 h 353"/>
                    <a:gd name="T12" fmla="*/ 191 w 297"/>
                    <a:gd name="T13" fmla="*/ 353 h 353"/>
                    <a:gd name="T14" fmla="*/ 181 w 297"/>
                    <a:gd name="T15" fmla="*/ 251 h 353"/>
                    <a:gd name="T16" fmla="*/ 297 w 297"/>
                    <a:gd name="T17" fmla="*/ 212 h 353"/>
                    <a:gd name="T18" fmla="*/ 173 w 297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7" h="353">
                      <a:moveTo>
                        <a:pt x="173" y="0"/>
                      </a:moveTo>
                      <a:lnTo>
                        <a:pt x="115" y="102"/>
                      </a:lnTo>
                      <a:lnTo>
                        <a:pt x="163" y="166"/>
                      </a:lnTo>
                      <a:lnTo>
                        <a:pt x="67" y="195"/>
                      </a:lnTo>
                      <a:lnTo>
                        <a:pt x="0" y="314"/>
                      </a:lnTo>
                      <a:lnTo>
                        <a:pt x="132" y="267"/>
                      </a:lnTo>
                      <a:lnTo>
                        <a:pt x="191" y="353"/>
                      </a:lnTo>
                      <a:lnTo>
                        <a:pt x="181" y="251"/>
                      </a:lnTo>
                      <a:lnTo>
                        <a:pt x="297" y="212"/>
                      </a:lnTo>
                      <a:lnTo>
                        <a:pt x="1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4" name="组合 63">
                <a:extLst>
                  <a:ext uri="{FF2B5EF4-FFF2-40B4-BE49-F238E27FC236}">
                    <a16:creationId xmlns:a16="http://schemas.microsoft.com/office/drawing/2014/main" xmlns="" id="{EA9AC32A-15AA-4378-835C-618AD93B3AA4}"/>
                  </a:ext>
                </a:extLst>
              </p:cNvPr>
              <p:cNvGrpSpPr/>
              <p:nvPr/>
            </p:nvGrpSpPr>
            <p:grpSpPr>
              <a:xfrm>
                <a:off x="2734421" y="163377"/>
                <a:ext cx="732914" cy="275613"/>
                <a:chOff x="3474748" y="1823705"/>
                <a:chExt cx="3353171" cy="1260963"/>
              </a:xfrm>
              <a:solidFill>
                <a:schemeClr val="bg1"/>
              </a:solidFill>
            </p:grpSpPr>
            <p:sp>
              <p:nvSpPr>
                <p:cNvPr id="65" name="Freeform 45">
                  <a:extLst>
                    <a:ext uri="{FF2B5EF4-FFF2-40B4-BE49-F238E27FC236}">
                      <a16:creationId xmlns:a16="http://schemas.microsoft.com/office/drawing/2014/main" xmlns="" id="{95C1BEB4-E431-4F40-937D-4ED80EF7D4B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66" name="Freeform 46">
                  <a:extLst>
                    <a:ext uri="{FF2B5EF4-FFF2-40B4-BE49-F238E27FC236}">
                      <a16:creationId xmlns:a16="http://schemas.microsoft.com/office/drawing/2014/main" xmlns="" id="{399595BB-8460-49CA-B5D8-BB4792F84A3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67" name="Freeform 47">
                  <a:extLst>
                    <a:ext uri="{FF2B5EF4-FFF2-40B4-BE49-F238E27FC236}">
                      <a16:creationId xmlns:a16="http://schemas.microsoft.com/office/drawing/2014/main" xmlns="" id="{F5FF0F91-A0EF-483D-90D5-F7FE2F835E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68" name="Rectangle 48">
                  <a:extLst>
                    <a:ext uri="{FF2B5EF4-FFF2-40B4-BE49-F238E27FC236}">
                      <a16:creationId xmlns:a16="http://schemas.microsoft.com/office/drawing/2014/main" xmlns="" id="{0D6DA6E2-573D-45B7-B858-CE93D9F601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69" name="Freeform 49">
                  <a:extLst>
                    <a:ext uri="{FF2B5EF4-FFF2-40B4-BE49-F238E27FC236}">
                      <a16:creationId xmlns:a16="http://schemas.microsoft.com/office/drawing/2014/main" xmlns="" id="{A7A5DD2C-3927-4366-AFC0-9B49D43E687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0" name="Freeform 50">
                  <a:extLst>
                    <a:ext uri="{FF2B5EF4-FFF2-40B4-BE49-F238E27FC236}">
                      <a16:creationId xmlns:a16="http://schemas.microsoft.com/office/drawing/2014/main" xmlns="" id="{EB3903F5-B540-4CEB-B67C-004381C3EEE3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1" name="Freeform 51">
                  <a:extLst>
                    <a:ext uri="{FF2B5EF4-FFF2-40B4-BE49-F238E27FC236}">
                      <a16:creationId xmlns:a16="http://schemas.microsoft.com/office/drawing/2014/main" xmlns="" id="{B5B10638-3FBB-42CA-9A99-92895C44D1F0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2" name="Rectangle 52">
                  <a:extLst>
                    <a:ext uri="{FF2B5EF4-FFF2-40B4-BE49-F238E27FC236}">
                      <a16:creationId xmlns:a16="http://schemas.microsoft.com/office/drawing/2014/main" xmlns="" id="{EABF350C-A64E-4855-ABF6-2FF88F27104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3" name="Freeform 53">
                  <a:extLst>
                    <a:ext uri="{FF2B5EF4-FFF2-40B4-BE49-F238E27FC236}">
                      <a16:creationId xmlns:a16="http://schemas.microsoft.com/office/drawing/2014/main" xmlns="" id="{5EF42F28-BBDC-4A93-AD2C-36DD8BB6AAE5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4" name="Freeform 54">
                  <a:extLst>
                    <a:ext uri="{FF2B5EF4-FFF2-40B4-BE49-F238E27FC236}">
                      <a16:creationId xmlns:a16="http://schemas.microsoft.com/office/drawing/2014/main" xmlns="" id="{55DA503D-58F0-4AB5-AFF3-ADF673EB9A97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5" name="Freeform 55">
                  <a:extLst>
                    <a:ext uri="{FF2B5EF4-FFF2-40B4-BE49-F238E27FC236}">
                      <a16:creationId xmlns:a16="http://schemas.microsoft.com/office/drawing/2014/main" xmlns="" id="{477E5F4A-8838-4A61-8E0B-C16F92C05013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6" name="Freeform 56">
                  <a:extLst>
                    <a:ext uri="{FF2B5EF4-FFF2-40B4-BE49-F238E27FC236}">
                      <a16:creationId xmlns:a16="http://schemas.microsoft.com/office/drawing/2014/main" xmlns="" id="{7605AD2E-4CD4-4DD5-B399-A0DF363650E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7" name="Freeform 57">
                  <a:extLst>
                    <a:ext uri="{FF2B5EF4-FFF2-40B4-BE49-F238E27FC236}">
                      <a16:creationId xmlns:a16="http://schemas.microsoft.com/office/drawing/2014/main" xmlns="" id="{AA79AC1C-9353-4542-B1C0-37CACC6DF6B0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8" name="Rectangle 58">
                  <a:extLst>
                    <a:ext uri="{FF2B5EF4-FFF2-40B4-BE49-F238E27FC236}">
                      <a16:creationId xmlns:a16="http://schemas.microsoft.com/office/drawing/2014/main" xmlns="" id="{9D3277C0-C4E3-4541-9C54-CB403F6DD4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9" name="Freeform 59">
                  <a:extLst>
                    <a:ext uri="{FF2B5EF4-FFF2-40B4-BE49-F238E27FC236}">
                      <a16:creationId xmlns:a16="http://schemas.microsoft.com/office/drawing/2014/main" xmlns="" id="{8D1313E8-2596-49E7-BB67-3A908348BE9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0" name="Freeform 60">
                  <a:extLst>
                    <a:ext uri="{FF2B5EF4-FFF2-40B4-BE49-F238E27FC236}">
                      <a16:creationId xmlns:a16="http://schemas.microsoft.com/office/drawing/2014/main" xmlns="" id="{B664DC4B-46CE-40C3-ACAC-AE2872E2B1EE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1" name="Freeform 61">
                  <a:extLst>
                    <a:ext uri="{FF2B5EF4-FFF2-40B4-BE49-F238E27FC236}">
                      <a16:creationId xmlns:a16="http://schemas.microsoft.com/office/drawing/2014/main" xmlns="" id="{EE633E4B-5768-4F27-A860-526DC313A7A3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2" name="Rectangle 62">
                  <a:extLst>
                    <a:ext uri="{FF2B5EF4-FFF2-40B4-BE49-F238E27FC236}">
                      <a16:creationId xmlns:a16="http://schemas.microsoft.com/office/drawing/2014/main" xmlns="" id="{ACB738C0-0154-459E-A470-3D78A5AADEE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3" name="Freeform 63">
                  <a:extLst>
                    <a:ext uri="{FF2B5EF4-FFF2-40B4-BE49-F238E27FC236}">
                      <a16:creationId xmlns:a16="http://schemas.microsoft.com/office/drawing/2014/main" xmlns="" id="{9B79A757-6441-48A5-A217-75A664D30FAF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4" name="Freeform 64">
                  <a:extLst>
                    <a:ext uri="{FF2B5EF4-FFF2-40B4-BE49-F238E27FC236}">
                      <a16:creationId xmlns:a16="http://schemas.microsoft.com/office/drawing/2014/main" xmlns="" id="{A1D3C718-BCDA-42B9-B70A-C62EF28B8B23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5" name="Freeform 65">
                  <a:extLst>
                    <a:ext uri="{FF2B5EF4-FFF2-40B4-BE49-F238E27FC236}">
                      <a16:creationId xmlns:a16="http://schemas.microsoft.com/office/drawing/2014/main" xmlns="" id="{8A0BCD09-D09E-4DED-A8C9-F295A0DB41C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74748" y="1841317"/>
                  <a:ext cx="824204" cy="806593"/>
                </a:xfrm>
                <a:custGeom>
                  <a:avLst/>
                  <a:gdLst>
                    <a:gd name="T0" fmla="*/ 72 w 138"/>
                    <a:gd name="T1" fmla="*/ 71 h 135"/>
                    <a:gd name="T2" fmla="*/ 115 w 138"/>
                    <a:gd name="T3" fmla="*/ 41 h 135"/>
                    <a:gd name="T4" fmla="*/ 71 w 138"/>
                    <a:gd name="T5" fmla="*/ 0 h 135"/>
                    <a:gd name="T6" fmla="*/ 79 w 138"/>
                    <a:gd name="T7" fmla="*/ 27 h 135"/>
                    <a:gd name="T8" fmla="*/ 71 w 138"/>
                    <a:gd name="T9" fmla="*/ 0 h 135"/>
                    <a:gd name="T10" fmla="*/ 74 w 138"/>
                    <a:gd name="T11" fmla="*/ 78 h 135"/>
                    <a:gd name="T12" fmla="*/ 63 w 138"/>
                    <a:gd name="T13" fmla="*/ 78 h 135"/>
                    <a:gd name="T14" fmla="*/ 64 w 138"/>
                    <a:gd name="T15" fmla="*/ 45 h 135"/>
                    <a:gd name="T16" fmla="*/ 74 w 138"/>
                    <a:gd name="T17" fmla="*/ 33 h 135"/>
                    <a:gd name="T18" fmla="*/ 98 w 138"/>
                    <a:gd name="T19" fmla="*/ 31 h 135"/>
                    <a:gd name="T20" fmla="*/ 121 w 138"/>
                    <a:gd name="T21" fmla="*/ 4 h 135"/>
                    <a:gd name="T22" fmla="*/ 121 w 138"/>
                    <a:gd name="T23" fmla="*/ 7 h 135"/>
                    <a:gd name="T24" fmla="*/ 105 w 138"/>
                    <a:gd name="T25" fmla="*/ 33 h 135"/>
                    <a:gd name="T26" fmla="*/ 124 w 138"/>
                    <a:gd name="T27" fmla="*/ 33 h 135"/>
                    <a:gd name="T28" fmla="*/ 123 w 138"/>
                    <a:gd name="T29" fmla="*/ 67 h 135"/>
                    <a:gd name="T30" fmla="*/ 121 w 138"/>
                    <a:gd name="T31" fmla="*/ 79 h 135"/>
                    <a:gd name="T32" fmla="*/ 108 w 138"/>
                    <a:gd name="T33" fmla="*/ 78 h 135"/>
                    <a:gd name="T34" fmla="*/ 114 w 138"/>
                    <a:gd name="T35" fmla="*/ 126 h 135"/>
                    <a:gd name="T36" fmla="*/ 128 w 138"/>
                    <a:gd name="T37" fmla="*/ 111 h 135"/>
                    <a:gd name="T38" fmla="*/ 119 w 138"/>
                    <a:gd name="T39" fmla="*/ 134 h 135"/>
                    <a:gd name="T40" fmla="*/ 99 w 138"/>
                    <a:gd name="T41" fmla="*/ 123 h 135"/>
                    <a:gd name="T42" fmla="*/ 85 w 138"/>
                    <a:gd name="T43" fmla="*/ 78 h 135"/>
                    <a:gd name="T44" fmla="*/ 49 w 138"/>
                    <a:gd name="T45" fmla="*/ 135 h 135"/>
                    <a:gd name="T46" fmla="*/ 70 w 138"/>
                    <a:gd name="T47" fmla="*/ 111 h 135"/>
                    <a:gd name="T48" fmla="*/ 77 w 138"/>
                    <a:gd name="T49" fmla="*/ 78 h 135"/>
                    <a:gd name="T50" fmla="*/ 17 w 138"/>
                    <a:gd name="T51" fmla="*/ 76 h 135"/>
                    <a:gd name="T52" fmla="*/ 0 w 138"/>
                    <a:gd name="T53" fmla="*/ 84 h 135"/>
                    <a:gd name="T54" fmla="*/ 27 w 138"/>
                    <a:gd name="T55" fmla="*/ 83 h 135"/>
                    <a:gd name="T56" fmla="*/ 23 w 138"/>
                    <a:gd name="T57" fmla="*/ 119 h 135"/>
                    <a:gd name="T58" fmla="*/ 53 w 138"/>
                    <a:gd name="T59" fmla="*/ 111 h 135"/>
                    <a:gd name="T60" fmla="*/ 54 w 138"/>
                    <a:gd name="T61" fmla="*/ 99 h 135"/>
                    <a:gd name="T62" fmla="*/ 35 w 138"/>
                    <a:gd name="T63" fmla="*/ 113 h 135"/>
                    <a:gd name="T64" fmla="*/ 45 w 138"/>
                    <a:gd name="T65" fmla="*/ 83 h 135"/>
                    <a:gd name="T66" fmla="*/ 57 w 138"/>
                    <a:gd name="T67" fmla="*/ 75 h 135"/>
                    <a:gd name="T68" fmla="*/ 35 w 138"/>
                    <a:gd name="T69" fmla="*/ 76 h 135"/>
                    <a:gd name="T70" fmla="*/ 39 w 138"/>
                    <a:gd name="T71" fmla="*/ 56 h 135"/>
                    <a:gd name="T72" fmla="*/ 51 w 138"/>
                    <a:gd name="T73" fmla="*/ 47 h 135"/>
                    <a:gd name="T74" fmla="*/ 39 w 138"/>
                    <a:gd name="T75" fmla="*/ 48 h 135"/>
                    <a:gd name="T76" fmla="*/ 14 w 138"/>
                    <a:gd name="T77" fmla="*/ 48 h 135"/>
                    <a:gd name="T78" fmla="*/ 11 w 138"/>
                    <a:gd name="T79" fmla="*/ 57 h 135"/>
                    <a:gd name="T80" fmla="*/ 27 w 138"/>
                    <a:gd name="T81" fmla="*/ 56 h 135"/>
                    <a:gd name="T82" fmla="*/ 17 w 138"/>
                    <a:gd name="T83" fmla="*/ 76 h 135"/>
                    <a:gd name="T84" fmla="*/ 28 w 138"/>
                    <a:gd name="T85" fmla="*/ 1 h 135"/>
                    <a:gd name="T86" fmla="*/ 9 w 138"/>
                    <a:gd name="T87" fmla="*/ 48 h 135"/>
                    <a:gd name="T88" fmla="*/ 23 w 138"/>
                    <a:gd name="T89" fmla="*/ 30 h 135"/>
                    <a:gd name="T90" fmla="*/ 57 w 138"/>
                    <a:gd name="T91" fmla="*/ 30 h 135"/>
                    <a:gd name="T92" fmla="*/ 44 w 138"/>
                    <a:gd name="T93" fmla="*/ 22 h 135"/>
                    <a:gd name="T94" fmla="*/ 32 w 138"/>
                    <a:gd name="T95" fmla="*/ 15 h 135"/>
                    <a:gd name="T96" fmla="*/ 38 w 138"/>
                    <a:gd name="T97" fmla="*/ 7 h 135"/>
                    <a:gd name="T98" fmla="*/ 38 w 138"/>
                    <a:gd name="T99" fmla="*/ 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38" h="135">
                      <a:moveTo>
                        <a:pt x="72" y="41"/>
                      </a:moveTo>
                      <a:cubicBezTo>
                        <a:pt x="72" y="71"/>
                        <a:pt x="72" y="71"/>
                        <a:pt x="72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5" y="41"/>
                        <a:pt x="115" y="41"/>
                        <a:pt x="115" y="41"/>
                      </a:cubicBezTo>
                      <a:cubicBezTo>
                        <a:pt x="72" y="41"/>
                        <a:pt x="72" y="41"/>
                        <a:pt x="72" y="41"/>
                      </a:cubicBezTo>
                      <a:close/>
                      <a:moveTo>
                        <a:pt x="71" y="0"/>
                      </a:moveTo>
                      <a:cubicBezTo>
                        <a:pt x="77" y="7"/>
                        <a:pt x="83" y="14"/>
                        <a:pt x="87" y="22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74" y="18"/>
                        <a:pt x="69" y="10"/>
                        <a:pt x="63" y="5"/>
                      </a:cubicBezTo>
                      <a:cubicBezTo>
                        <a:pt x="71" y="0"/>
                        <a:pt x="71" y="0"/>
                        <a:pt x="71" y="0"/>
                      </a:cubicBezTo>
                      <a:close/>
                      <a:moveTo>
                        <a:pt x="77" y="78"/>
                      </a:move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2" y="78"/>
                        <a:pt x="68" y="79"/>
                        <a:pt x="63" y="79"/>
                      </a:cubicBezTo>
                      <a:cubicBezTo>
                        <a:pt x="63" y="79"/>
                        <a:pt x="63" y="78"/>
                        <a:pt x="63" y="78"/>
                      </a:cubicBezTo>
                      <a:cubicBezTo>
                        <a:pt x="64" y="74"/>
                        <a:pt x="64" y="71"/>
                        <a:pt x="64" y="67"/>
                      </a:cubicBezTo>
                      <a:cubicBezTo>
                        <a:pt x="64" y="45"/>
                        <a:pt x="64" y="45"/>
                        <a:pt x="64" y="45"/>
                      </a:cubicBezTo>
                      <a:cubicBezTo>
                        <a:pt x="64" y="40"/>
                        <a:pt x="64" y="36"/>
                        <a:pt x="63" y="33"/>
                      </a:cubicBezTo>
                      <a:cubicBezTo>
                        <a:pt x="67" y="33"/>
                        <a:pt x="71" y="33"/>
                        <a:pt x="74" y="33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97" y="33"/>
                        <a:pt x="97" y="32"/>
                        <a:pt x="98" y="31"/>
                      </a:cubicBezTo>
                      <a:cubicBezTo>
                        <a:pt x="106" y="16"/>
                        <a:pt x="110" y="6"/>
                        <a:pt x="111" y="0"/>
                      </a:cubicBezTo>
                      <a:cubicBezTo>
                        <a:pt x="121" y="4"/>
                        <a:pt x="121" y="4"/>
                        <a:pt x="121" y="4"/>
                      </a:cubicBezTo>
                      <a:cubicBezTo>
                        <a:pt x="123" y="4"/>
                        <a:pt x="123" y="5"/>
                        <a:pt x="123" y="5"/>
                      </a:cubicBezTo>
                      <a:cubicBezTo>
                        <a:pt x="123" y="6"/>
                        <a:pt x="123" y="6"/>
                        <a:pt x="121" y="7"/>
                      </a:cubicBezTo>
                      <a:cubicBezTo>
                        <a:pt x="118" y="8"/>
                        <a:pt x="117" y="10"/>
                        <a:pt x="116" y="12"/>
                      </a:cubicBezTo>
                      <a:cubicBezTo>
                        <a:pt x="112" y="19"/>
                        <a:pt x="109" y="26"/>
                        <a:pt x="105" y="33"/>
                      </a:cubicBezTo>
                      <a:cubicBezTo>
                        <a:pt x="112" y="33"/>
                        <a:pt x="112" y="33"/>
                        <a:pt x="112" y="33"/>
                      </a:cubicBezTo>
                      <a:cubicBezTo>
                        <a:pt x="115" y="33"/>
                        <a:pt x="119" y="33"/>
                        <a:pt x="124" y="33"/>
                      </a:cubicBezTo>
                      <a:cubicBezTo>
                        <a:pt x="123" y="37"/>
                        <a:pt x="123" y="41"/>
                        <a:pt x="123" y="44"/>
                      </a:cubicBezTo>
                      <a:cubicBezTo>
                        <a:pt x="123" y="67"/>
                        <a:pt x="123" y="67"/>
                        <a:pt x="123" y="67"/>
                      </a:cubicBezTo>
                      <a:cubicBezTo>
                        <a:pt x="123" y="71"/>
                        <a:pt x="123" y="75"/>
                        <a:pt x="124" y="79"/>
                      </a:cubicBezTo>
                      <a:cubicBezTo>
                        <a:pt x="123" y="79"/>
                        <a:pt x="122" y="79"/>
                        <a:pt x="121" y="79"/>
                      </a:cubicBezTo>
                      <a:cubicBezTo>
                        <a:pt x="117" y="78"/>
                        <a:pt x="114" y="78"/>
                        <a:pt x="112" y="78"/>
                      </a:cubicBezTo>
                      <a:cubicBezTo>
                        <a:pt x="108" y="78"/>
                        <a:pt x="108" y="78"/>
                        <a:pt x="108" y="78"/>
                      </a:cubicBezTo>
                      <a:cubicBezTo>
                        <a:pt x="108" y="118"/>
                        <a:pt x="108" y="119"/>
                        <a:pt x="108" y="119"/>
                      </a:cubicBezTo>
                      <a:cubicBezTo>
                        <a:pt x="107" y="124"/>
                        <a:pt x="109" y="126"/>
                        <a:pt x="114" y="126"/>
                      </a:cubicBezTo>
                      <a:cubicBezTo>
                        <a:pt x="118" y="126"/>
                        <a:pt x="118" y="126"/>
                        <a:pt x="118" y="126"/>
                      </a:cubicBezTo>
                      <a:cubicBezTo>
                        <a:pt x="125" y="127"/>
                        <a:pt x="128" y="122"/>
                        <a:pt x="128" y="111"/>
                      </a:cubicBezTo>
                      <a:cubicBezTo>
                        <a:pt x="130" y="114"/>
                        <a:pt x="134" y="116"/>
                        <a:pt x="138" y="116"/>
                      </a:cubicBezTo>
                      <a:cubicBezTo>
                        <a:pt x="137" y="129"/>
                        <a:pt x="130" y="135"/>
                        <a:pt x="119" y="134"/>
                      </a:cubicBezTo>
                      <a:cubicBezTo>
                        <a:pt x="111" y="134"/>
                        <a:pt x="111" y="134"/>
                        <a:pt x="111" y="134"/>
                      </a:cubicBezTo>
                      <a:cubicBezTo>
                        <a:pt x="103" y="134"/>
                        <a:pt x="99" y="130"/>
                        <a:pt x="99" y="123"/>
                      </a:cubicBezTo>
                      <a:cubicBezTo>
                        <a:pt x="99" y="80"/>
                        <a:pt x="99" y="78"/>
                        <a:pt x="99" y="78"/>
                      </a:cubicBezTo>
                      <a:cubicBezTo>
                        <a:pt x="85" y="78"/>
                        <a:pt x="85" y="78"/>
                        <a:pt x="85" y="78"/>
                      </a:cubicBezTo>
                      <a:cubicBezTo>
                        <a:pt x="85" y="94"/>
                        <a:pt x="83" y="105"/>
                        <a:pt x="78" y="113"/>
                      </a:cubicBezTo>
                      <a:cubicBezTo>
                        <a:pt x="74" y="120"/>
                        <a:pt x="64" y="127"/>
                        <a:pt x="49" y="135"/>
                      </a:cubicBezTo>
                      <a:cubicBezTo>
                        <a:pt x="47" y="131"/>
                        <a:pt x="44" y="128"/>
                        <a:pt x="41" y="127"/>
                      </a:cubicBezTo>
                      <a:cubicBezTo>
                        <a:pt x="57" y="122"/>
                        <a:pt x="66" y="116"/>
                        <a:pt x="70" y="111"/>
                      </a:cubicBezTo>
                      <a:cubicBezTo>
                        <a:pt x="74" y="105"/>
                        <a:pt x="77" y="95"/>
                        <a:pt x="77" y="78"/>
                      </a:cubicBezTo>
                      <a:cubicBezTo>
                        <a:pt x="77" y="78"/>
                        <a:pt x="77" y="78"/>
                        <a:pt x="77" y="78"/>
                      </a:cubicBezTo>
                      <a:close/>
                      <a:moveTo>
                        <a:pt x="17" y="76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4" y="76"/>
                        <a:pt x="4" y="76"/>
                        <a:pt x="0" y="75"/>
                      </a:cubicBezTo>
                      <a:cubicBezTo>
                        <a:pt x="0" y="75"/>
                        <a:pt x="0" y="75"/>
                        <a:pt x="0" y="84"/>
                      </a:cubicBezTo>
                      <a:cubicBezTo>
                        <a:pt x="4" y="83"/>
                        <a:pt x="14" y="83"/>
                        <a:pt x="17" y="83"/>
                      </a:cubicBezTo>
                      <a:cubicBezTo>
                        <a:pt x="17" y="83"/>
                        <a:pt x="17" y="83"/>
                        <a:pt x="27" y="83"/>
                      </a:cubicBezTo>
                      <a:cubicBezTo>
                        <a:pt x="27" y="83"/>
                        <a:pt x="27" y="83"/>
                        <a:pt x="27" y="112"/>
                      </a:cubicBezTo>
                      <a:cubicBezTo>
                        <a:pt x="27" y="116"/>
                        <a:pt x="25" y="118"/>
                        <a:pt x="23" y="119"/>
                      </a:cubicBezTo>
                      <a:cubicBezTo>
                        <a:pt x="25" y="121"/>
                        <a:pt x="27" y="124"/>
                        <a:pt x="28" y="128"/>
                      </a:cubicBezTo>
                      <a:cubicBezTo>
                        <a:pt x="33" y="123"/>
                        <a:pt x="41" y="117"/>
                        <a:pt x="53" y="111"/>
                      </a:cubicBezTo>
                      <a:cubicBezTo>
                        <a:pt x="54" y="109"/>
                        <a:pt x="55" y="109"/>
                        <a:pt x="56" y="108"/>
                      </a:cubicBezTo>
                      <a:cubicBezTo>
                        <a:pt x="55" y="105"/>
                        <a:pt x="54" y="102"/>
                        <a:pt x="54" y="99"/>
                      </a:cubicBezTo>
                      <a:cubicBezTo>
                        <a:pt x="48" y="104"/>
                        <a:pt x="43" y="108"/>
                        <a:pt x="41" y="109"/>
                      </a:cubicBezTo>
                      <a:cubicBezTo>
                        <a:pt x="38" y="111"/>
                        <a:pt x="36" y="113"/>
                        <a:pt x="35" y="113"/>
                      </a:cubicBezTo>
                      <a:cubicBezTo>
                        <a:pt x="35" y="113"/>
                        <a:pt x="35" y="113"/>
                        <a:pt x="35" y="83"/>
                      </a:cubicBezTo>
                      <a:cubicBezTo>
                        <a:pt x="35" y="83"/>
                        <a:pt x="35" y="83"/>
                        <a:pt x="45" y="83"/>
                      </a:cubicBezTo>
                      <a:cubicBezTo>
                        <a:pt x="50" y="83"/>
                        <a:pt x="53" y="83"/>
                        <a:pt x="57" y="84"/>
                      </a:cubicBezTo>
                      <a:cubicBezTo>
                        <a:pt x="57" y="84"/>
                        <a:pt x="57" y="84"/>
                        <a:pt x="57" y="75"/>
                      </a:cubicBezTo>
                      <a:cubicBezTo>
                        <a:pt x="51" y="76"/>
                        <a:pt x="47" y="76"/>
                        <a:pt x="45" y="76"/>
                      </a:cubicBezTo>
                      <a:cubicBezTo>
                        <a:pt x="45" y="76"/>
                        <a:pt x="45" y="76"/>
                        <a:pt x="35" y="76"/>
                      </a:cubicBezTo>
                      <a:cubicBezTo>
                        <a:pt x="35" y="76"/>
                        <a:pt x="35" y="76"/>
                        <a:pt x="35" y="56"/>
                      </a:cubicBezTo>
                      <a:cubicBezTo>
                        <a:pt x="35" y="56"/>
                        <a:pt x="35" y="56"/>
                        <a:pt x="39" y="56"/>
                      </a:cubicBezTo>
                      <a:cubicBezTo>
                        <a:pt x="44" y="56"/>
                        <a:pt x="48" y="56"/>
                        <a:pt x="51" y="57"/>
                      </a:cubicBezTo>
                      <a:cubicBezTo>
                        <a:pt x="51" y="57"/>
                        <a:pt x="51" y="57"/>
                        <a:pt x="51" y="47"/>
                      </a:cubicBezTo>
                      <a:cubicBezTo>
                        <a:pt x="50" y="47"/>
                        <a:pt x="50" y="48"/>
                        <a:pt x="49" y="48"/>
                      </a:cubicBezTo>
                      <a:cubicBezTo>
                        <a:pt x="44" y="48"/>
                        <a:pt x="41" y="48"/>
                        <a:pt x="39" y="48"/>
                      </a:cubicBezTo>
                      <a:cubicBezTo>
                        <a:pt x="39" y="48"/>
                        <a:pt x="39" y="48"/>
                        <a:pt x="23" y="48"/>
                      </a:cubicBezTo>
                      <a:cubicBezTo>
                        <a:pt x="21" y="48"/>
                        <a:pt x="18" y="48"/>
                        <a:pt x="14" y="48"/>
                      </a:cubicBezTo>
                      <a:cubicBezTo>
                        <a:pt x="13" y="48"/>
                        <a:pt x="12" y="47"/>
                        <a:pt x="11" y="47"/>
                      </a:cubicBezTo>
                      <a:cubicBezTo>
                        <a:pt x="11" y="47"/>
                        <a:pt x="11" y="47"/>
                        <a:pt x="11" y="57"/>
                      </a:cubicBezTo>
                      <a:cubicBezTo>
                        <a:pt x="16" y="56"/>
                        <a:pt x="20" y="56"/>
                        <a:pt x="23" y="56"/>
                      </a:cubicBezTo>
                      <a:cubicBezTo>
                        <a:pt x="23" y="56"/>
                        <a:pt x="23" y="56"/>
                        <a:pt x="27" y="56"/>
                      </a:cubicBezTo>
                      <a:cubicBezTo>
                        <a:pt x="27" y="56"/>
                        <a:pt x="27" y="56"/>
                        <a:pt x="27" y="76"/>
                      </a:cubicBezTo>
                      <a:cubicBezTo>
                        <a:pt x="27" y="76"/>
                        <a:pt x="27" y="76"/>
                        <a:pt x="17" y="76"/>
                      </a:cubicBezTo>
                      <a:close/>
                      <a:moveTo>
                        <a:pt x="28" y="1"/>
                      </a:move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1" y="20"/>
                        <a:pt x="12" y="34"/>
                        <a:pt x="0" y="43"/>
                      </a:cubicBezTo>
                      <a:cubicBezTo>
                        <a:pt x="4" y="45"/>
                        <a:pt x="7" y="46"/>
                        <a:pt x="9" y="48"/>
                      </a:cubicBezTo>
                      <a:cubicBezTo>
                        <a:pt x="12" y="45"/>
                        <a:pt x="16" y="40"/>
                        <a:pt x="21" y="33"/>
                      </a:cubicBezTo>
                      <a:cubicBezTo>
                        <a:pt x="22" y="32"/>
                        <a:pt x="23" y="30"/>
                        <a:pt x="23" y="30"/>
                      </a:cubicBezTo>
                      <a:cubicBezTo>
                        <a:pt x="23" y="30"/>
                        <a:pt x="23" y="30"/>
                        <a:pt x="44" y="30"/>
                      </a:cubicBezTo>
                      <a:cubicBezTo>
                        <a:pt x="49" y="30"/>
                        <a:pt x="53" y="30"/>
                        <a:pt x="57" y="30"/>
                      </a:cubicBezTo>
                      <a:cubicBezTo>
                        <a:pt x="57" y="30"/>
                        <a:pt x="57" y="30"/>
                        <a:pt x="57" y="22"/>
                      </a:cubicBezTo>
                      <a:cubicBezTo>
                        <a:pt x="53" y="22"/>
                        <a:pt x="49" y="22"/>
                        <a:pt x="44" y="22"/>
                      </a:cubicBezTo>
                      <a:cubicBezTo>
                        <a:pt x="44" y="22"/>
                        <a:pt x="44" y="22"/>
                        <a:pt x="27" y="22"/>
                      </a:cubicBezTo>
                      <a:cubicBezTo>
                        <a:pt x="29" y="20"/>
                        <a:pt x="30" y="18"/>
                        <a:pt x="32" y="15"/>
                      </a:cubicBezTo>
                      <a:cubicBezTo>
                        <a:pt x="32" y="13"/>
                        <a:pt x="33" y="12"/>
                        <a:pt x="33" y="11"/>
                      </a:cubicBezTo>
                      <a:cubicBezTo>
                        <a:pt x="34" y="10"/>
                        <a:pt x="36" y="8"/>
                        <a:pt x="38" y="7"/>
                      </a:cubicBezTo>
                      <a:cubicBezTo>
                        <a:pt x="39" y="7"/>
                        <a:pt x="40" y="7"/>
                        <a:pt x="40" y="6"/>
                      </a:cubicBezTo>
                      <a:cubicBezTo>
                        <a:pt x="40" y="6"/>
                        <a:pt x="40" y="6"/>
                        <a:pt x="38" y="5"/>
                      </a:cubicBezTo>
                      <a:cubicBezTo>
                        <a:pt x="38" y="5"/>
                        <a:pt x="38" y="5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6" name="Freeform 66">
                  <a:extLst>
                    <a:ext uri="{FF2B5EF4-FFF2-40B4-BE49-F238E27FC236}">
                      <a16:creationId xmlns:a16="http://schemas.microsoft.com/office/drawing/2014/main" xmlns="" id="{D5CB6CD9-75AA-4A02-B73B-CB7EAAE1360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2920" y="1841317"/>
                  <a:ext cx="771371" cy="806593"/>
                </a:xfrm>
                <a:custGeom>
                  <a:avLst/>
                  <a:gdLst>
                    <a:gd name="T0" fmla="*/ 105 w 129"/>
                    <a:gd name="T1" fmla="*/ 31 h 135"/>
                    <a:gd name="T2" fmla="*/ 115 w 129"/>
                    <a:gd name="T3" fmla="*/ 38 h 135"/>
                    <a:gd name="T4" fmla="*/ 108 w 129"/>
                    <a:gd name="T5" fmla="*/ 42 h 135"/>
                    <a:gd name="T6" fmla="*/ 90 w 129"/>
                    <a:gd name="T7" fmla="*/ 53 h 135"/>
                    <a:gd name="T8" fmla="*/ 56 w 129"/>
                    <a:gd name="T9" fmla="*/ 61 h 135"/>
                    <a:gd name="T10" fmla="*/ 74 w 129"/>
                    <a:gd name="T11" fmla="*/ 27 h 135"/>
                    <a:gd name="T12" fmla="*/ 34 w 129"/>
                    <a:gd name="T13" fmla="*/ 106 h 135"/>
                    <a:gd name="T14" fmla="*/ 97 w 129"/>
                    <a:gd name="T15" fmla="*/ 119 h 135"/>
                    <a:gd name="T16" fmla="*/ 34 w 129"/>
                    <a:gd name="T17" fmla="*/ 106 h 135"/>
                    <a:gd name="T18" fmla="*/ 34 w 129"/>
                    <a:gd name="T19" fmla="*/ 100 h 135"/>
                    <a:gd name="T20" fmla="*/ 97 w 129"/>
                    <a:gd name="T21" fmla="*/ 86 h 135"/>
                    <a:gd name="T22" fmla="*/ 34 w 129"/>
                    <a:gd name="T23" fmla="*/ 135 h 135"/>
                    <a:gd name="T24" fmla="*/ 25 w 129"/>
                    <a:gd name="T25" fmla="*/ 132 h 135"/>
                    <a:gd name="T26" fmla="*/ 26 w 129"/>
                    <a:gd name="T27" fmla="*/ 89 h 135"/>
                    <a:gd name="T28" fmla="*/ 24 w 129"/>
                    <a:gd name="T29" fmla="*/ 78 h 135"/>
                    <a:gd name="T30" fmla="*/ 96 w 129"/>
                    <a:gd name="T31" fmla="*/ 79 h 135"/>
                    <a:gd name="T32" fmla="*/ 105 w 129"/>
                    <a:gd name="T33" fmla="*/ 88 h 135"/>
                    <a:gd name="T34" fmla="*/ 106 w 129"/>
                    <a:gd name="T35" fmla="*/ 135 h 135"/>
                    <a:gd name="T36" fmla="*/ 97 w 129"/>
                    <a:gd name="T37" fmla="*/ 125 h 135"/>
                    <a:gd name="T38" fmla="*/ 34 w 129"/>
                    <a:gd name="T39" fmla="*/ 132 h 135"/>
                    <a:gd name="T40" fmla="*/ 34 w 129"/>
                    <a:gd name="T41" fmla="*/ 135 h 135"/>
                    <a:gd name="T42" fmla="*/ 24 w 129"/>
                    <a:gd name="T43" fmla="*/ 32 h 135"/>
                    <a:gd name="T44" fmla="*/ 39 w 129"/>
                    <a:gd name="T45" fmla="*/ 51 h 135"/>
                    <a:gd name="T46" fmla="*/ 17 w 129"/>
                    <a:gd name="T47" fmla="*/ 37 h 135"/>
                    <a:gd name="T48" fmla="*/ 9 w 129"/>
                    <a:gd name="T49" fmla="*/ 61 h 135"/>
                    <a:gd name="T50" fmla="*/ 0 w 129"/>
                    <a:gd name="T51" fmla="*/ 60 h 135"/>
                    <a:gd name="T52" fmla="*/ 10 w 129"/>
                    <a:gd name="T53" fmla="*/ 68 h 135"/>
                    <a:gd name="T54" fmla="*/ 129 w 129"/>
                    <a:gd name="T55" fmla="*/ 69 h 135"/>
                    <a:gd name="T56" fmla="*/ 120 w 129"/>
                    <a:gd name="T57" fmla="*/ 61 h 135"/>
                    <a:gd name="T58" fmla="*/ 82 w 129"/>
                    <a:gd name="T59" fmla="*/ 27 h 135"/>
                    <a:gd name="T60" fmla="*/ 121 w 129"/>
                    <a:gd name="T61" fmla="*/ 29 h 135"/>
                    <a:gd name="T62" fmla="*/ 112 w 129"/>
                    <a:gd name="T63" fmla="*/ 20 h 135"/>
                    <a:gd name="T64" fmla="*/ 88 w 129"/>
                    <a:gd name="T65" fmla="*/ 15 h 135"/>
                    <a:gd name="T66" fmla="*/ 96 w 129"/>
                    <a:gd name="T67" fmla="*/ 8 h 135"/>
                    <a:gd name="T68" fmla="*/ 97 w 129"/>
                    <a:gd name="T69" fmla="*/ 5 h 135"/>
                    <a:gd name="T70" fmla="*/ 76 w 129"/>
                    <a:gd name="T71" fmla="*/ 20 h 135"/>
                    <a:gd name="T72" fmla="*/ 51 w 129"/>
                    <a:gd name="T73" fmla="*/ 15 h 135"/>
                    <a:gd name="T74" fmla="*/ 29 w 129"/>
                    <a:gd name="T75" fmla="*/ 7 h 135"/>
                    <a:gd name="T76" fmla="*/ 17 w 129"/>
                    <a:gd name="T77" fmla="*/ 20 h 135"/>
                    <a:gd name="T78" fmla="*/ 8 w 129"/>
                    <a:gd name="T79" fmla="*/ 29 h 135"/>
                    <a:gd name="T80" fmla="*/ 48 w 129"/>
                    <a:gd name="T81" fmla="*/ 27 h 135"/>
                    <a:gd name="T82" fmla="*/ 9 w 129"/>
                    <a:gd name="T83" fmla="*/ 6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9" h="135">
                      <a:moveTo>
                        <a:pt x="90" y="53"/>
                      </a:moveTo>
                      <a:cubicBezTo>
                        <a:pt x="98" y="44"/>
                        <a:pt x="103" y="36"/>
                        <a:pt x="105" y="3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2" y="39"/>
                        <a:pt x="112" y="39"/>
                        <a:pt x="112" y="39"/>
                      </a:cubicBezTo>
                      <a:cubicBezTo>
                        <a:pt x="111" y="39"/>
                        <a:pt x="109" y="41"/>
                        <a:pt x="108" y="42"/>
                      </a:cubicBezTo>
                      <a:cubicBezTo>
                        <a:pt x="105" y="47"/>
                        <a:pt x="101" y="52"/>
                        <a:pt x="97" y="58"/>
                      </a:cubicBezTo>
                      <a:cubicBezTo>
                        <a:pt x="90" y="53"/>
                        <a:pt x="90" y="53"/>
                        <a:pt x="90" y="53"/>
                      </a:cubicBezTo>
                      <a:close/>
                      <a:moveTo>
                        <a:pt x="56" y="27"/>
                      </a:moveTo>
                      <a:cubicBezTo>
                        <a:pt x="56" y="61"/>
                        <a:pt x="56" y="61"/>
                        <a:pt x="56" y="61"/>
                      </a:cubicBezTo>
                      <a:cubicBezTo>
                        <a:pt x="74" y="61"/>
                        <a:pt x="74" y="61"/>
                        <a:pt x="74" y="61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56" y="27"/>
                        <a:pt x="56" y="27"/>
                        <a:pt x="56" y="27"/>
                      </a:cubicBezTo>
                      <a:close/>
                      <a:moveTo>
                        <a:pt x="34" y="106"/>
                      </a:moveTo>
                      <a:cubicBezTo>
                        <a:pt x="34" y="119"/>
                        <a:pt x="34" y="119"/>
                        <a:pt x="34" y="119"/>
                      </a:cubicBezTo>
                      <a:cubicBezTo>
                        <a:pt x="97" y="119"/>
                        <a:pt x="97" y="119"/>
                        <a:pt x="97" y="119"/>
                      </a:cubicBezTo>
                      <a:cubicBezTo>
                        <a:pt x="97" y="106"/>
                        <a:pt x="97" y="106"/>
                        <a:pt x="97" y="106"/>
                      </a:cubicBezTo>
                      <a:cubicBezTo>
                        <a:pt x="34" y="106"/>
                        <a:pt x="34" y="106"/>
                        <a:pt x="34" y="106"/>
                      </a:cubicBezTo>
                      <a:close/>
                      <a:moveTo>
                        <a:pt x="34" y="86"/>
                      </a:move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97" y="100"/>
                        <a:pt x="97" y="100"/>
                        <a:pt x="97" y="100"/>
                      </a:cubicBezTo>
                      <a:cubicBezTo>
                        <a:pt x="97" y="86"/>
                        <a:pt x="97" y="86"/>
                        <a:pt x="97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lose/>
                      <a:moveTo>
                        <a:pt x="34" y="135"/>
                      </a:moveTo>
                      <a:cubicBezTo>
                        <a:pt x="24" y="135"/>
                        <a:pt x="24" y="135"/>
                        <a:pt x="24" y="135"/>
                      </a:cubicBezTo>
                      <a:cubicBezTo>
                        <a:pt x="24" y="134"/>
                        <a:pt x="25" y="134"/>
                        <a:pt x="25" y="132"/>
                      </a:cubicBezTo>
                      <a:cubicBezTo>
                        <a:pt x="25" y="130"/>
                        <a:pt x="26" y="125"/>
                        <a:pt x="26" y="123"/>
                      </a:cubicBezTo>
                      <a:cubicBezTo>
                        <a:pt x="26" y="89"/>
                        <a:pt x="26" y="89"/>
                        <a:pt x="26" y="89"/>
                      </a:cubicBezTo>
                      <a:cubicBezTo>
                        <a:pt x="26" y="87"/>
                        <a:pt x="25" y="85"/>
                        <a:pt x="25" y="82"/>
                      </a:cubicBezTo>
                      <a:cubicBezTo>
                        <a:pt x="25" y="81"/>
                        <a:pt x="24" y="80"/>
                        <a:pt x="24" y="78"/>
                      </a:cubicBezTo>
                      <a:cubicBezTo>
                        <a:pt x="27" y="79"/>
                        <a:pt x="31" y="79"/>
                        <a:pt x="35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9" y="79"/>
                        <a:pt x="102" y="79"/>
                        <a:pt x="106" y="78"/>
                      </a:cubicBezTo>
                      <a:cubicBezTo>
                        <a:pt x="105" y="81"/>
                        <a:pt x="105" y="84"/>
                        <a:pt x="105" y="88"/>
                      </a:cubicBezTo>
                      <a:cubicBezTo>
                        <a:pt x="105" y="122"/>
                        <a:pt x="105" y="122"/>
                        <a:pt x="105" y="122"/>
                      </a:cubicBezTo>
                      <a:cubicBezTo>
                        <a:pt x="105" y="126"/>
                        <a:pt x="105" y="132"/>
                        <a:pt x="106" y="135"/>
                      </a:cubicBezTo>
                      <a:cubicBezTo>
                        <a:pt x="96" y="135"/>
                        <a:pt x="96" y="135"/>
                        <a:pt x="96" y="135"/>
                      </a:cubicBezTo>
                      <a:cubicBezTo>
                        <a:pt x="97" y="133"/>
                        <a:pt x="97" y="128"/>
                        <a:pt x="97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6"/>
                        <a:pt x="33" y="130"/>
                        <a:pt x="34" y="132"/>
                      </a:cubicBezTo>
                      <a:cubicBezTo>
                        <a:pt x="34" y="134"/>
                        <a:pt x="34" y="134"/>
                        <a:pt x="34" y="135"/>
                      </a:cubicBezTo>
                      <a:cubicBezTo>
                        <a:pt x="34" y="135"/>
                        <a:pt x="34" y="135"/>
                        <a:pt x="34" y="135"/>
                      </a:cubicBezTo>
                      <a:close/>
                      <a:moveTo>
                        <a:pt x="17" y="37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5" y="33"/>
                        <a:pt x="25" y="34"/>
                      </a:cubicBezTo>
                      <a:cubicBezTo>
                        <a:pt x="30" y="40"/>
                        <a:pt x="35" y="45"/>
                        <a:pt x="39" y="51"/>
                      </a:cubicBezTo>
                      <a:cubicBezTo>
                        <a:pt x="31" y="56"/>
                        <a:pt x="31" y="56"/>
                        <a:pt x="31" y="56"/>
                      </a:cubicBezTo>
                      <a:cubicBezTo>
                        <a:pt x="27" y="49"/>
                        <a:pt x="23" y="43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9" y="61"/>
                      </a:move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6" y="61"/>
                        <a:pt x="3" y="61"/>
                        <a:pt x="0" y="60"/>
                      </a:cubicBezTo>
                      <a:cubicBezTo>
                        <a:pt x="0" y="60"/>
                        <a:pt x="0" y="60"/>
                        <a:pt x="0" y="69"/>
                      </a:cubicBezTo>
                      <a:cubicBezTo>
                        <a:pt x="4" y="68"/>
                        <a:pt x="7" y="68"/>
                        <a:pt x="10" y="68"/>
                      </a:cubicBezTo>
                      <a:cubicBezTo>
                        <a:pt x="10" y="68"/>
                        <a:pt x="10" y="68"/>
                        <a:pt x="120" y="68"/>
                      </a:cubicBezTo>
                      <a:cubicBezTo>
                        <a:pt x="123" y="68"/>
                        <a:pt x="126" y="68"/>
                        <a:pt x="129" y="69"/>
                      </a:cubicBezTo>
                      <a:cubicBezTo>
                        <a:pt x="129" y="69"/>
                        <a:pt x="129" y="69"/>
                        <a:pt x="129" y="60"/>
                      </a:cubicBezTo>
                      <a:cubicBezTo>
                        <a:pt x="125" y="61"/>
                        <a:pt x="123" y="61"/>
                        <a:pt x="120" y="61"/>
                      </a:cubicBezTo>
                      <a:cubicBezTo>
                        <a:pt x="120" y="61"/>
                        <a:pt x="120" y="61"/>
                        <a:pt x="82" y="61"/>
                      </a:cubicBezTo>
                      <a:cubicBezTo>
                        <a:pt x="82" y="61"/>
                        <a:pt x="82" y="61"/>
                        <a:pt x="82" y="27"/>
                      </a:cubicBezTo>
                      <a:cubicBezTo>
                        <a:pt x="82" y="27"/>
                        <a:pt x="82" y="27"/>
                        <a:pt x="112" y="27"/>
                      </a:cubicBezTo>
                      <a:cubicBezTo>
                        <a:pt x="115" y="27"/>
                        <a:pt x="118" y="28"/>
                        <a:pt x="121" y="29"/>
                      </a:cubicBezTo>
                      <a:cubicBezTo>
                        <a:pt x="121" y="29"/>
                        <a:pt x="121" y="29"/>
                        <a:pt x="121" y="20"/>
                      </a:cubicBezTo>
                      <a:cubicBezTo>
                        <a:pt x="118" y="20"/>
                        <a:pt x="115" y="20"/>
                        <a:pt x="112" y="20"/>
                      </a:cubicBezTo>
                      <a:cubicBezTo>
                        <a:pt x="112" y="20"/>
                        <a:pt x="112" y="20"/>
                        <a:pt x="85" y="20"/>
                      </a:cubicBezTo>
                      <a:cubicBezTo>
                        <a:pt x="86" y="19"/>
                        <a:pt x="87" y="18"/>
                        <a:pt x="88" y="15"/>
                      </a:cubicBezTo>
                      <a:cubicBezTo>
                        <a:pt x="90" y="13"/>
                        <a:pt x="91" y="12"/>
                        <a:pt x="92" y="11"/>
                      </a:cubicBezTo>
                      <a:cubicBezTo>
                        <a:pt x="93" y="10"/>
                        <a:pt x="94" y="9"/>
                        <a:pt x="96" y="8"/>
                      </a:cubicBezTo>
                      <a:cubicBezTo>
                        <a:pt x="98" y="8"/>
                        <a:pt x="99" y="7"/>
                        <a:pt x="99" y="7"/>
                      </a:cubicBezTo>
                      <a:cubicBezTo>
                        <a:pt x="99" y="7"/>
                        <a:pt x="99" y="6"/>
                        <a:pt x="97" y="5"/>
                      </a:cubicBezTo>
                      <a:cubicBezTo>
                        <a:pt x="97" y="5"/>
                        <a:pt x="97" y="5"/>
                        <a:pt x="87" y="0"/>
                      </a:cubicBezTo>
                      <a:cubicBezTo>
                        <a:pt x="85" y="5"/>
                        <a:pt x="81" y="12"/>
                        <a:pt x="76" y="20"/>
                      </a:cubicBezTo>
                      <a:cubicBezTo>
                        <a:pt x="76" y="20"/>
                        <a:pt x="76" y="20"/>
                        <a:pt x="45" y="20"/>
                      </a:cubicBezTo>
                      <a:cubicBezTo>
                        <a:pt x="45" y="20"/>
                        <a:pt x="45" y="20"/>
                        <a:pt x="51" y="15"/>
                      </a:cubicBezTo>
                      <a:cubicBezTo>
                        <a:pt x="45" y="9"/>
                        <a:pt x="40" y="4"/>
                        <a:pt x="35" y="1"/>
                      </a:cubicBezTo>
                      <a:cubicBezTo>
                        <a:pt x="35" y="1"/>
                        <a:pt x="35" y="1"/>
                        <a:pt x="29" y="7"/>
                      </a:cubicBezTo>
                      <a:cubicBezTo>
                        <a:pt x="33" y="10"/>
                        <a:pt x="38" y="14"/>
                        <a:pt x="44" y="20"/>
                      </a:cubicBezTo>
                      <a:cubicBezTo>
                        <a:pt x="44" y="20"/>
                        <a:pt x="44" y="20"/>
                        <a:pt x="17" y="20"/>
                      </a:cubicBezTo>
                      <a:cubicBezTo>
                        <a:pt x="14" y="20"/>
                        <a:pt x="11" y="20"/>
                        <a:pt x="8" y="20"/>
                      </a:cubicBezTo>
                      <a:cubicBezTo>
                        <a:pt x="8" y="20"/>
                        <a:pt x="8" y="20"/>
                        <a:pt x="8" y="29"/>
                      </a:cubicBezTo>
                      <a:cubicBezTo>
                        <a:pt x="12" y="28"/>
                        <a:pt x="15" y="27"/>
                        <a:pt x="18" y="27"/>
                      </a:cubicBezTo>
                      <a:cubicBezTo>
                        <a:pt x="18" y="27"/>
                        <a:pt x="18" y="27"/>
                        <a:pt x="48" y="27"/>
                      </a:cubicBezTo>
                      <a:cubicBezTo>
                        <a:pt x="48" y="27"/>
                        <a:pt x="48" y="27"/>
                        <a:pt x="48" y="61"/>
                      </a:cubicBezTo>
                      <a:cubicBezTo>
                        <a:pt x="48" y="61"/>
                        <a:pt x="48" y="61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7" name="Freeform 67">
                  <a:extLst>
                    <a:ext uri="{FF2B5EF4-FFF2-40B4-BE49-F238E27FC236}">
                      <a16:creationId xmlns:a16="http://schemas.microsoft.com/office/drawing/2014/main" xmlns="" id="{662742DD-855C-4F27-A1C2-E8B9F1DBA135}"/>
                    </a:ext>
                  </a:extLst>
                </p:cNvPr>
                <p:cNvSpPr/>
                <p:nvPr/>
              </p:nvSpPr>
              <p:spPr bwMode="auto">
                <a:xfrm>
                  <a:off x="6606019" y="2271030"/>
                  <a:ext cx="218379" cy="228947"/>
                </a:xfrm>
                <a:custGeom>
                  <a:avLst/>
                  <a:gdLst>
                    <a:gd name="T0" fmla="*/ 7 w 36"/>
                    <a:gd name="T1" fmla="*/ 0 h 38"/>
                    <a:gd name="T2" fmla="*/ 7 w 36"/>
                    <a:gd name="T3" fmla="*/ 1 h 38"/>
                    <a:gd name="T4" fmla="*/ 36 w 36"/>
                    <a:gd name="T5" fmla="*/ 31 h 38"/>
                    <a:gd name="T6" fmla="*/ 29 w 36"/>
                    <a:gd name="T7" fmla="*/ 38 h 38"/>
                    <a:gd name="T8" fmla="*/ 0 w 36"/>
                    <a:gd name="T9" fmla="*/ 6 h 38"/>
                    <a:gd name="T10" fmla="*/ 7 w 36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8">
                      <a:moveTo>
                        <a:pt x="7" y="0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8" y="12"/>
                        <a:pt x="26" y="20"/>
                        <a:pt x="36" y="31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17" y="22"/>
                        <a:pt x="16" y="20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8" name="Freeform 68">
                  <a:extLst>
                    <a:ext uri="{FF2B5EF4-FFF2-40B4-BE49-F238E27FC236}">
                      <a16:creationId xmlns:a16="http://schemas.microsoft.com/office/drawing/2014/main" xmlns="" id="{4B14BC59-3986-49B4-A2A0-7FC5D599C8B6}"/>
                    </a:ext>
                  </a:extLst>
                </p:cNvPr>
                <p:cNvSpPr/>
                <p:nvPr/>
              </p:nvSpPr>
              <p:spPr bwMode="auto">
                <a:xfrm>
                  <a:off x="6200961" y="1894150"/>
                  <a:ext cx="521291" cy="56356"/>
                </a:xfrm>
                <a:custGeom>
                  <a:avLst/>
                  <a:gdLst>
                    <a:gd name="T0" fmla="*/ 87 w 87"/>
                    <a:gd name="T1" fmla="*/ 0 h 9"/>
                    <a:gd name="T2" fmla="*/ 87 w 87"/>
                    <a:gd name="T3" fmla="*/ 9 h 9"/>
                    <a:gd name="T4" fmla="*/ 78 w 87"/>
                    <a:gd name="T5" fmla="*/ 8 h 9"/>
                    <a:gd name="T6" fmla="*/ 9 w 87"/>
                    <a:gd name="T7" fmla="*/ 8 h 9"/>
                    <a:gd name="T8" fmla="*/ 0 w 87"/>
                    <a:gd name="T9" fmla="*/ 9 h 9"/>
                    <a:gd name="T10" fmla="*/ 0 w 87"/>
                    <a:gd name="T11" fmla="*/ 0 h 9"/>
                    <a:gd name="T12" fmla="*/ 9 w 87"/>
                    <a:gd name="T13" fmla="*/ 1 h 9"/>
                    <a:gd name="T14" fmla="*/ 78 w 87"/>
                    <a:gd name="T15" fmla="*/ 1 h 9"/>
                    <a:gd name="T16" fmla="*/ 87 w 87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9">
                      <a:moveTo>
                        <a:pt x="87" y="0"/>
                      </a:move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3" y="8"/>
                        <a:pt x="80" y="8"/>
                        <a:pt x="78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6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7" y="1"/>
                        <a:pt x="9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80" y="1"/>
                        <a:pt x="83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9" name="Freeform 69">
                  <a:extLst>
                    <a:ext uri="{FF2B5EF4-FFF2-40B4-BE49-F238E27FC236}">
                      <a16:creationId xmlns:a16="http://schemas.microsoft.com/office/drawing/2014/main" xmlns="" id="{447C8317-9B66-4722-8206-B7F8E428321B}"/>
                    </a:ext>
                  </a:extLst>
                </p:cNvPr>
                <p:cNvSpPr/>
                <p:nvPr/>
              </p:nvSpPr>
              <p:spPr bwMode="auto">
                <a:xfrm>
                  <a:off x="6105861" y="2267507"/>
                  <a:ext cx="246557" cy="260646"/>
                </a:xfrm>
                <a:custGeom>
                  <a:avLst/>
                  <a:gdLst>
                    <a:gd name="T0" fmla="*/ 0 w 41"/>
                    <a:gd name="T1" fmla="*/ 38 h 44"/>
                    <a:gd name="T2" fmla="*/ 16 w 41"/>
                    <a:gd name="T3" fmla="*/ 23 h 44"/>
                    <a:gd name="T4" fmla="*/ 28 w 41"/>
                    <a:gd name="T5" fmla="*/ 0 h 44"/>
                    <a:gd name="T6" fmla="*/ 39 w 41"/>
                    <a:gd name="T7" fmla="*/ 5 h 44"/>
                    <a:gd name="T8" fmla="*/ 41 w 41"/>
                    <a:gd name="T9" fmla="*/ 6 h 44"/>
                    <a:gd name="T10" fmla="*/ 41 w 41"/>
                    <a:gd name="T11" fmla="*/ 6 h 44"/>
                    <a:gd name="T12" fmla="*/ 39 w 41"/>
                    <a:gd name="T13" fmla="*/ 7 h 44"/>
                    <a:gd name="T14" fmla="*/ 32 w 41"/>
                    <a:gd name="T15" fmla="*/ 15 h 44"/>
                    <a:gd name="T16" fmla="*/ 11 w 41"/>
                    <a:gd name="T17" fmla="*/ 44 h 44"/>
                    <a:gd name="T18" fmla="*/ 0 w 41"/>
                    <a:gd name="T19" fmla="*/ 3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" h="44">
                      <a:moveTo>
                        <a:pt x="0" y="38"/>
                      </a:moveTo>
                      <a:cubicBezTo>
                        <a:pt x="7" y="33"/>
                        <a:pt x="12" y="28"/>
                        <a:pt x="16" y="23"/>
                      </a:cubicBezTo>
                      <a:cubicBezTo>
                        <a:pt x="21" y="17"/>
                        <a:pt x="25" y="9"/>
                        <a:pt x="28" y="0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0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7"/>
                        <a:pt x="40" y="7"/>
                        <a:pt x="39" y="7"/>
                      </a:cubicBezTo>
                      <a:cubicBezTo>
                        <a:pt x="37" y="8"/>
                        <a:pt x="34" y="10"/>
                        <a:pt x="32" y="15"/>
                      </a:cubicBezTo>
                      <a:cubicBezTo>
                        <a:pt x="25" y="25"/>
                        <a:pt x="19" y="35"/>
                        <a:pt x="11" y="44"/>
                      </a:cubicBezTo>
                      <a:cubicBezTo>
                        <a:pt x="9" y="42"/>
                        <a:pt x="5" y="41"/>
                        <a:pt x="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0" name="Freeform 70">
                  <a:extLst>
                    <a:ext uri="{FF2B5EF4-FFF2-40B4-BE49-F238E27FC236}">
                      <a16:creationId xmlns:a16="http://schemas.microsoft.com/office/drawing/2014/main" xmlns="" id="{D4BE6A22-09E0-40A1-A413-60BAE771A267}"/>
                    </a:ext>
                  </a:extLst>
                </p:cNvPr>
                <p:cNvSpPr/>
                <p:nvPr/>
              </p:nvSpPr>
              <p:spPr bwMode="auto">
                <a:xfrm>
                  <a:off x="6095293" y="2130141"/>
                  <a:ext cx="732626" cy="489592"/>
                </a:xfrm>
                <a:custGeom>
                  <a:avLst/>
                  <a:gdLst>
                    <a:gd name="T0" fmla="*/ 69 w 123"/>
                    <a:gd name="T1" fmla="*/ 8 h 82"/>
                    <a:gd name="T2" fmla="*/ 69 w 123"/>
                    <a:gd name="T3" fmla="*/ 69 h 82"/>
                    <a:gd name="T4" fmla="*/ 65 w 123"/>
                    <a:gd name="T5" fmla="*/ 78 h 82"/>
                    <a:gd name="T6" fmla="*/ 55 w 123"/>
                    <a:gd name="T7" fmla="*/ 81 h 82"/>
                    <a:gd name="T8" fmla="*/ 50 w 123"/>
                    <a:gd name="T9" fmla="*/ 82 h 82"/>
                    <a:gd name="T10" fmla="*/ 47 w 123"/>
                    <a:gd name="T11" fmla="*/ 82 h 82"/>
                    <a:gd name="T12" fmla="*/ 47 w 123"/>
                    <a:gd name="T13" fmla="*/ 80 h 82"/>
                    <a:gd name="T14" fmla="*/ 42 w 123"/>
                    <a:gd name="T15" fmla="*/ 70 h 82"/>
                    <a:gd name="T16" fmla="*/ 53 w 123"/>
                    <a:gd name="T17" fmla="*/ 72 h 82"/>
                    <a:gd name="T18" fmla="*/ 59 w 123"/>
                    <a:gd name="T19" fmla="*/ 70 h 82"/>
                    <a:gd name="T20" fmla="*/ 60 w 123"/>
                    <a:gd name="T21" fmla="*/ 63 h 82"/>
                    <a:gd name="T22" fmla="*/ 60 w 123"/>
                    <a:gd name="T23" fmla="*/ 8 h 82"/>
                    <a:gd name="T24" fmla="*/ 11 w 123"/>
                    <a:gd name="T25" fmla="*/ 8 h 82"/>
                    <a:gd name="T26" fmla="*/ 0 w 123"/>
                    <a:gd name="T27" fmla="*/ 9 h 82"/>
                    <a:gd name="T28" fmla="*/ 0 w 123"/>
                    <a:gd name="T29" fmla="*/ 0 h 82"/>
                    <a:gd name="T30" fmla="*/ 11 w 123"/>
                    <a:gd name="T31" fmla="*/ 1 h 82"/>
                    <a:gd name="T32" fmla="*/ 113 w 123"/>
                    <a:gd name="T33" fmla="*/ 1 h 82"/>
                    <a:gd name="T34" fmla="*/ 123 w 123"/>
                    <a:gd name="T35" fmla="*/ 0 h 82"/>
                    <a:gd name="T36" fmla="*/ 123 w 123"/>
                    <a:gd name="T37" fmla="*/ 9 h 82"/>
                    <a:gd name="T38" fmla="*/ 113 w 123"/>
                    <a:gd name="T39" fmla="*/ 8 h 82"/>
                    <a:gd name="T40" fmla="*/ 69 w 123"/>
                    <a:gd name="T41" fmla="*/ 8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3" h="82">
                      <a:moveTo>
                        <a:pt x="69" y="8"/>
                      </a:move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69" y="73"/>
                        <a:pt x="68" y="77"/>
                        <a:pt x="65" y="78"/>
                      </a:cubicBezTo>
                      <a:cubicBezTo>
                        <a:pt x="62" y="80"/>
                        <a:pt x="59" y="81"/>
                        <a:pt x="55" y="81"/>
                      </a:cubicBezTo>
                      <a:cubicBezTo>
                        <a:pt x="50" y="82"/>
                        <a:pt x="50" y="82"/>
                        <a:pt x="50" y="82"/>
                      </a:cubicBezTo>
                      <a:cubicBezTo>
                        <a:pt x="47" y="82"/>
                        <a:pt x="47" y="82"/>
                        <a:pt x="47" y="82"/>
                      </a:cubicBezTo>
                      <a:cubicBezTo>
                        <a:pt x="47" y="82"/>
                        <a:pt x="47" y="81"/>
                        <a:pt x="47" y="80"/>
                      </a:cubicBezTo>
                      <a:cubicBezTo>
                        <a:pt x="46" y="78"/>
                        <a:pt x="44" y="74"/>
                        <a:pt x="42" y="70"/>
                      </a:cubicBezTo>
                      <a:cubicBezTo>
                        <a:pt x="45" y="71"/>
                        <a:pt x="49" y="72"/>
                        <a:pt x="53" y="72"/>
                      </a:cubicBezTo>
                      <a:cubicBezTo>
                        <a:pt x="56" y="72"/>
                        <a:pt x="58" y="71"/>
                        <a:pt x="59" y="70"/>
                      </a:cubicBezTo>
                      <a:cubicBezTo>
                        <a:pt x="60" y="69"/>
                        <a:pt x="60" y="67"/>
                        <a:pt x="60" y="63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9" y="1"/>
                        <a:pt x="11" y="1"/>
                      </a:cubicBezTo>
                      <a:cubicBezTo>
                        <a:pt x="113" y="1"/>
                        <a:pt x="113" y="1"/>
                        <a:pt x="113" y="1"/>
                      </a:cubicBezTo>
                      <a:cubicBezTo>
                        <a:pt x="114" y="1"/>
                        <a:pt x="118" y="0"/>
                        <a:pt x="123" y="0"/>
                      </a:cubicBezTo>
                      <a:cubicBezTo>
                        <a:pt x="123" y="9"/>
                        <a:pt x="123" y="9"/>
                        <a:pt x="123" y="9"/>
                      </a:cubicBezTo>
                      <a:cubicBezTo>
                        <a:pt x="119" y="8"/>
                        <a:pt x="115" y="8"/>
                        <a:pt x="113" y="8"/>
                      </a:cubicBezTo>
                      <a:lnTo>
                        <a:pt x="6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1" name="Freeform 71">
                  <a:extLst>
                    <a:ext uri="{FF2B5EF4-FFF2-40B4-BE49-F238E27FC236}">
                      <a16:creationId xmlns:a16="http://schemas.microsoft.com/office/drawing/2014/main" xmlns="" id="{498E73C5-12A7-4D24-9260-040F04134674}"/>
                    </a:ext>
                  </a:extLst>
                </p:cNvPr>
                <p:cNvSpPr/>
                <p:nvPr/>
              </p:nvSpPr>
              <p:spPr bwMode="auto">
                <a:xfrm>
                  <a:off x="5447202" y="1823705"/>
                  <a:ext cx="521291" cy="257124"/>
                </a:xfrm>
                <a:custGeom>
                  <a:avLst/>
                  <a:gdLst>
                    <a:gd name="T0" fmla="*/ 0 w 87"/>
                    <a:gd name="T1" fmla="*/ 43 h 43"/>
                    <a:gd name="T2" fmla="*/ 0 w 87"/>
                    <a:gd name="T3" fmla="*/ 43 h 43"/>
                    <a:gd name="T4" fmla="*/ 0 w 87"/>
                    <a:gd name="T5" fmla="*/ 41 h 43"/>
                    <a:gd name="T6" fmla="*/ 1 w 87"/>
                    <a:gd name="T7" fmla="*/ 36 h 43"/>
                    <a:gd name="T8" fmla="*/ 1 w 87"/>
                    <a:gd name="T9" fmla="*/ 36 h 43"/>
                    <a:gd name="T10" fmla="*/ 1 w 87"/>
                    <a:gd name="T11" fmla="*/ 33 h 43"/>
                    <a:gd name="T12" fmla="*/ 1 w 87"/>
                    <a:gd name="T13" fmla="*/ 28 h 43"/>
                    <a:gd name="T14" fmla="*/ 1 w 87"/>
                    <a:gd name="T15" fmla="*/ 24 h 43"/>
                    <a:gd name="T16" fmla="*/ 0 w 87"/>
                    <a:gd name="T17" fmla="*/ 19 h 43"/>
                    <a:gd name="T18" fmla="*/ 0 w 87"/>
                    <a:gd name="T19" fmla="*/ 18 h 43"/>
                    <a:gd name="T20" fmla="*/ 11 w 87"/>
                    <a:gd name="T21" fmla="*/ 18 h 43"/>
                    <a:gd name="T22" fmla="*/ 43 w 87"/>
                    <a:gd name="T23" fmla="*/ 18 h 43"/>
                    <a:gd name="T24" fmla="*/ 25 w 87"/>
                    <a:gd name="T25" fmla="*/ 6 h 43"/>
                    <a:gd name="T26" fmla="*/ 31 w 87"/>
                    <a:gd name="T27" fmla="*/ 0 h 43"/>
                    <a:gd name="T28" fmla="*/ 52 w 87"/>
                    <a:gd name="T29" fmla="*/ 13 h 43"/>
                    <a:gd name="T30" fmla="*/ 48 w 87"/>
                    <a:gd name="T31" fmla="*/ 18 h 43"/>
                    <a:gd name="T32" fmla="*/ 75 w 87"/>
                    <a:gd name="T33" fmla="*/ 18 h 43"/>
                    <a:gd name="T34" fmla="*/ 87 w 87"/>
                    <a:gd name="T35" fmla="*/ 18 h 43"/>
                    <a:gd name="T36" fmla="*/ 87 w 87"/>
                    <a:gd name="T37" fmla="*/ 20 h 43"/>
                    <a:gd name="T38" fmla="*/ 86 w 87"/>
                    <a:gd name="T39" fmla="*/ 22 h 43"/>
                    <a:gd name="T40" fmla="*/ 86 w 87"/>
                    <a:gd name="T41" fmla="*/ 24 h 43"/>
                    <a:gd name="T42" fmla="*/ 86 w 87"/>
                    <a:gd name="T43" fmla="*/ 25 h 43"/>
                    <a:gd name="T44" fmla="*/ 86 w 87"/>
                    <a:gd name="T45" fmla="*/ 28 h 43"/>
                    <a:gd name="T46" fmla="*/ 86 w 87"/>
                    <a:gd name="T47" fmla="*/ 33 h 43"/>
                    <a:gd name="T48" fmla="*/ 87 w 87"/>
                    <a:gd name="T49" fmla="*/ 42 h 43"/>
                    <a:gd name="T50" fmla="*/ 87 w 87"/>
                    <a:gd name="T51" fmla="*/ 42 h 43"/>
                    <a:gd name="T52" fmla="*/ 77 w 87"/>
                    <a:gd name="T53" fmla="*/ 42 h 43"/>
                    <a:gd name="T54" fmla="*/ 77 w 87"/>
                    <a:gd name="T55" fmla="*/ 41 h 43"/>
                    <a:gd name="T56" fmla="*/ 78 w 87"/>
                    <a:gd name="T57" fmla="*/ 36 h 43"/>
                    <a:gd name="T58" fmla="*/ 78 w 87"/>
                    <a:gd name="T59" fmla="*/ 33 h 43"/>
                    <a:gd name="T60" fmla="*/ 78 w 87"/>
                    <a:gd name="T61" fmla="*/ 26 h 43"/>
                    <a:gd name="T62" fmla="*/ 9 w 87"/>
                    <a:gd name="T63" fmla="*/ 26 h 43"/>
                    <a:gd name="T64" fmla="*/ 9 w 87"/>
                    <a:gd name="T65" fmla="*/ 33 h 43"/>
                    <a:gd name="T66" fmla="*/ 9 w 87"/>
                    <a:gd name="T67" fmla="*/ 37 h 43"/>
                    <a:gd name="T68" fmla="*/ 9 w 87"/>
                    <a:gd name="T69" fmla="*/ 40 h 43"/>
                    <a:gd name="T70" fmla="*/ 10 w 87"/>
                    <a:gd name="T71" fmla="*/ 43 h 43"/>
                    <a:gd name="T72" fmla="*/ 0 w 87"/>
                    <a:gd name="T73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7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5"/>
                        <a:pt x="1" y="34"/>
                        <a:pt x="1" y="33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1" y="26"/>
                        <a:pt x="1" y="24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39" y="15"/>
                        <a:pt x="33" y="11"/>
                        <a:pt x="25" y="6"/>
                      </a:cubicBezTo>
                      <a:cubicBezTo>
                        <a:pt x="28" y="3"/>
                        <a:pt x="29" y="1"/>
                        <a:pt x="31" y="0"/>
                      </a:cubicBezTo>
                      <a:cubicBezTo>
                        <a:pt x="39" y="4"/>
                        <a:pt x="46" y="8"/>
                        <a:pt x="52" y="13"/>
                      </a:cubicBezTo>
                      <a:cubicBezTo>
                        <a:pt x="50" y="15"/>
                        <a:pt x="49" y="17"/>
                        <a:pt x="48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8" y="18"/>
                        <a:pt x="82" y="18"/>
                        <a:pt x="87" y="18"/>
                      </a:cubicBezTo>
                      <a:cubicBezTo>
                        <a:pt x="87" y="18"/>
                        <a:pt x="87" y="19"/>
                        <a:pt x="87" y="20"/>
                      </a:cubicBezTo>
                      <a:cubicBezTo>
                        <a:pt x="87" y="21"/>
                        <a:pt x="87" y="22"/>
                        <a:pt x="86" y="22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25"/>
                        <a:pt x="86" y="25"/>
                        <a:pt x="86" y="25"/>
                      </a:cubicBezTo>
                      <a:cubicBezTo>
                        <a:pt x="86" y="26"/>
                        <a:pt x="86" y="27"/>
                        <a:pt x="86" y="28"/>
                      </a:cubicBezTo>
                      <a:cubicBezTo>
                        <a:pt x="86" y="33"/>
                        <a:pt x="86" y="33"/>
                        <a:pt x="86" y="33"/>
                      </a:cubicBezTo>
                      <a:cubicBezTo>
                        <a:pt x="86" y="34"/>
                        <a:pt x="87" y="37"/>
                        <a:pt x="87" y="42"/>
                      </a:cubicBezTo>
                      <a:cubicBezTo>
                        <a:pt x="87" y="42"/>
                        <a:pt x="87" y="42"/>
                        <a:pt x="87" y="42"/>
                      </a:cubicBezTo>
                      <a:cubicBezTo>
                        <a:pt x="77" y="42"/>
                        <a:pt x="77" y="42"/>
                        <a:pt x="77" y="42"/>
                      </a:cubicBezTo>
                      <a:cubicBezTo>
                        <a:pt x="77" y="41"/>
                        <a:pt x="77" y="41"/>
                        <a:pt x="77" y="41"/>
                      </a:cubicBezTo>
                      <a:cubicBezTo>
                        <a:pt x="77" y="39"/>
                        <a:pt x="78" y="37"/>
                        <a:pt x="78" y="36"/>
                      </a:cubicBezTo>
                      <a:cubicBezTo>
                        <a:pt x="78" y="35"/>
                        <a:pt x="78" y="34"/>
                        <a:pt x="78" y="33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2" name="Freeform 72">
                  <a:extLst>
                    <a:ext uri="{FF2B5EF4-FFF2-40B4-BE49-F238E27FC236}">
                      <a16:creationId xmlns:a16="http://schemas.microsoft.com/office/drawing/2014/main" xmlns="" id="{81386F4C-0236-4A0F-9FB7-40874B8BBDC5}"/>
                    </a:ext>
                  </a:extLst>
                </p:cNvPr>
                <p:cNvSpPr/>
                <p:nvPr/>
              </p:nvSpPr>
              <p:spPr bwMode="auto">
                <a:xfrm>
                  <a:off x="5746593" y="2457708"/>
                  <a:ext cx="228947" cy="169067"/>
                </a:xfrm>
                <a:custGeom>
                  <a:avLst/>
                  <a:gdLst>
                    <a:gd name="T0" fmla="*/ 0 w 38"/>
                    <a:gd name="T1" fmla="*/ 7 h 28"/>
                    <a:gd name="T2" fmla="*/ 6 w 38"/>
                    <a:gd name="T3" fmla="*/ 0 h 28"/>
                    <a:gd name="T4" fmla="*/ 9 w 38"/>
                    <a:gd name="T5" fmla="*/ 2 h 28"/>
                    <a:gd name="T6" fmla="*/ 34 w 38"/>
                    <a:gd name="T7" fmla="*/ 17 h 28"/>
                    <a:gd name="T8" fmla="*/ 38 w 38"/>
                    <a:gd name="T9" fmla="*/ 20 h 28"/>
                    <a:gd name="T10" fmla="*/ 32 w 38"/>
                    <a:gd name="T11" fmla="*/ 28 h 28"/>
                    <a:gd name="T12" fmla="*/ 17 w 38"/>
                    <a:gd name="T13" fmla="*/ 16 h 28"/>
                    <a:gd name="T14" fmla="*/ 0 w 38"/>
                    <a:gd name="T15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28">
                      <a:moveTo>
                        <a:pt x="0" y="7"/>
                      </a:moveTo>
                      <a:cubicBezTo>
                        <a:pt x="2" y="5"/>
                        <a:pt x="4" y="3"/>
                        <a:pt x="6" y="0"/>
                      </a:cubicBezTo>
                      <a:cubicBezTo>
                        <a:pt x="7" y="1"/>
                        <a:pt x="9" y="2"/>
                        <a:pt x="9" y="2"/>
                      </a:cubicBezTo>
                      <a:cubicBezTo>
                        <a:pt x="18" y="7"/>
                        <a:pt x="25" y="11"/>
                        <a:pt x="34" y="17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5" y="24"/>
                        <a:pt x="33" y="26"/>
                        <a:pt x="32" y="28"/>
                      </a:cubicBezTo>
                      <a:cubicBezTo>
                        <a:pt x="26" y="23"/>
                        <a:pt x="22" y="19"/>
                        <a:pt x="17" y="16"/>
                      </a:cubicBezTo>
                      <a:cubicBezTo>
                        <a:pt x="13" y="14"/>
                        <a:pt x="7" y="1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3" name="Freeform 73">
                  <a:extLst>
                    <a:ext uri="{FF2B5EF4-FFF2-40B4-BE49-F238E27FC236}">
                      <a16:creationId xmlns:a16="http://schemas.microsoft.com/office/drawing/2014/main" xmlns="" id="{1A264B37-472A-4A0E-908C-DC70FBA966A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89468" y="2045607"/>
                  <a:ext cx="429713" cy="412103"/>
                </a:xfrm>
                <a:custGeom>
                  <a:avLst/>
                  <a:gdLst>
                    <a:gd name="T0" fmla="*/ 0 w 72"/>
                    <a:gd name="T1" fmla="*/ 69 h 69"/>
                    <a:gd name="T2" fmla="*/ 0 w 72"/>
                    <a:gd name="T3" fmla="*/ 68 h 69"/>
                    <a:gd name="T4" fmla="*/ 0 w 72"/>
                    <a:gd name="T5" fmla="*/ 64 h 69"/>
                    <a:gd name="T6" fmla="*/ 0 w 72"/>
                    <a:gd name="T7" fmla="*/ 61 h 69"/>
                    <a:gd name="T8" fmla="*/ 1 w 72"/>
                    <a:gd name="T9" fmla="*/ 56 h 69"/>
                    <a:gd name="T10" fmla="*/ 1 w 72"/>
                    <a:gd name="T11" fmla="*/ 31 h 69"/>
                    <a:gd name="T12" fmla="*/ 0 w 72"/>
                    <a:gd name="T13" fmla="*/ 27 h 69"/>
                    <a:gd name="T14" fmla="*/ 0 w 72"/>
                    <a:gd name="T15" fmla="*/ 23 h 69"/>
                    <a:gd name="T16" fmla="*/ 0 w 72"/>
                    <a:gd name="T17" fmla="*/ 19 h 69"/>
                    <a:gd name="T18" fmla="*/ 12 w 72"/>
                    <a:gd name="T19" fmla="*/ 19 h 69"/>
                    <a:gd name="T20" fmla="*/ 32 w 72"/>
                    <a:gd name="T21" fmla="*/ 19 h 69"/>
                    <a:gd name="T22" fmla="*/ 32 w 72"/>
                    <a:gd name="T23" fmla="*/ 7 h 69"/>
                    <a:gd name="T24" fmla="*/ 17 w 72"/>
                    <a:gd name="T25" fmla="*/ 7 h 69"/>
                    <a:gd name="T26" fmla="*/ 12 w 72"/>
                    <a:gd name="T27" fmla="*/ 8 h 69"/>
                    <a:gd name="T28" fmla="*/ 6 w 72"/>
                    <a:gd name="T29" fmla="*/ 8 h 69"/>
                    <a:gd name="T30" fmla="*/ 6 w 72"/>
                    <a:gd name="T31" fmla="*/ 0 h 69"/>
                    <a:gd name="T32" fmla="*/ 17 w 72"/>
                    <a:gd name="T33" fmla="*/ 0 h 69"/>
                    <a:gd name="T34" fmla="*/ 56 w 72"/>
                    <a:gd name="T35" fmla="*/ 0 h 69"/>
                    <a:gd name="T36" fmla="*/ 67 w 72"/>
                    <a:gd name="T37" fmla="*/ 0 h 69"/>
                    <a:gd name="T38" fmla="*/ 67 w 72"/>
                    <a:gd name="T39" fmla="*/ 8 h 69"/>
                    <a:gd name="T40" fmla="*/ 64 w 72"/>
                    <a:gd name="T41" fmla="*/ 8 h 69"/>
                    <a:gd name="T42" fmla="*/ 56 w 72"/>
                    <a:gd name="T43" fmla="*/ 7 h 69"/>
                    <a:gd name="T44" fmla="*/ 40 w 72"/>
                    <a:gd name="T45" fmla="*/ 7 h 69"/>
                    <a:gd name="T46" fmla="*/ 40 w 72"/>
                    <a:gd name="T47" fmla="*/ 19 h 69"/>
                    <a:gd name="T48" fmla="*/ 60 w 72"/>
                    <a:gd name="T49" fmla="*/ 19 h 69"/>
                    <a:gd name="T50" fmla="*/ 72 w 72"/>
                    <a:gd name="T51" fmla="*/ 19 h 69"/>
                    <a:gd name="T52" fmla="*/ 72 w 72"/>
                    <a:gd name="T53" fmla="*/ 23 h 69"/>
                    <a:gd name="T54" fmla="*/ 72 w 72"/>
                    <a:gd name="T55" fmla="*/ 28 h 69"/>
                    <a:gd name="T56" fmla="*/ 71 w 72"/>
                    <a:gd name="T57" fmla="*/ 31 h 69"/>
                    <a:gd name="T58" fmla="*/ 71 w 72"/>
                    <a:gd name="T59" fmla="*/ 56 h 69"/>
                    <a:gd name="T60" fmla="*/ 72 w 72"/>
                    <a:gd name="T61" fmla="*/ 60 h 69"/>
                    <a:gd name="T62" fmla="*/ 72 w 72"/>
                    <a:gd name="T63" fmla="*/ 64 h 69"/>
                    <a:gd name="T64" fmla="*/ 72 w 72"/>
                    <a:gd name="T65" fmla="*/ 69 h 69"/>
                    <a:gd name="T66" fmla="*/ 60 w 72"/>
                    <a:gd name="T67" fmla="*/ 68 h 69"/>
                    <a:gd name="T68" fmla="*/ 12 w 72"/>
                    <a:gd name="T69" fmla="*/ 68 h 69"/>
                    <a:gd name="T70" fmla="*/ 0 w 72"/>
                    <a:gd name="T71" fmla="*/ 69 h 69"/>
                    <a:gd name="T72" fmla="*/ 9 w 72"/>
                    <a:gd name="T73" fmla="*/ 61 h 69"/>
                    <a:gd name="T74" fmla="*/ 32 w 72"/>
                    <a:gd name="T75" fmla="*/ 61 h 69"/>
                    <a:gd name="T76" fmla="*/ 32 w 72"/>
                    <a:gd name="T77" fmla="*/ 46 h 69"/>
                    <a:gd name="T78" fmla="*/ 9 w 72"/>
                    <a:gd name="T79" fmla="*/ 46 h 69"/>
                    <a:gd name="T80" fmla="*/ 9 w 72"/>
                    <a:gd name="T81" fmla="*/ 61 h 69"/>
                    <a:gd name="T82" fmla="*/ 9 w 72"/>
                    <a:gd name="T83" fmla="*/ 39 h 69"/>
                    <a:gd name="T84" fmla="*/ 32 w 72"/>
                    <a:gd name="T85" fmla="*/ 39 h 69"/>
                    <a:gd name="T86" fmla="*/ 32 w 72"/>
                    <a:gd name="T87" fmla="*/ 26 h 69"/>
                    <a:gd name="T88" fmla="*/ 9 w 72"/>
                    <a:gd name="T89" fmla="*/ 26 h 69"/>
                    <a:gd name="T90" fmla="*/ 9 w 72"/>
                    <a:gd name="T91" fmla="*/ 39 h 69"/>
                    <a:gd name="T92" fmla="*/ 40 w 72"/>
                    <a:gd name="T93" fmla="*/ 61 h 69"/>
                    <a:gd name="T94" fmla="*/ 63 w 72"/>
                    <a:gd name="T95" fmla="*/ 61 h 69"/>
                    <a:gd name="T96" fmla="*/ 63 w 72"/>
                    <a:gd name="T97" fmla="*/ 46 h 69"/>
                    <a:gd name="T98" fmla="*/ 40 w 72"/>
                    <a:gd name="T99" fmla="*/ 46 h 69"/>
                    <a:gd name="T100" fmla="*/ 40 w 72"/>
                    <a:gd name="T101" fmla="*/ 61 h 69"/>
                    <a:gd name="T102" fmla="*/ 63 w 72"/>
                    <a:gd name="T103" fmla="*/ 39 h 69"/>
                    <a:gd name="T104" fmla="*/ 63 w 72"/>
                    <a:gd name="T105" fmla="*/ 26 h 69"/>
                    <a:gd name="T106" fmla="*/ 40 w 72"/>
                    <a:gd name="T107" fmla="*/ 26 h 69"/>
                    <a:gd name="T108" fmla="*/ 40 w 72"/>
                    <a:gd name="T109" fmla="*/ 39 h 69"/>
                    <a:gd name="T110" fmla="*/ 63 w 72"/>
                    <a:gd name="T111" fmla="*/ 3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2" h="69">
                      <a:moveTo>
                        <a:pt x="0" y="69"/>
                      </a:move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65"/>
                        <a:pt x="0" y="64"/>
                        <a:pt x="0" y="6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" y="58"/>
                        <a:pt x="1" y="57"/>
                        <a:pt x="1" y="56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29"/>
                        <a:pt x="0" y="27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4" y="19"/>
                        <a:pt x="8" y="19"/>
                        <a:pt x="1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8"/>
                        <a:pt x="12" y="8"/>
                      </a:cubicBezTo>
                      <a:cubicBezTo>
                        <a:pt x="10" y="8"/>
                        <a:pt x="8" y="8"/>
                        <a:pt x="6" y="8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1" y="0"/>
                        <a:pt x="14" y="0"/>
                        <a:pt x="17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9" y="0"/>
                        <a:pt x="63" y="0"/>
                        <a:pt x="67" y="0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6" y="8"/>
                        <a:pt x="65" y="8"/>
                        <a:pt x="64" y="8"/>
                      </a:cubicBezTo>
                      <a:cubicBezTo>
                        <a:pt x="60" y="8"/>
                        <a:pt x="57" y="7"/>
                        <a:pt x="56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4" y="19"/>
                        <a:pt x="68" y="19"/>
                        <a:pt x="72" y="19"/>
                      </a:cubicBezTo>
                      <a:cubicBezTo>
                        <a:pt x="72" y="20"/>
                        <a:pt x="72" y="22"/>
                        <a:pt x="72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56"/>
                        <a:pt x="71" y="56"/>
                        <a:pt x="71" y="56"/>
                      </a:cubicBez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2" y="69"/>
                        <a:pt x="72" y="69"/>
                        <a:pt x="72" y="69"/>
                      </a:cubicBezTo>
                      <a:cubicBezTo>
                        <a:pt x="66" y="68"/>
                        <a:pt x="62" y="68"/>
                        <a:pt x="60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0" y="68"/>
                        <a:pt x="6" y="68"/>
                        <a:pt x="0" y="69"/>
                      </a:cubicBezTo>
                      <a:close/>
                      <a:moveTo>
                        <a:pt x="9" y="61"/>
                      </a:move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61"/>
                        <a:pt x="9" y="61"/>
                        <a:pt x="9" y="61"/>
                      </a:cubicBezTo>
                      <a:close/>
                      <a:moveTo>
                        <a:pt x="9" y="39"/>
                      </a:move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9"/>
                        <a:pt x="9" y="39"/>
                        <a:pt x="9" y="39"/>
                      </a:cubicBezTo>
                      <a:close/>
                      <a:moveTo>
                        <a:pt x="40" y="61"/>
                      </a:move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40" y="46"/>
                        <a:pt x="40" y="46"/>
                        <a:pt x="40" y="46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lose/>
                      <a:moveTo>
                        <a:pt x="63" y="39"/>
                      </a:moveTo>
                      <a:cubicBezTo>
                        <a:pt x="63" y="26"/>
                        <a:pt x="63" y="26"/>
                        <a:pt x="63" y="2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lnTo>
                        <a:pt x="63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4" name="Freeform 74">
                  <a:extLst>
                    <a:ext uri="{FF2B5EF4-FFF2-40B4-BE49-F238E27FC236}">
                      <a16:creationId xmlns:a16="http://schemas.microsoft.com/office/drawing/2014/main" xmlns="" id="{6DD1750B-8827-414C-8883-C0CA2C4CA896}"/>
                    </a:ext>
                  </a:extLst>
                </p:cNvPr>
                <p:cNvSpPr/>
                <p:nvPr/>
              </p:nvSpPr>
              <p:spPr bwMode="auto">
                <a:xfrm>
                  <a:off x="5411979" y="2457708"/>
                  <a:ext cx="250080" cy="186680"/>
                </a:xfrm>
                <a:custGeom>
                  <a:avLst/>
                  <a:gdLst>
                    <a:gd name="T0" fmla="*/ 9 w 42"/>
                    <a:gd name="T1" fmla="*/ 31 h 31"/>
                    <a:gd name="T2" fmla="*/ 0 w 42"/>
                    <a:gd name="T3" fmla="*/ 24 h 31"/>
                    <a:gd name="T4" fmla="*/ 24 w 42"/>
                    <a:gd name="T5" fmla="*/ 9 h 31"/>
                    <a:gd name="T6" fmla="*/ 29 w 42"/>
                    <a:gd name="T7" fmla="*/ 4 h 31"/>
                    <a:gd name="T8" fmla="*/ 33 w 42"/>
                    <a:gd name="T9" fmla="*/ 0 h 31"/>
                    <a:gd name="T10" fmla="*/ 41 w 42"/>
                    <a:gd name="T11" fmla="*/ 6 h 31"/>
                    <a:gd name="T12" fmla="*/ 42 w 42"/>
                    <a:gd name="T13" fmla="*/ 7 h 31"/>
                    <a:gd name="T14" fmla="*/ 39 w 42"/>
                    <a:gd name="T15" fmla="*/ 8 h 31"/>
                    <a:gd name="T16" fmla="*/ 35 w 42"/>
                    <a:gd name="T17" fmla="*/ 10 h 31"/>
                    <a:gd name="T18" fmla="*/ 30 w 42"/>
                    <a:gd name="T19" fmla="*/ 15 h 31"/>
                    <a:gd name="T20" fmla="*/ 9 w 4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1">
                      <a:moveTo>
                        <a:pt x="9" y="31"/>
                      </a:moveTo>
                      <a:cubicBezTo>
                        <a:pt x="7" y="29"/>
                        <a:pt x="4" y="27"/>
                        <a:pt x="0" y="24"/>
                      </a:cubicBezTo>
                      <a:cubicBezTo>
                        <a:pt x="10" y="21"/>
                        <a:pt x="18" y="15"/>
                        <a:pt x="24" y="9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8"/>
                        <a:pt x="41" y="8"/>
                        <a:pt x="39" y="8"/>
                      </a:cubicBezTo>
                      <a:cubicBezTo>
                        <a:pt x="38" y="9"/>
                        <a:pt x="36" y="9"/>
                        <a:pt x="35" y="10"/>
                      </a:cubicBezTo>
                      <a:cubicBezTo>
                        <a:pt x="34" y="11"/>
                        <a:pt x="33" y="12"/>
                        <a:pt x="30" y="15"/>
                      </a:cubicBezTo>
                      <a:cubicBezTo>
                        <a:pt x="25" y="20"/>
                        <a:pt x="19" y="25"/>
                        <a:pt x="9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6" name="Freeform 75">
                  <a:extLst>
                    <a:ext uri="{FF2B5EF4-FFF2-40B4-BE49-F238E27FC236}">
                      <a16:creationId xmlns:a16="http://schemas.microsoft.com/office/drawing/2014/main" xmlns="" id="{37E8CB96-FE1B-4075-A3F7-CD76679C1399}"/>
                    </a:ext>
                  </a:extLst>
                </p:cNvPr>
                <p:cNvSpPr/>
                <p:nvPr/>
              </p:nvSpPr>
              <p:spPr bwMode="auto">
                <a:xfrm>
                  <a:off x="5267568" y="1873016"/>
                  <a:ext cx="162023" cy="137368"/>
                </a:xfrm>
                <a:custGeom>
                  <a:avLst/>
                  <a:gdLst>
                    <a:gd name="T0" fmla="*/ 0 w 27"/>
                    <a:gd name="T1" fmla="*/ 7 h 23"/>
                    <a:gd name="T2" fmla="*/ 5 w 27"/>
                    <a:gd name="T3" fmla="*/ 0 h 23"/>
                    <a:gd name="T4" fmla="*/ 27 w 27"/>
                    <a:gd name="T5" fmla="*/ 16 h 23"/>
                    <a:gd name="T6" fmla="*/ 22 w 27"/>
                    <a:gd name="T7" fmla="*/ 23 h 23"/>
                    <a:gd name="T8" fmla="*/ 9 w 27"/>
                    <a:gd name="T9" fmla="*/ 13 h 23"/>
                    <a:gd name="T10" fmla="*/ 4 w 27"/>
                    <a:gd name="T11" fmla="*/ 10 h 23"/>
                    <a:gd name="T12" fmla="*/ 0 w 27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3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5" y="7"/>
                        <a:pt x="22" y="12"/>
                        <a:pt x="27" y="16"/>
                      </a:cubicBezTo>
                      <a:cubicBezTo>
                        <a:pt x="26" y="18"/>
                        <a:pt x="24" y="20"/>
                        <a:pt x="22" y="23"/>
                      </a:cubicBezTo>
                      <a:cubicBezTo>
                        <a:pt x="16" y="18"/>
                        <a:pt x="11" y="15"/>
                        <a:pt x="9" y="13"/>
                      </a:cubicBezTo>
                      <a:cubicBezTo>
                        <a:pt x="4" y="10"/>
                        <a:pt x="4" y="10"/>
                        <a:pt x="4" y="1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7" name="Freeform 76">
                  <a:extLst>
                    <a:ext uri="{FF2B5EF4-FFF2-40B4-BE49-F238E27FC236}">
                      <a16:creationId xmlns:a16="http://schemas.microsoft.com/office/drawing/2014/main" xmlns="" id="{517F8556-1400-419C-B8DB-DB4115882864}"/>
                    </a:ext>
                  </a:extLst>
                </p:cNvPr>
                <p:cNvSpPr/>
                <p:nvPr/>
              </p:nvSpPr>
              <p:spPr bwMode="auto">
                <a:xfrm>
                  <a:off x="5225302" y="2267507"/>
                  <a:ext cx="193724" cy="359268"/>
                </a:xfrm>
                <a:custGeom>
                  <a:avLst/>
                  <a:gdLst>
                    <a:gd name="T0" fmla="*/ 0 w 32"/>
                    <a:gd name="T1" fmla="*/ 55 h 60"/>
                    <a:gd name="T2" fmla="*/ 27 w 32"/>
                    <a:gd name="T3" fmla="*/ 0 h 60"/>
                    <a:gd name="T4" fmla="*/ 28 w 32"/>
                    <a:gd name="T5" fmla="*/ 5 h 60"/>
                    <a:gd name="T6" fmla="*/ 32 w 32"/>
                    <a:gd name="T7" fmla="*/ 10 h 60"/>
                    <a:gd name="T8" fmla="*/ 32 w 32"/>
                    <a:gd name="T9" fmla="*/ 11 h 60"/>
                    <a:gd name="T10" fmla="*/ 11 w 32"/>
                    <a:gd name="T11" fmla="*/ 60 h 60"/>
                    <a:gd name="T12" fmla="*/ 0 w 32"/>
                    <a:gd name="T13" fmla="*/ 5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0">
                      <a:moveTo>
                        <a:pt x="0" y="55"/>
                      </a:moveTo>
                      <a:cubicBezTo>
                        <a:pt x="11" y="38"/>
                        <a:pt x="19" y="19"/>
                        <a:pt x="27" y="0"/>
                      </a:cubicBezTo>
                      <a:cubicBezTo>
                        <a:pt x="27" y="3"/>
                        <a:pt x="28" y="4"/>
                        <a:pt x="28" y="5"/>
                      </a:cubicBezTo>
                      <a:cubicBezTo>
                        <a:pt x="29" y="6"/>
                        <a:pt x="30" y="8"/>
                        <a:pt x="32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21" y="33"/>
                        <a:pt x="14" y="49"/>
                        <a:pt x="11" y="60"/>
                      </a:cubicBezTo>
                      <a:cubicBezTo>
                        <a:pt x="7" y="58"/>
                        <a:pt x="4" y="57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8" name="Freeform 77">
                  <a:extLst>
                    <a:ext uri="{FF2B5EF4-FFF2-40B4-BE49-F238E27FC236}">
                      <a16:creationId xmlns:a16="http://schemas.microsoft.com/office/drawing/2014/main" xmlns="" id="{9D733A0B-3E04-4857-AFFD-E7053066A530}"/>
                    </a:ext>
                  </a:extLst>
                </p:cNvPr>
                <p:cNvSpPr/>
                <p:nvPr/>
              </p:nvSpPr>
              <p:spPr bwMode="auto">
                <a:xfrm>
                  <a:off x="5221778" y="2080829"/>
                  <a:ext cx="179635" cy="144413"/>
                </a:xfrm>
                <a:custGeom>
                  <a:avLst/>
                  <a:gdLst>
                    <a:gd name="T0" fmla="*/ 0 w 30"/>
                    <a:gd name="T1" fmla="*/ 7 h 24"/>
                    <a:gd name="T2" fmla="*/ 5 w 30"/>
                    <a:gd name="T3" fmla="*/ 0 h 24"/>
                    <a:gd name="T4" fmla="*/ 30 w 30"/>
                    <a:gd name="T5" fmla="*/ 16 h 24"/>
                    <a:gd name="T6" fmla="*/ 24 w 30"/>
                    <a:gd name="T7" fmla="*/ 24 h 24"/>
                    <a:gd name="T8" fmla="*/ 0 w 30"/>
                    <a:gd name="T9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4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4" y="5"/>
                        <a:pt x="22" y="10"/>
                        <a:pt x="30" y="16"/>
                      </a:cubicBezTo>
                      <a:cubicBezTo>
                        <a:pt x="27" y="19"/>
                        <a:pt x="25" y="22"/>
                        <a:pt x="24" y="24"/>
                      </a:cubicBezTo>
                      <a:cubicBezTo>
                        <a:pt x="17" y="18"/>
                        <a:pt x="9" y="13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44809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ADABECF6-4ACF-4D5A-A672-0DA902AA32D7}"/>
              </a:ext>
            </a:extLst>
          </p:cNvPr>
          <p:cNvGrpSpPr/>
          <p:nvPr/>
        </p:nvGrpSpPr>
        <p:grpSpPr>
          <a:xfrm>
            <a:off x="0" y="0"/>
            <a:ext cx="12192000" cy="3429000"/>
            <a:chOff x="0" y="0"/>
            <a:chExt cx="12192000" cy="3429000"/>
          </a:xfrm>
        </p:grpSpPr>
        <p:sp>
          <p:nvSpPr>
            <p:cNvPr id="5" name="矩形 4"/>
            <p:cNvSpPr/>
            <p:nvPr/>
          </p:nvSpPr>
          <p:spPr>
            <a:xfrm>
              <a:off x="0" y="0"/>
              <a:ext cx="12192000" cy="3429000"/>
            </a:xfrm>
            <a:prstGeom prst="rect">
              <a:avLst/>
            </a:prstGeom>
            <a:gradFill flip="none" rotWithShape="1">
              <a:gsLst>
                <a:gs pos="100000">
                  <a:srgbClr val="1AAAFF">
                    <a:alpha val="60000"/>
                  </a:srgbClr>
                </a:gs>
                <a:gs pos="0">
                  <a:srgbClr val="004899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0" y="0"/>
              <a:ext cx="12192000" cy="3429000"/>
            </a:xfrm>
            <a:prstGeom prst="rect">
              <a:avLst/>
            </a:prstGeom>
            <a:blipFill dpi="0" rotWithShape="1">
              <a:blip r:embed="rId3" cstate="email">
                <a:alphaModFix amt="24000"/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 dirty="0"/>
            </a:p>
          </p:txBody>
        </p:sp>
      </p:grpSp>
      <p:sp>
        <p:nvSpPr>
          <p:cNvPr id="22" name="文本框 16">
            <a:extLst>
              <a:ext uri="{FF2B5EF4-FFF2-40B4-BE49-F238E27FC236}">
                <a16:creationId xmlns:a16="http://schemas.microsoft.com/office/drawing/2014/main" xmlns="" id="{34D9081A-369F-41A8-84A6-133C9253A0B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5825" y="558035"/>
            <a:ext cx="5353051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  <a:defRPr/>
            </a:pPr>
            <a:r>
              <a:rPr lang="zh-CN" altLang="en-US" sz="40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rPr>
              <a:t>锐普公司企业介绍</a:t>
            </a:r>
          </a:p>
        </p:txBody>
      </p:sp>
      <p:sp>
        <p:nvSpPr>
          <p:cNvPr id="23" name="文本框 16">
            <a:extLst>
              <a:ext uri="{FF2B5EF4-FFF2-40B4-BE49-F238E27FC236}">
                <a16:creationId xmlns:a16="http://schemas.microsoft.com/office/drawing/2014/main" xmlns="" id="{8E926FD1-A8D5-4E9C-BBA5-DC6C53DB345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7728" y="1308348"/>
            <a:ext cx="4909246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US" altLang="zh-CN" sz="1600" dirty="0">
                <a:solidFill>
                  <a:schemeClr val="bg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OVERVIEW OF GOLDEN BAY ECONOMIC AREA</a:t>
            </a:r>
            <a:endParaRPr lang="zh-CN" altLang="en-US" sz="1600" dirty="0">
              <a:solidFill>
                <a:schemeClr val="bg1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F6F2D99-ED4E-4C98-8598-B877B5054985}"/>
              </a:ext>
            </a:extLst>
          </p:cNvPr>
          <p:cNvGrpSpPr/>
          <p:nvPr/>
        </p:nvGrpSpPr>
        <p:grpSpPr>
          <a:xfrm>
            <a:off x="1139683" y="2184400"/>
            <a:ext cx="2933620" cy="3827195"/>
            <a:chOff x="1139683" y="2184400"/>
            <a:chExt cx="2933620" cy="3827195"/>
          </a:xfrm>
        </p:grpSpPr>
        <p:sp>
          <p:nvSpPr>
            <p:cNvPr id="9" name="椭圆 8"/>
            <p:cNvSpPr/>
            <p:nvPr/>
          </p:nvSpPr>
          <p:spPr>
            <a:xfrm>
              <a:off x="1514293" y="2184400"/>
              <a:ext cx="2184400" cy="2184400"/>
            </a:xfrm>
            <a:prstGeom prst="ellipse">
              <a:avLst/>
            </a:prstGeom>
            <a:blipFill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xmlns="" id="{244EC571-4A85-47E0-8ED8-3CC60021A179}"/>
                </a:ext>
              </a:extLst>
            </p:cNvPr>
            <p:cNvSpPr/>
            <p:nvPr/>
          </p:nvSpPr>
          <p:spPr>
            <a:xfrm>
              <a:off x="1788361" y="47181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5" name="TextBox 11">
              <a:extLst>
                <a:ext uri="{FF2B5EF4-FFF2-40B4-BE49-F238E27FC236}">
                  <a16:creationId xmlns:a16="http://schemas.microsoft.com/office/drawing/2014/main" xmlns="" id="{AB885180-CEE0-4794-837A-5C7D3DDED630}"/>
                </a:ext>
              </a:extLst>
            </p:cNvPr>
            <p:cNvSpPr txBox="1"/>
            <p:nvPr/>
          </p:nvSpPr>
          <p:spPr>
            <a:xfrm>
              <a:off x="1139683" y="52960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xmlns="" id="{655FA9C2-478B-4F93-BD54-4B637190D23E}"/>
                </a:ext>
              </a:extLst>
            </p:cNvPr>
            <p:cNvGrpSpPr/>
            <p:nvPr/>
          </p:nvGrpSpPr>
          <p:grpSpPr>
            <a:xfrm>
              <a:off x="2357232" y="5196343"/>
              <a:ext cx="498522" cy="0"/>
              <a:chOff x="738757" y="3437639"/>
              <a:chExt cx="436584" cy="0"/>
            </a:xfrm>
          </p:grpSpPr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E6C9AD03-D341-4937-8E6E-5D940ED9B67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xmlns="" id="{CD0ADFFB-AF41-4A31-A9E5-0D88CEB604BC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1339EBC-119A-48DF-91EA-ADF75B68A343}"/>
              </a:ext>
            </a:extLst>
          </p:cNvPr>
          <p:cNvGrpSpPr/>
          <p:nvPr/>
        </p:nvGrpSpPr>
        <p:grpSpPr>
          <a:xfrm>
            <a:off x="4742020" y="2184400"/>
            <a:ext cx="2933620" cy="3827195"/>
            <a:chOff x="4742020" y="2184400"/>
            <a:chExt cx="2933620" cy="3827195"/>
          </a:xfrm>
        </p:grpSpPr>
        <p:sp>
          <p:nvSpPr>
            <p:cNvPr id="10" name="椭圆 9"/>
            <p:cNvSpPr/>
            <p:nvPr/>
          </p:nvSpPr>
          <p:spPr>
            <a:xfrm>
              <a:off x="5116630" y="2184400"/>
              <a:ext cx="2184400" cy="2184400"/>
            </a:xfrm>
            <a:prstGeom prst="ellipse">
              <a:avLst/>
            </a:prstGeom>
            <a:blipFill dpi="0" rotWithShape="1"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8CA9B3CF-911D-4FA7-B73A-7622B44E07C6}"/>
                </a:ext>
              </a:extLst>
            </p:cNvPr>
            <p:cNvSpPr/>
            <p:nvPr/>
          </p:nvSpPr>
          <p:spPr>
            <a:xfrm>
              <a:off x="5390698" y="47181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11">
              <a:extLst>
                <a:ext uri="{FF2B5EF4-FFF2-40B4-BE49-F238E27FC236}">
                  <a16:creationId xmlns:a16="http://schemas.microsoft.com/office/drawing/2014/main" xmlns="" id="{206C0982-D415-4D2B-8EB5-21AE8515772C}"/>
                </a:ext>
              </a:extLst>
            </p:cNvPr>
            <p:cNvSpPr txBox="1"/>
            <p:nvPr/>
          </p:nvSpPr>
          <p:spPr>
            <a:xfrm>
              <a:off x="4742020" y="52960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5025435-9BD0-4D2D-B328-B82484359393}"/>
                </a:ext>
              </a:extLst>
            </p:cNvPr>
            <p:cNvGrpSpPr/>
            <p:nvPr/>
          </p:nvGrpSpPr>
          <p:grpSpPr>
            <a:xfrm>
              <a:off x="5959569" y="5196343"/>
              <a:ext cx="498522" cy="0"/>
              <a:chOff x="738757" y="3437639"/>
              <a:chExt cx="436584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27F690D7-FA01-46AB-9BD2-245ABF633FF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E378DECF-A043-4F85-8EB9-6C030E5A25A5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401645CB-8A30-4243-BACE-7CFD236B7078}"/>
              </a:ext>
            </a:extLst>
          </p:cNvPr>
          <p:cNvGrpSpPr/>
          <p:nvPr/>
        </p:nvGrpSpPr>
        <p:grpSpPr>
          <a:xfrm>
            <a:off x="8255898" y="2184400"/>
            <a:ext cx="2933620" cy="3827195"/>
            <a:chOff x="8255898" y="2184400"/>
            <a:chExt cx="2933620" cy="3827195"/>
          </a:xfrm>
        </p:grpSpPr>
        <p:sp>
          <p:nvSpPr>
            <p:cNvPr id="11" name="椭圆 10"/>
            <p:cNvSpPr/>
            <p:nvPr/>
          </p:nvSpPr>
          <p:spPr>
            <a:xfrm>
              <a:off x="8630508" y="2184400"/>
              <a:ext cx="2184400" cy="2184400"/>
            </a:xfrm>
            <a:prstGeom prst="ellipse">
              <a:avLst/>
            </a:prstGeom>
            <a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AEA4DFC1-274E-4CCF-9AD8-0DBA50E61DCF}"/>
                </a:ext>
              </a:extLst>
            </p:cNvPr>
            <p:cNvSpPr/>
            <p:nvPr/>
          </p:nvSpPr>
          <p:spPr>
            <a:xfrm>
              <a:off x="8904576" y="47181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11">
              <a:extLst>
                <a:ext uri="{FF2B5EF4-FFF2-40B4-BE49-F238E27FC236}">
                  <a16:creationId xmlns:a16="http://schemas.microsoft.com/office/drawing/2014/main" xmlns="" id="{FCFC5A62-9D57-40E6-9B82-D2B327A464E4}"/>
                </a:ext>
              </a:extLst>
            </p:cNvPr>
            <p:cNvSpPr txBox="1"/>
            <p:nvPr/>
          </p:nvSpPr>
          <p:spPr>
            <a:xfrm>
              <a:off x="8255898" y="52960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DFC0BFD1-C213-44D6-89E7-DAB35863BBB9}"/>
                </a:ext>
              </a:extLst>
            </p:cNvPr>
            <p:cNvGrpSpPr/>
            <p:nvPr/>
          </p:nvGrpSpPr>
          <p:grpSpPr>
            <a:xfrm>
              <a:off x="9473447" y="5196343"/>
              <a:ext cx="498522" cy="0"/>
              <a:chOff x="738757" y="3437639"/>
              <a:chExt cx="436584" cy="0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07E59CAF-A864-499D-B1DC-AFD25FAED7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xmlns="" id="{AB53EAE3-FB61-4DBC-83A1-50BFD574C1C5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2E6E8EBC-6D26-4D64-ADC8-24C5230DB7A6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xmlns="" id="{82EEB243-F37A-4891-93AF-A11F3A48BD21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78" name="Freeform 43">
                <a:extLst>
                  <a:ext uri="{FF2B5EF4-FFF2-40B4-BE49-F238E27FC236}">
                    <a16:creationId xmlns:a16="http://schemas.microsoft.com/office/drawing/2014/main" xmlns="" id="{18279229-9F53-47D9-B1A2-7C24E16D03FF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4">
                <a:extLst>
                  <a:ext uri="{FF2B5EF4-FFF2-40B4-BE49-F238E27FC236}">
                    <a16:creationId xmlns:a16="http://schemas.microsoft.com/office/drawing/2014/main" xmlns="" id="{CA134B69-9012-4D92-BFE2-BB032929A32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4" name="组合 43">
              <a:extLst>
                <a:ext uri="{FF2B5EF4-FFF2-40B4-BE49-F238E27FC236}">
                  <a16:creationId xmlns:a16="http://schemas.microsoft.com/office/drawing/2014/main" xmlns="" id="{2BFF5ACD-FDE9-4B15-BF4B-454843BFEC91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5" name="Freeform 45">
                <a:extLst>
                  <a:ext uri="{FF2B5EF4-FFF2-40B4-BE49-F238E27FC236}">
                    <a16:creationId xmlns:a16="http://schemas.microsoft.com/office/drawing/2014/main" xmlns="" id="{6409C68D-DFCB-4F4F-AB22-7237C9F31E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46">
                <a:extLst>
                  <a:ext uri="{FF2B5EF4-FFF2-40B4-BE49-F238E27FC236}">
                    <a16:creationId xmlns:a16="http://schemas.microsoft.com/office/drawing/2014/main" xmlns="" id="{54DC2312-CF95-46EC-9570-94BA3AD603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47">
                <a:extLst>
                  <a:ext uri="{FF2B5EF4-FFF2-40B4-BE49-F238E27FC236}">
                    <a16:creationId xmlns:a16="http://schemas.microsoft.com/office/drawing/2014/main" xmlns="" id="{F26FE3D5-4689-487B-8A9D-AC4F6A44A9F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Rectangle 48">
                <a:extLst>
                  <a:ext uri="{FF2B5EF4-FFF2-40B4-BE49-F238E27FC236}">
                    <a16:creationId xmlns:a16="http://schemas.microsoft.com/office/drawing/2014/main" xmlns="" id="{3BF75724-15E5-4E6B-AAD5-9226768770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49">
                <a:extLst>
                  <a:ext uri="{FF2B5EF4-FFF2-40B4-BE49-F238E27FC236}">
                    <a16:creationId xmlns:a16="http://schemas.microsoft.com/office/drawing/2014/main" xmlns="" id="{738A7A87-B996-4ADF-81D4-2B1D33953C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50">
                <a:extLst>
                  <a:ext uri="{FF2B5EF4-FFF2-40B4-BE49-F238E27FC236}">
                    <a16:creationId xmlns:a16="http://schemas.microsoft.com/office/drawing/2014/main" xmlns="" id="{64508B3E-7233-44C7-8B3D-6B4294C16CC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51">
                <a:extLst>
                  <a:ext uri="{FF2B5EF4-FFF2-40B4-BE49-F238E27FC236}">
                    <a16:creationId xmlns:a16="http://schemas.microsoft.com/office/drawing/2014/main" xmlns="" id="{5FB09A9E-0BA0-4E3D-BDE3-52EF2B28FA3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Rectangle 52">
                <a:extLst>
                  <a:ext uri="{FF2B5EF4-FFF2-40B4-BE49-F238E27FC236}">
                    <a16:creationId xmlns:a16="http://schemas.microsoft.com/office/drawing/2014/main" xmlns="" id="{B781F012-E30D-4A67-9413-85CC33215F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53">
                <a:extLst>
                  <a:ext uri="{FF2B5EF4-FFF2-40B4-BE49-F238E27FC236}">
                    <a16:creationId xmlns:a16="http://schemas.microsoft.com/office/drawing/2014/main" xmlns="" id="{AEECFCD0-93E9-40A5-8A3B-92C9DE704766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54">
                <a:extLst>
                  <a:ext uri="{FF2B5EF4-FFF2-40B4-BE49-F238E27FC236}">
                    <a16:creationId xmlns:a16="http://schemas.microsoft.com/office/drawing/2014/main" xmlns="" id="{ADE0F9FC-B66F-4864-AA43-0A98486AB26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5">
                <a:extLst>
                  <a:ext uri="{FF2B5EF4-FFF2-40B4-BE49-F238E27FC236}">
                    <a16:creationId xmlns:a16="http://schemas.microsoft.com/office/drawing/2014/main" xmlns="" id="{A64E9C36-61DD-41DF-BD0A-9E3BA9478C7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56">
                <a:extLst>
                  <a:ext uri="{FF2B5EF4-FFF2-40B4-BE49-F238E27FC236}">
                    <a16:creationId xmlns:a16="http://schemas.microsoft.com/office/drawing/2014/main" xmlns="" id="{D160E946-2B26-48A5-AE9D-10C6026144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57">
                <a:extLst>
                  <a:ext uri="{FF2B5EF4-FFF2-40B4-BE49-F238E27FC236}">
                    <a16:creationId xmlns:a16="http://schemas.microsoft.com/office/drawing/2014/main" xmlns="" id="{F01A9048-AA36-413F-B7EC-C7AF994F69B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Rectangle 58">
                <a:extLst>
                  <a:ext uri="{FF2B5EF4-FFF2-40B4-BE49-F238E27FC236}">
                    <a16:creationId xmlns:a16="http://schemas.microsoft.com/office/drawing/2014/main" xmlns="" id="{4BED619B-B007-4911-8B81-1C429EDBC5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59">
                <a:extLst>
                  <a:ext uri="{FF2B5EF4-FFF2-40B4-BE49-F238E27FC236}">
                    <a16:creationId xmlns:a16="http://schemas.microsoft.com/office/drawing/2014/main" xmlns="" id="{6411387B-3CCE-4E25-9A84-F3D29C222B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Freeform 60">
                <a:extLst>
                  <a:ext uri="{FF2B5EF4-FFF2-40B4-BE49-F238E27FC236}">
                    <a16:creationId xmlns:a16="http://schemas.microsoft.com/office/drawing/2014/main" xmlns="" id="{9CCC5B88-6E41-4AA7-8C49-23CDB226AB0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61">
                <a:extLst>
                  <a:ext uri="{FF2B5EF4-FFF2-40B4-BE49-F238E27FC236}">
                    <a16:creationId xmlns:a16="http://schemas.microsoft.com/office/drawing/2014/main" xmlns="" id="{546B6FAC-3345-4F2A-BCD8-B8D3CEC30659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Rectangle 62">
                <a:extLst>
                  <a:ext uri="{FF2B5EF4-FFF2-40B4-BE49-F238E27FC236}">
                    <a16:creationId xmlns:a16="http://schemas.microsoft.com/office/drawing/2014/main" xmlns="" id="{FAA79AA2-95CF-4056-B818-D6145864ED9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63">
                <a:extLst>
                  <a:ext uri="{FF2B5EF4-FFF2-40B4-BE49-F238E27FC236}">
                    <a16:creationId xmlns:a16="http://schemas.microsoft.com/office/drawing/2014/main" xmlns="" id="{19D87561-1E91-4AC8-97A0-878A39B64D8E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4">
                <a:extLst>
                  <a:ext uri="{FF2B5EF4-FFF2-40B4-BE49-F238E27FC236}">
                    <a16:creationId xmlns:a16="http://schemas.microsoft.com/office/drawing/2014/main" xmlns="" id="{736BE3B8-DD7A-418D-B96F-3C5D32A839EE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5">
                <a:extLst>
                  <a:ext uri="{FF2B5EF4-FFF2-40B4-BE49-F238E27FC236}">
                    <a16:creationId xmlns:a16="http://schemas.microsoft.com/office/drawing/2014/main" xmlns="" id="{81D626C9-75FB-467D-A196-C4426B2E67C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66">
                <a:extLst>
                  <a:ext uri="{FF2B5EF4-FFF2-40B4-BE49-F238E27FC236}">
                    <a16:creationId xmlns:a16="http://schemas.microsoft.com/office/drawing/2014/main" xmlns="" id="{D4C37CC6-6E9C-426B-8628-F0F8D06CA21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67">
                <a:extLst>
                  <a:ext uri="{FF2B5EF4-FFF2-40B4-BE49-F238E27FC236}">
                    <a16:creationId xmlns:a16="http://schemas.microsoft.com/office/drawing/2014/main" xmlns="" id="{9AC54F58-0A38-41D2-A0B2-C881F3CA8B47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68">
                <a:extLst>
                  <a:ext uri="{FF2B5EF4-FFF2-40B4-BE49-F238E27FC236}">
                    <a16:creationId xmlns:a16="http://schemas.microsoft.com/office/drawing/2014/main" xmlns="" id="{9800A62B-6F72-47D6-9C71-305001E4BC56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69">
                <a:extLst>
                  <a:ext uri="{FF2B5EF4-FFF2-40B4-BE49-F238E27FC236}">
                    <a16:creationId xmlns:a16="http://schemas.microsoft.com/office/drawing/2014/main" xmlns="" id="{9D41B06B-C988-4DFD-A311-4647203F55B9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70">
                <a:extLst>
                  <a:ext uri="{FF2B5EF4-FFF2-40B4-BE49-F238E27FC236}">
                    <a16:creationId xmlns:a16="http://schemas.microsoft.com/office/drawing/2014/main" xmlns="" id="{3B93FEDE-DB0C-44B0-9981-AA81C95E82F8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1">
                <a:extLst>
                  <a:ext uri="{FF2B5EF4-FFF2-40B4-BE49-F238E27FC236}">
                    <a16:creationId xmlns:a16="http://schemas.microsoft.com/office/drawing/2014/main" xmlns="" id="{27D77A26-7D33-4421-BFF9-3ACC973C9027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72">
                <a:extLst>
                  <a:ext uri="{FF2B5EF4-FFF2-40B4-BE49-F238E27FC236}">
                    <a16:creationId xmlns:a16="http://schemas.microsoft.com/office/drawing/2014/main" xmlns="" id="{0C015BD5-2ACA-4C5D-B15B-5A7F302E157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73">
                <a:extLst>
                  <a:ext uri="{FF2B5EF4-FFF2-40B4-BE49-F238E27FC236}">
                    <a16:creationId xmlns:a16="http://schemas.microsoft.com/office/drawing/2014/main" xmlns="" id="{DB91D71F-3E6B-401D-8C34-490501F8F6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74">
                <a:extLst>
                  <a:ext uri="{FF2B5EF4-FFF2-40B4-BE49-F238E27FC236}">
                    <a16:creationId xmlns:a16="http://schemas.microsoft.com/office/drawing/2014/main" xmlns="" id="{2D2D714B-193F-45AF-BFB0-617C0744E49F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75">
                <a:extLst>
                  <a:ext uri="{FF2B5EF4-FFF2-40B4-BE49-F238E27FC236}">
                    <a16:creationId xmlns:a16="http://schemas.microsoft.com/office/drawing/2014/main" xmlns="" id="{289745B2-6EDB-4CBF-AACE-4009C0A4AAB4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76">
                <a:extLst>
                  <a:ext uri="{FF2B5EF4-FFF2-40B4-BE49-F238E27FC236}">
                    <a16:creationId xmlns:a16="http://schemas.microsoft.com/office/drawing/2014/main" xmlns="" id="{39F1B5B8-2CD5-46BB-B617-770A4A8AA2FE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77">
                <a:extLst>
                  <a:ext uri="{FF2B5EF4-FFF2-40B4-BE49-F238E27FC236}">
                    <a16:creationId xmlns:a16="http://schemas.microsoft.com/office/drawing/2014/main" xmlns="" id="{9C2321E7-5F7C-4C96-8064-900D4AB160E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35815927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6589FD3-6C29-498E-BF71-29F41731648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3E2BF073-8603-496F-8234-5ABFD0E6116A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66" name="Shape 766"/>
          <p:cNvSpPr/>
          <p:nvPr/>
        </p:nvSpPr>
        <p:spPr>
          <a:xfrm>
            <a:off x="4236437" y="1425612"/>
            <a:ext cx="3648306" cy="2728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25400" tIns="25400" rIns="25400" bIns="25400" anchor="t">
            <a:spAutoFit/>
          </a:bodyPr>
          <a:lstStyle>
            <a:lvl1pPr algn="l">
              <a:lnSpc>
                <a:spcPct val="160000"/>
              </a:lnSpc>
              <a:defRPr sz="1700">
                <a:solidFill>
                  <a:srgbClr val="B5B8B9"/>
                </a:solidFill>
                <a:latin typeface="+mj-lt"/>
                <a:ea typeface="+mj-ea"/>
                <a:cs typeface="+mj-cs"/>
                <a:sym typeface="Open Sans"/>
              </a:defRPr>
            </a:lvl1pPr>
          </a:lstStyle>
          <a:p>
            <a:pPr algn="ctr">
              <a:lnSpc>
                <a:spcPct val="90000"/>
              </a:lnSpc>
              <a:spcBef>
                <a:spcPct val="0"/>
              </a:spcBef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ANNUAL WORK MEETING PROPOSAL</a:t>
            </a:r>
            <a:endParaRPr lang="en-US" sz="16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4" name="TextBox 93">
            <a:extLst>
              <a:ext uri="{FF2B5EF4-FFF2-40B4-BE49-F238E27FC236}">
                <a16:creationId xmlns:a16="http://schemas.microsoft.com/office/drawing/2014/main" xmlns="" id="{B8285B40-0893-4C9B-A138-1EFF1844D52F}"/>
              </a:ext>
            </a:extLst>
          </p:cNvPr>
          <p:cNvSpPr txBox="1"/>
          <p:nvPr/>
        </p:nvSpPr>
        <p:spPr bwMode="auto">
          <a:xfrm>
            <a:off x="3550197" y="69380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年终会议工作提案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21A857D7-B989-4FB8-850A-8A4D04EBA9F8}"/>
              </a:ext>
            </a:extLst>
          </p:cNvPr>
          <p:cNvSpPr/>
          <p:nvPr/>
        </p:nvSpPr>
        <p:spPr>
          <a:xfrm>
            <a:off x="0" y="3570514"/>
            <a:ext cx="12192000" cy="2573726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占位符 9">
            <a:extLst>
              <a:ext uri="{FF2B5EF4-FFF2-40B4-BE49-F238E27FC236}">
                <a16:creationId xmlns:a16="http://schemas.microsoft.com/office/drawing/2014/main" xmlns="" id="{318A66CE-3E65-4C8C-BB9E-81174C1976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642" r="19642"/>
          <a:stretch>
            <a:fillRect/>
          </a:stretch>
        </p:blipFill>
        <p:spPr>
          <a:xfrm>
            <a:off x="1472649" y="2105196"/>
            <a:ext cx="1895152" cy="2187900"/>
          </a:xfrm>
          <a:effectLst>
            <a:outerShdw blurRad="254000" sx="102000" sy="102000" algn="ctr" rotWithShape="0">
              <a:prstClr val="black">
                <a:alpha val="35000"/>
              </a:prstClr>
            </a:outerShdw>
          </a:effectLst>
        </p:spPr>
      </p:pic>
      <p:pic>
        <p:nvPicPr>
          <p:cNvPr id="8" name="图片占位符 7">
            <a:extLst>
              <a:ext uri="{FF2B5EF4-FFF2-40B4-BE49-F238E27FC236}">
                <a16:creationId xmlns:a16="http://schemas.microsoft.com/office/drawing/2014/main" xmlns="" id="{C9EC43ED-4B0B-4249-9440-E40EC608796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919" r="22919"/>
          <a:stretch>
            <a:fillRect/>
          </a:stretch>
        </p:blipFill>
        <p:spPr>
          <a:xfrm>
            <a:off x="5148498" y="2105196"/>
            <a:ext cx="1895152" cy="2187900"/>
          </a:xfrm>
          <a:effectLst>
            <a:outerShdw blurRad="254000" sx="102000" sy="102000" algn="ctr" rotWithShape="0">
              <a:prstClr val="black">
                <a:alpha val="35000"/>
              </a:prstClr>
            </a:outerShdw>
          </a:effectLst>
        </p:spPr>
      </p:pic>
      <p:pic>
        <p:nvPicPr>
          <p:cNvPr id="6" name="图片占位符 5">
            <a:extLst>
              <a:ext uri="{FF2B5EF4-FFF2-40B4-BE49-F238E27FC236}">
                <a16:creationId xmlns:a16="http://schemas.microsoft.com/office/drawing/2014/main" xmlns="" id="{9687877D-A038-4504-8521-3BD94BA8F5E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1145" r="21145"/>
          <a:stretch>
            <a:fillRect/>
          </a:stretch>
        </p:blipFill>
        <p:spPr>
          <a:xfrm>
            <a:off x="8824346" y="2105196"/>
            <a:ext cx="1895152" cy="2187900"/>
          </a:xfrm>
          <a:effectLst>
            <a:outerShdw blurRad="254000" sx="102000" sy="102000" algn="ctr" rotWithShape="0">
              <a:prstClr val="black">
                <a:alpha val="35000"/>
              </a:prstClr>
            </a:outerShdw>
          </a:effectLst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565DD95-53C0-4033-94DE-7014680708E9}"/>
              </a:ext>
            </a:extLst>
          </p:cNvPr>
          <p:cNvGrpSpPr/>
          <p:nvPr/>
        </p:nvGrpSpPr>
        <p:grpSpPr>
          <a:xfrm>
            <a:off x="930133" y="4470540"/>
            <a:ext cx="2933620" cy="1293405"/>
            <a:chOff x="930133" y="4470540"/>
            <a:chExt cx="2933620" cy="1293405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07E26A1A-ADC2-4D75-9E8A-6DCEEC3E814B}"/>
                </a:ext>
              </a:extLst>
            </p:cNvPr>
            <p:cNvSpPr/>
            <p:nvPr/>
          </p:nvSpPr>
          <p:spPr>
            <a:xfrm>
              <a:off x="1559497" y="447054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0" name="TextBox 11">
              <a:extLst>
                <a:ext uri="{FF2B5EF4-FFF2-40B4-BE49-F238E27FC236}">
                  <a16:creationId xmlns:a16="http://schemas.microsoft.com/office/drawing/2014/main" xmlns="" id="{443422A7-0C25-4F18-AC3C-A686E29EE7A9}"/>
                </a:ext>
              </a:extLst>
            </p:cNvPr>
            <p:cNvSpPr txBox="1"/>
            <p:nvPr/>
          </p:nvSpPr>
          <p:spPr>
            <a:xfrm>
              <a:off x="930133" y="504836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xmlns="" id="{E8329D0B-3A1B-4BFC-9FC4-27D3EC2C132C}"/>
                </a:ext>
              </a:extLst>
            </p:cNvPr>
            <p:cNvGrpSpPr/>
            <p:nvPr/>
          </p:nvGrpSpPr>
          <p:grpSpPr>
            <a:xfrm>
              <a:off x="2118473" y="4948693"/>
              <a:ext cx="498522" cy="0"/>
              <a:chOff x="738757" y="3437639"/>
              <a:chExt cx="436584" cy="0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3291F461-D07D-4C40-B5C7-758B9E91F2C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xmlns="" id="{2BDC6DCA-7F59-43B3-B5A9-5F2E5F4CC0A6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2EF5B04C-520C-4F86-9790-D3946D3A6C23}"/>
              </a:ext>
            </a:extLst>
          </p:cNvPr>
          <p:cNvGrpSpPr/>
          <p:nvPr/>
        </p:nvGrpSpPr>
        <p:grpSpPr>
          <a:xfrm>
            <a:off x="4602540" y="4470540"/>
            <a:ext cx="2933620" cy="1293405"/>
            <a:chOff x="4602540" y="4470540"/>
            <a:chExt cx="2933620" cy="1293405"/>
          </a:xfrm>
        </p:grpSpPr>
        <p:sp>
          <p:nvSpPr>
            <p:cNvPr id="29" name="矩形 28">
              <a:extLst>
                <a:ext uri="{FF2B5EF4-FFF2-40B4-BE49-F238E27FC236}">
                  <a16:creationId xmlns:a16="http://schemas.microsoft.com/office/drawing/2014/main" xmlns="" id="{760CB7F2-C89D-4061-A804-D74D9A9A233E}"/>
                </a:ext>
              </a:extLst>
            </p:cNvPr>
            <p:cNvSpPr/>
            <p:nvPr/>
          </p:nvSpPr>
          <p:spPr>
            <a:xfrm>
              <a:off x="5231904" y="447054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11">
              <a:extLst>
                <a:ext uri="{FF2B5EF4-FFF2-40B4-BE49-F238E27FC236}">
                  <a16:creationId xmlns:a16="http://schemas.microsoft.com/office/drawing/2014/main" xmlns="" id="{4F8C1241-093C-41B8-B58F-3308BADD1087}"/>
                </a:ext>
              </a:extLst>
            </p:cNvPr>
            <p:cNvSpPr txBox="1"/>
            <p:nvPr/>
          </p:nvSpPr>
          <p:spPr>
            <a:xfrm>
              <a:off x="4602540" y="504836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92E26ADC-1D9D-4096-B502-3A1774E2D10E}"/>
                </a:ext>
              </a:extLst>
            </p:cNvPr>
            <p:cNvGrpSpPr/>
            <p:nvPr/>
          </p:nvGrpSpPr>
          <p:grpSpPr>
            <a:xfrm>
              <a:off x="5790880" y="4948693"/>
              <a:ext cx="498522" cy="0"/>
              <a:chOff x="738757" y="3437639"/>
              <a:chExt cx="436584" cy="0"/>
            </a:xfrm>
          </p:grpSpPr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xmlns="" id="{D8388536-51D2-45A3-9B5C-ED134737B5D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0B5DEA7A-A225-484C-AE68-9F187319BBD4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D2BCEB5-ECAF-44F8-97D9-A7E6D04D00B4}"/>
              </a:ext>
            </a:extLst>
          </p:cNvPr>
          <p:cNvGrpSpPr/>
          <p:nvPr/>
        </p:nvGrpSpPr>
        <p:grpSpPr>
          <a:xfrm>
            <a:off x="8274948" y="4470540"/>
            <a:ext cx="2933620" cy="1293405"/>
            <a:chOff x="8274948" y="4470540"/>
            <a:chExt cx="2933620" cy="129340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xmlns="" id="{7EDDDAFC-8693-4C9E-A4CE-FA5DFF123D27}"/>
                </a:ext>
              </a:extLst>
            </p:cNvPr>
            <p:cNvSpPr/>
            <p:nvPr/>
          </p:nvSpPr>
          <p:spPr>
            <a:xfrm>
              <a:off x="8904312" y="447054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35" name="TextBox 11">
              <a:extLst>
                <a:ext uri="{FF2B5EF4-FFF2-40B4-BE49-F238E27FC236}">
                  <a16:creationId xmlns:a16="http://schemas.microsoft.com/office/drawing/2014/main" xmlns="" id="{D23BD170-39FC-4388-A53E-514386BB73F6}"/>
                </a:ext>
              </a:extLst>
            </p:cNvPr>
            <p:cNvSpPr txBox="1"/>
            <p:nvPr/>
          </p:nvSpPr>
          <p:spPr>
            <a:xfrm>
              <a:off x="8274948" y="504836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BC86CD87-7828-40D7-AF90-DCEEC6FD13D1}"/>
                </a:ext>
              </a:extLst>
            </p:cNvPr>
            <p:cNvGrpSpPr/>
            <p:nvPr/>
          </p:nvGrpSpPr>
          <p:grpSpPr>
            <a:xfrm>
              <a:off x="9463288" y="4948693"/>
              <a:ext cx="498522" cy="0"/>
              <a:chOff x="738757" y="3437639"/>
              <a:chExt cx="436584" cy="0"/>
            </a:xfrm>
          </p:grpSpPr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xmlns="" id="{41B218BB-8B32-4384-AC27-C79A7B6E1B2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xmlns="" id="{BC6E2EDB-0EAF-4384-A1F6-7C377DEF2389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xmlns="" id="{B29699D0-DB0B-4D71-8DE8-5FE2988ED334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D3EA0E70-4EAD-4A94-A21A-912D9F004E48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74" name="Freeform 43">
                <a:extLst>
                  <a:ext uri="{FF2B5EF4-FFF2-40B4-BE49-F238E27FC236}">
                    <a16:creationId xmlns:a16="http://schemas.microsoft.com/office/drawing/2014/main" xmlns="" id="{94BB1AEC-40FE-4976-80DE-B1D14B5B4DEA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4">
                <a:extLst>
                  <a:ext uri="{FF2B5EF4-FFF2-40B4-BE49-F238E27FC236}">
                    <a16:creationId xmlns:a16="http://schemas.microsoft.com/office/drawing/2014/main" xmlns="" id="{32BE9E87-EC5E-4C76-8FD3-92BE6079AA8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xmlns="" id="{E0796BAF-0C6B-4DC6-8B82-168F8298ED2D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1" name="Freeform 45">
                <a:extLst>
                  <a:ext uri="{FF2B5EF4-FFF2-40B4-BE49-F238E27FC236}">
                    <a16:creationId xmlns:a16="http://schemas.microsoft.com/office/drawing/2014/main" xmlns="" id="{90A88ABD-1E1A-4D67-B790-9B6070F6A8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46">
                <a:extLst>
                  <a:ext uri="{FF2B5EF4-FFF2-40B4-BE49-F238E27FC236}">
                    <a16:creationId xmlns:a16="http://schemas.microsoft.com/office/drawing/2014/main" xmlns="" id="{6E379697-CD67-4BC0-AC40-6A07F3967F5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47">
                <a:extLst>
                  <a:ext uri="{FF2B5EF4-FFF2-40B4-BE49-F238E27FC236}">
                    <a16:creationId xmlns:a16="http://schemas.microsoft.com/office/drawing/2014/main" xmlns="" id="{31C145EF-4999-4655-9975-FE7F4EE5594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Rectangle 48">
                <a:extLst>
                  <a:ext uri="{FF2B5EF4-FFF2-40B4-BE49-F238E27FC236}">
                    <a16:creationId xmlns:a16="http://schemas.microsoft.com/office/drawing/2014/main" xmlns="" id="{59A7BFED-38F0-4254-940B-AB6D0723E0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49">
                <a:extLst>
                  <a:ext uri="{FF2B5EF4-FFF2-40B4-BE49-F238E27FC236}">
                    <a16:creationId xmlns:a16="http://schemas.microsoft.com/office/drawing/2014/main" xmlns="" id="{293FA550-546E-4F30-A690-D2FDFEA871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50">
                <a:extLst>
                  <a:ext uri="{FF2B5EF4-FFF2-40B4-BE49-F238E27FC236}">
                    <a16:creationId xmlns:a16="http://schemas.microsoft.com/office/drawing/2014/main" xmlns="" id="{68D3BBF3-9F2E-4AFC-AE7B-A862758F695B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51">
                <a:extLst>
                  <a:ext uri="{FF2B5EF4-FFF2-40B4-BE49-F238E27FC236}">
                    <a16:creationId xmlns:a16="http://schemas.microsoft.com/office/drawing/2014/main" xmlns="" id="{1F7F928E-DFB1-4A64-83E6-945C28999713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Rectangle 52">
                <a:extLst>
                  <a:ext uri="{FF2B5EF4-FFF2-40B4-BE49-F238E27FC236}">
                    <a16:creationId xmlns:a16="http://schemas.microsoft.com/office/drawing/2014/main" xmlns="" id="{449B266D-F55A-4242-8FDD-6C016BA1F25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53">
                <a:extLst>
                  <a:ext uri="{FF2B5EF4-FFF2-40B4-BE49-F238E27FC236}">
                    <a16:creationId xmlns:a16="http://schemas.microsoft.com/office/drawing/2014/main" xmlns="" id="{E41A6C85-EF20-43A8-8002-D444D220034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54">
                <a:extLst>
                  <a:ext uri="{FF2B5EF4-FFF2-40B4-BE49-F238E27FC236}">
                    <a16:creationId xmlns:a16="http://schemas.microsoft.com/office/drawing/2014/main" xmlns="" id="{1FE83C09-D144-4C8F-8A08-F1E3DAA9D14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55">
                <a:extLst>
                  <a:ext uri="{FF2B5EF4-FFF2-40B4-BE49-F238E27FC236}">
                    <a16:creationId xmlns:a16="http://schemas.microsoft.com/office/drawing/2014/main" xmlns="" id="{95FF5D46-913C-4810-B5B2-1717A264A8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56">
                <a:extLst>
                  <a:ext uri="{FF2B5EF4-FFF2-40B4-BE49-F238E27FC236}">
                    <a16:creationId xmlns:a16="http://schemas.microsoft.com/office/drawing/2014/main" xmlns="" id="{BA27F8CD-5822-4CF8-9A3A-DA7D3F56606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57">
                <a:extLst>
                  <a:ext uri="{FF2B5EF4-FFF2-40B4-BE49-F238E27FC236}">
                    <a16:creationId xmlns:a16="http://schemas.microsoft.com/office/drawing/2014/main" xmlns="" id="{C24BB20A-8DAD-41A5-8A7C-46FC85508E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Rectangle 58">
                <a:extLst>
                  <a:ext uri="{FF2B5EF4-FFF2-40B4-BE49-F238E27FC236}">
                    <a16:creationId xmlns:a16="http://schemas.microsoft.com/office/drawing/2014/main" xmlns="" id="{6BDAF6EF-7C4A-47EA-A77F-EE78CABEB0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9">
                <a:extLst>
                  <a:ext uri="{FF2B5EF4-FFF2-40B4-BE49-F238E27FC236}">
                    <a16:creationId xmlns:a16="http://schemas.microsoft.com/office/drawing/2014/main" xmlns="" id="{78412F89-81FD-4600-A7E0-98B5D91500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60">
                <a:extLst>
                  <a:ext uri="{FF2B5EF4-FFF2-40B4-BE49-F238E27FC236}">
                    <a16:creationId xmlns:a16="http://schemas.microsoft.com/office/drawing/2014/main" xmlns="" id="{82641935-54E5-404C-AEF8-29E4BE598A3A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61">
                <a:extLst>
                  <a:ext uri="{FF2B5EF4-FFF2-40B4-BE49-F238E27FC236}">
                    <a16:creationId xmlns:a16="http://schemas.microsoft.com/office/drawing/2014/main" xmlns="" id="{8AECD3B4-1929-435A-9044-3CDF84A5690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Rectangle 62">
                <a:extLst>
                  <a:ext uri="{FF2B5EF4-FFF2-40B4-BE49-F238E27FC236}">
                    <a16:creationId xmlns:a16="http://schemas.microsoft.com/office/drawing/2014/main" xmlns="" id="{0E7E5394-8357-4911-907C-45B8EB990F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63">
                <a:extLst>
                  <a:ext uri="{FF2B5EF4-FFF2-40B4-BE49-F238E27FC236}">
                    <a16:creationId xmlns:a16="http://schemas.microsoft.com/office/drawing/2014/main" xmlns="" id="{C864DF02-CFA8-40E7-A60F-5F0F4E4C0D16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Freeform 64">
                <a:extLst>
                  <a:ext uri="{FF2B5EF4-FFF2-40B4-BE49-F238E27FC236}">
                    <a16:creationId xmlns:a16="http://schemas.microsoft.com/office/drawing/2014/main" xmlns="" id="{9B8212EE-7703-4A5E-A536-E424062D8B7B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65">
                <a:extLst>
                  <a:ext uri="{FF2B5EF4-FFF2-40B4-BE49-F238E27FC236}">
                    <a16:creationId xmlns:a16="http://schemas.microsoft.com/office/drawing/2014/main" xmlns="" id="{6B44DD08-AF0D-45E7-9424-8DE3F3CD67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66">
                <a:extLst>
                  <a:ext uri="{FF2B5EF4-FFF2-40B4-BE49-F238E27FC236}">
                    <a16:creationId xmlns:a16="http://schemas.microsoft.com/office/drawing/2014/main" xmlns="" id="{52C90479-615E-4B92-B181-935EAFF7392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67">
                <a:extLst>
                  <a:ext uri="{FF2B5EF4-FFF2-40B4-BE49-F238E27FC236}">
                    <a16:creationId xmlns:a16="http://schemas.microsoft.com/office/drawing/2014/main" xmlns="" id="{DAA0AFF9-28F0-4A9C-BF2C-8F1F744E53D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8">
                <a:extLst>
                  <a:ext uri="{FF2B5EF4-FFF2-40B4-BE49-F238E27FC236}">
                    <a16:creationId xmlns:a16="http://schemas.microsoft.com/office/drawing/2014/main" xmlns="" id="{546BF510-6A70-42A9-BD66-F46E6AA404D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9">
                <a:extLst>
                  <a:ext uri="{FF2B5EF4-FFF2-40B4-BE49-F238E27FC236}">
                    <a16:creationId xmlns:a16="http://schemas.microsoft.com/office/drawing/2014/main" xmlns="" id="{14B99767-1D92-4735-BBB8-9DAA6AD5C8FC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70">
                <a:extLst>
                  <a:ext uri="{FF2B5EF4-FFF2-40B4-BE49-F238E27FC236}">
                    <a16:creationId xmlns:a16="http://schemas.microsoft.com/office/drawing/2014/main" xmlns="" id="{5243C164-A05F-4BB5-83C0-9A7B46E65E02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71">
                <a:extLst>
                  <a:ext uri="{FF2B5EF4-FFF2-40B4-BE49-F238E27FC236}">
                    <a16:creationId xmlns:a16="http://schemas.microsoft.com/office/drawing/2014/main" xmlns="" id="{7EEB3780-54B9-4576-84DC-46572F9F3FEB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72">
                <a:extLst>
                  <a:ext uri="{FF2B5EF4-FFF2-40B4-BE49-F238E27FC236}">
                    <a16:creationId xmlns:a16="http://schemas.microsoft.com/office/drawing/2014/main" xmlns="" id="{19BE966F-EC53-4E85-AFBE-ECA3D0843538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73">
                <a:extLst>
                  <a:ext uri="{FF2B5EF4-FFF2-40B4-BE49-F238E27FC236}">
                    <a16:creationId xmlns:a16="http://schemas.microsoft.com/office/drawing/2014/main" xmlns="" id="{41D86127-E672-4847-A581-98B466F6BE7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74">
                <a:extLst>
                  <a:ext uri="{FF2B5EF4-FFF2-40B4-BE49-F238E27FC236}">
                    <a16:creationId xmlns:a16="http://schemas.microsoft.com/office/drawing/2014/main" xmlns="" id="{B33CCE27-2F18-47FD-98CA-65A90CC3CB37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5">
                <a:extLst>
                  <a:ext uri="{FF2B5EF4-FFF2-40B4-BE49-F238E27FC236}">
                    <a16:creationId xmlns:a16="http://schemas.microsoft.com/office/drawing/2014/main" xmlns="" id="{26E8B460-91EA-4E23-A4B2-AFBDE204085A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76">
                <a:extLst>
                  <a:ext uri="{FF2B5EF4-FFF2-40B4-BE49-F238E27FC236}">
                    <a16:creationId xmlns:a16="http://schemas.microsoft.com/office/drawing/2014/main" xmlns="" id="{310FB1A4-B460-4CB3-B02A-5748F51D3DA6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77">
                <a:extLst>
                  <a:ext uri="{FF2B5EF4-FFF2-40B4-BE49-F238E27FC236}">
                    <a16:creationId xmlns:a16="http://schemas.microsoft.com/office/drawing/2014/main" xmlns="" id="{4F2E0542-89CB-4A66-842F-7B53E985EA88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68380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75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3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" grpId="0" animBg="1"/>
      <p:bldP spid="24" grpId="0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57240E5-97CC-433B-899B-5970D5C23B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CD1AB54-9F49-46CC-9B3D-310FDC9ED4B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870674" y="-933450"/>
            <a:ext cx="486075" cy="49014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xmlns="" id="{3A4546C6-5418-4BD7-B68F-38DEEE6B3C4B}"/>
              </a:ext>
            </a:extLst>
          </p:cNvPr>
          <p:cNvSpPr txBox="1"/>
          <p:nvPr/>
        </p:nvSpPr>
        <p:spPr>
          <a:xfrm>
            <a:off x="621958" y="675955"/>
            <a:ext cx="34130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关于锐普公司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9667A8B5-231D-4496-98F3-1653FB934E04}"/>
              </a:ext>
            </a:extLst>
          </p:cNvPr>
          <p:cNvGrpSpPr/>
          <p:nvPr/>
        </p:nvGrpSpPr>
        <p:grpSpPr>
          <a:xfrm>
            <a:off x="754698" y="1559393"/>
            <a:ext cx="657820" cy="104775"/>
            <a:chOff x="686622" y="3437639"/>
            <a:chExt cx="576091" cy="0"/>
          </a:xfrm>
        </p:grpSpPr>
        <p:cxnSp>
          <p:nvCxnSpPr>
            <p:cNvPr id="32" name="直接连接符 31">
              <a:extLst>
                <a:ext uri="{FF2B5EF4-FFF2-40B4-BE49-F238E27FC236}">
                  <a16:creationId xmlns:a16="http://schemas.microsoft.com/office/drawing/2014/main" xmlns="" id="{CFE875AC-56AC-45A8-9A8D-3AFA693C3784}"/>
                </a:ext>
              </a:extLst>
            </p:cNvPr>
            <p:cNvCxnSpPr/>
            <p:nvPr/>
          </p:nvCxnSpPr>
          <p:spPr>
            <a:xfrm flipH="1">
              <a:off x="853240" y="3437639"/>
              <a:ext cx="409473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xmlns="" id="{D1FCF6B6-0DC4-434C-9443-53F1C2CCBEA7}"/>
                </a:ext>
              </a:extLst>
            </p:cNvPr>
            <p:cNvCxnSpPr/>
            <p:nvPr/>
          </p:nvCxnSpPr>
          <p:spPr>
            <a:xfrm flipH="1">
              <a:off x="686622" y="3437639"/>
              <a:ext cx="74510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17DF4351-0F28-4E1A-9397-8B12B078C8F0}"/>
              </a:ext>
            </a:extLst>
          </p:cNvPr>
          <p:cNvGrpSpPr/>
          <p:nvPr/>
        </p:nvGrpSpPr>
        <p:grpSpPr>
          <a:xfrm>
            <a:off x="-1586" y="1571626"/>
            <a:ext cx="12193587" cy="4570386"/>
            <a:chOff x="-1586" y="1571626"/>
            <a:chExt cx="12193587" cy="4570386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t="9660" r="7379" b="49635"/>
            <a:stretch>
              <a:fillRect/>
            </a:stretch>
          </p:blipFill>
          <p:spPr>
            <a:xfrm flipH="1">
              <a:off x="-1586" y="1571626"/>
              <a:ext cx="12193587" cy="3571874"/>
            </a:xfrm>
            <a:custGeom>
              <a:avLst/>
              <a:gdLst>
                <a:gd name="connsiteX0" fmla="*/ 12193587 w 12193587"/>
                <a:gd name="connsiteY0" fmla="*/ 0 h 3571874"/>
                <a:gd name="connsiteX1" fmla="*/ 0 w 12193587"/>
                <a:gd name="connsiteY1" fmla="*/ 0 h 3571874"/>
                <a:gd name="connsiteX2" fmla="*/ 0 w 12193587"/>
                <a:gd name="connsiteY2" fmla="*/ 3571874 h 3571874"/>
                <a:gd name="connsiteX3" fmla="*/ 12193587 w 12193587"/>
                <a:gd name="connsiteY3" fmla="*/ 3571874 h 35718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93587" h="3571874">
                  <a:moveTo>
                    <a:pt x="12193587" y="0"/>
                  </a:moveTo>
                  <a:lnTo>
                    <a:pt x="0" y="0"/>
                  </a:lnTo>
                  <a:lnTo>
                    <a:pt x="0" y="3571874"/>
                  </a:lnTo>
                  <a:lnTo>
                    <a:pt x="12193587" y="3571874"/>
                  </a:lnTo>
                  <a:close/>
                </a:path>
              </a:pathLst>
            </a:cu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</a:ln>
            <a:effectLst/>
          </p:spPr>
        </p:pic>
        <p:sp>
          <p:nvSpPr>
            <p:cNvPr id="193" name="矩形 18"/>
            <p:cNvSpPr>
              <a:spLocks noChangeArrowheads="1"/>
            </p:cNvSpPr>
            <p:nvPr/>
          </p:nvSpPr>
          <p:spPr bwMode="auto">
            <a:xfrm>
              <a:off x="646429" y="5489526"/>
              <a:ext cx="10948671" cy="652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>
                <a:lnSpc>
                  <a:spcPct val="130000"/>
                </a:lnSpc>
              </a:pPr>
              <a:r>
                <a:rPr lang="zh-CN" altLang="en-US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锐普，拥有中国领先的演示设计和培训团队（</a:t>
              </a:r>
              <a:r>
                <a:rPr lang="en-US" altLang="zh-CN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www.rapidesign.cn</a:t>
              </a:r>
              <a:r>
                <a:rPr lang="zh-CN" altLang="en-US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），中国领先的演示交流社区（</a:t>
              </a:r>
              <a:r>
                <a:rPr lang="en-US" altLang="zh-CN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www.rapidbbs.cn</a:t>
              </a:r>
              <a:r>
                <a:rPr lang="zh-CN" altLang="en-US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），中国领先的演示设计交易平台（</a:t>
              </a:r>
              <a:r>
                <a:rPr lang="en-US" altLang="zh-CN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www.yanj.cn</a:t>
              </a:r>
              <a:r>
                <a:rPr lang="zh-CN" altLang="en-US" sz="1400" dirty="0">
                  <a:solidFill>
                    <a:srgbClr val="9F9F9F"/>
                  </a:solidFill>
                  <a:latin typeface="Microsoft YaHei" panose="020B0503020204020204" pitchFamily="34" charset="-122"/>
                  <a:ea typeface="Microsoft YaHei" panose="020B0503020204020204" pitchFamily="34" charset="-122"/>
                </a:rPr>
                <a:t>）。和我们一起，用演示改变世界！</a:t>
              </a:r>
              <a:endParaRPr lang="en-US" altLang="zh-CN" sz="14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xmlns="" id="{3F44A651-5F2B-4CF1-8B6D-F7F00595FFAA}"/>
                </a:ext>
              </a:extLst>
            </p:cNvPr>
            <p:cNvSpPr/>
            <p:nvPr/>
          </p:nvSpPr>
          <p:spPr>
            <a:xfrm rot="16200000">
              <a:off x="8233105" y="1184606"/>
              <a:ext cx="3571875" cy="4345917"/>
            </a:xfrm>
            <a:custGeom>
              <a:avLst/>
              <a:gdLst>
                <a:gd name="connsiteX0" fmla="*/ 3571875 w 3571875"/>
                <a:gd name="connsiteY0" fmla="*/ 361292 h 4345917"/>
                <a:gd name="connsiteX1" fmla="*/ 3571875 w 3571875"/>
                <a:gd name="connsiteY1" fmla="*/ 4345917 h 4345917"/>
                <a:gd name="connsiteX2" fmla="*/ 0 w 3571875"/>
                <a:gd name="connsiteY2" fmla="*/ 4345917 h 4345917"/>
                <a:gd name="connsiteX3" fmla="*/ 0 w 3571875"/>
                <a:gd name="connsiteY3" fmla="*/ 361292 h 4345917"/>
                <a:gd name="connsiteX4" fmla="*/ 1576387 w 3571875"/>
                <a:gd name="connsiteY4" fmla="*/ 361292 h 4345917"/>
                <a:gd name="connsiteX5" fmla="*/ 1785937 w 3571875"/>
                <a:gd name="connsiteY5" fmla="*/ 0 h 4345917"/>
                <a:gd name="connsiteX6" fmla="*/ 1995487 w 3571875"/>
                <a:gd name="connsiteY6" fmla="*/ 361292 h 43459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571875" h="4345917">
                  <a:moveTo>
                    <a:pt x="3571875" y="361292"/>
                  </a:moveTo>
                  <a:lnTo>
                    <a:pt x="3571875" y="4345917"/>
                  </a:lnTo>
                  <a:lnTo>
                    <a:pt x="0" y="4345917"/>
                  </a:lnTo>
                  <a:lnTo>
                    <a:pt x="0" y="361292"/>
                  </a:lnTo>
                  <a:lnTo>
                    <a:pt x="1576387" y="361292"/>
                  </a:lnTo>
                  <a:lnTo>
                    <a:pt x="1785937" y="0"/>
                  </a:lnTo>
                  <a:lnTo>
                    <a:pt x="1995487" y="361292"/>
                  </a:lnTo>
                  <a:close/>
                </a:path>
              </a:pathLst>
            </a:custGeom>
            <a:gradFill flip="none" rotWithShape="1">
              <a:gsLst>
                <a:gs pos="100000">
                  <a:srgbClr val="1AAAFF">
                    <a:alpha val="60000"/>
                  </a:srgbClr>
                </a:gs>
                <a:gs pos="0">
                  <a:srgbClr val="004899"/>
                </a:gs>
              </a:gsLst>
              <a:lin ang="8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96" name="文本框 195"/>
            <p:cNvSpPr txBox="1"/>
            <p:nvPr/>
          </p:nvSpPr>
          <p:spPr>
            <a:xfrm>
              <a:off x="8581223" y="2173821"/>
              <a:ext cx="1415772" cy="461665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zh-CN" altLang="en-US" sz="2400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sz="2400" kern="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198" name="矩形 18"/>
            <p:cNvSpPr>
              <a:spLocks noChangeArrowheads="1"/>
            </p:cNvSpPr>
            <p:nvPr/>
          </p:nvSpPr>
          <p:spPr bwMode="auto">
            <a:xfrm>
              <a:off x="8586151" y="2673577"/>
              <a:ext cx="3333000" cy="20313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>
                <a:lnSpc>
                  <a:spcPct val="150000"/>
                </a:lnSpc>
              </a:pP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12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等演示软件，我们拥有严谨的逻辑思维、创意的图示化表达、超强的动画制作以及精益求精的美术功底，为上万用户提供演示设计定制、演示技能培训以及模板选用等服务。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4E700977-3222-4BD8-9A87-5235984EF2A3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E728868E-57EB-4620-A8DB-24F9CEF0549E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01" name="Freeform 43">
                <a:extLst>
                  <a:ext uri="{FF2B5EF4-FFF2-40B4-BE49-F238E27FC236}">
                    <a16:creationId xmlns:a16="http://schemas.microsoft.com/office/drawing/2014/main" xmlns="" id="{A4D7CC39-D022-44B9-83F9-A2B5C7A0497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4">
                <a:extLst>
                  <a:ext uri="{FF2B5EF4-FFF2-40B4-BE49-F238E27FC236}">
                    <a16:creationId xmlns:a16="http://schemas.microsoft.com/office/drawing/2014/main" xmlns="" id="{EFCC2CED-E1D2-4702-A2E5-6297263AA8C0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9FF02527-7425-4B45-A566-DA9D02ED3B9F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68" name="Freeform 45">
                <a:extLst>
                  <a:ext uri="{FF2B5EF4-FFF2-40B4-BE49-F238E27FC236}">
                    <a16:creationId xmlns:a16="http://schemas.microsoft.com/office/drawing/2014/main" xmlns="" id="{24CCB856-70D5-4611-B9BF-BD1588B6CF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46">
                <a:extLst>
                  <a:ext uri="{FF2B5EF4-FFF2-40B4-BE49-F238E27FC236}">
                    <a16:creationId xmlns:a16="http://schemas.microsoft.com/office/drawing/2014/main" xmlns="" id="{4DC9CF36-2EAB-4738-9F68-F15CF6B5B5D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47">
                <a:extLst>
                  <a:ext uri="{FF2B5EF4-FFF2-40B4-BE49-F238E27FC236}">
                    <a16:creationId xmlns:a16="http://schemas.microsoft.com/office/drawing/2014/main" xmlns="" id="{B3DE850E-96D3-40DB-88E1-15CAA4C2955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Rectangle 48">
                <a:extLst>
                  <a:ext uri="{FF2B5EF4-FFF2-40B4-BE49-F238E27FC236}">
                    <a16:creationId xmlns:a16="http://schemas.microsoft.com/office/drawing/2014/main" xmlns="" id="{4254FCF6-664B-4D72-90C8-7475999B24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:a16="http://schemas.microsoft.com/office/drawing/2014/main" xmlns="" id="{A31A9030-FF63-410B-951D-27D9C25C24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50">
                <a:extLst>
                  <a:ext uri="{FF2B5EF4-FFF2-40B4-BE49-F238E27FC236}">
                    <a16:creationId xmlns:a16="http://schemas.microsoft.com/office/drawing/2014/main" xmlns="" id="{B589E880-3D42-4A8A-9577-EA3D0627C843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51">
                <a:extLst>
                  <a:ext uri="{FF2B5EF4-FFF2-40B4-BE49-F238E27FC236}">
                    <a16:creationId xmlns:a16="http://schemas.microsoft.com/office/drawing/2014/main" xmlns="" id="{00ED698F-8C59-4880-8EC9-E6FFBD36B8A1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Rectangle 52">
                <a:extLst>
                  <a:ext uri="{FF2B5EF4-FFF2-40B4-BE49-F238E27FC236}">
                    <a16:creationId xmlns:a16="http://schemas.microsoft.com/office/drawing/2014/main" xmlns="" id="{3A178427-2DB9-4A66-89D6-C981ECCC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3">
                <a:extLst>
                  <a:ext uri="{FF2B5EF4-FFF2-40B4-BE49-F238E27FC236}">
                    <a16:creationId xmlns:a16="http://schemas.microsoft.com/office/drawing/2014/main" xmlns="" id="{79307DA1-0A99-4020-B52F-2395202151E2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54">
                <a:extLst>
                  <a:ext uri="{FF2B5EF4-FFF2-40B4-BE49-F238E27FC236}">
                    <a16:creationId xmlns:a16="http://schemas.microsoft.com/office/drawing/2014/main" xmlns="" id="{76F1B5F4-B727-40C5-8A10-963E87C40CF6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5">
                <a:extLst>
                  <a:ext uri="{FF2B5EF4-FFF2-40B4-BE49-F238E27FC236}">
                    <a16:creationId xmlns:a16="http://schemas.microsoft.com/office/drawing/2014/main" xmlns="" id="{AC6FCA26-A64B-4D19-B35B-273605C154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6">
                <a:extLst>
                  <a:ext uri="{FF2B5EF4-FFF2-40B4-BE49-F238E27FC236}">
                    <a16:creationId xmlns:a16="http://schemas.microsoft.com/office/drawing/2014/main" xmlns="" id="{81DB293C-049E-4CBB-BADF-B9D00B79B1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7">
                <a:extLst>
                  <a:ext uri="{FF2B5EF4-FFF2-40B4-BE49-F238E27FC236}">
                    <a16:creationId xmlns:a16="http://schemas.microsoft.com/office/drawing/2014/main" xmlns="" id="{26C2241E-60A2-4395-93CA-A3B45085BF3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58">
                <a:extLst>
                  <a:ext uri="{FF2B5EF4-FFF2-40B4-BE49-F238E27FC236}">
                    <a16:creationId xmlns:a16="http://schemas.microsoft.com/office/drawing/2014/main" xmlns="" id="{89EA65A5-2B24-43D8-A12D-0A3C62CB45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9">
                <a:extLst>
                  <a:ext uri="{FF2B5EF4-FFF2-40B4-BE49-F238E27FC236}">
                    <a16:creationId xmlns:a16="http://schemas.microsoft.com/office/drawing/2014/main" xmlns="" id="{777E37C1-E48F-4DB4-88BB-C8DECE1ED2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60">
                <a:extLst>
                  <a:ext uri="{FF2B5EF4-FFF2-40B4-BE49-F238E27FC236}">
                    <a16:creationId xmlns:a16="http://schemas.microsoft.com/office/drawing/2014/main" xmlns="" id="{BF97468E-F755-47E2-9C5C-92BD15DFF22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61">
                <a:extLst>
                  <a:ext uri="{FF2B5EF4-FFF2-40B4-BE49-F238E27FC236}">
                    <a16:creationId xmlns:a16="http://schemas.microsoft.com/office/drawing/2014/main" xmlns="" id="{F29F8D7F-299A-43A6-818E-BD821850E01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Rectangle 62">
                <a:extLst>
                  <a:ext uri="{FF2B5EF4-FFF2-40B4-BE49-F238E27FC236}">
                    <a16:creationId xmlns:a16="http://schemas.microsoft.com/office/drawing/2014/main" xmlns="" id="{7575BD3F-66CC-437B-8CCF-C7FDDEA2DF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3">
                <a:extLst>
                  <a:ext uri="{FF2B5EF4-FFF2-40B4-BE49-F238E27FC236}">
                    <a16:creationId xmlns:a16="http://schemas.microsoft.com/office/drawing/2014/main" xmlns="" id="{763E54C6-4F82-4EFA-AE77-2B5A4FE394A9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7" name="Freeform 64">
                <a:extLst>
                  <a:ext uri="{FF2B5EF4-FFF2-40B4-BE49-F238E27FC236}">
                    <a16:creationId xmlns:a16="http://schemas.microsoft.com/office/drawing/2014/main" xmlns="" id="{78984486-E39B-4982-854C-C8D072590FAB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65">
                <a:extLst>
                  <a:ext uri="{FF2B5EF4-FFF2-40B4-BE49-F238E27FC236}">
                    <a16:creationId xmlns:a16="http://schemas.microsoft.com/office/drawing/2014/main" xmlns="" id="{1B262F22-4968-452A-B541-E7172E41ED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6">
                <a:extLst>
                  <a:ext uri="{FF2B5EF4-FFF2-40B4-BE49-F238E27FC236}">
                    <a16:creationId xmlns:a16="http://schemas.microsoft.com/office/drawing/2014/main" xmlns="" id="{C27FC58E-6BED-49BF-8C02-4BA833148AA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7">
                <a:extLst>
                  <a:ext uri="{FF2B5EF4-FFF2-40B4-BE49-F238E27FC236}">
                    <a16:creationId xmlns:a16="http://schemas.microsoft.com/office/drawing/2014/main" xmlns="" id="{F6A8BC91-6AD3-47BE-AE99-7E80E4F1C8DC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8">
                <a:extLst>
                  <a:ext uri="{FF2B5EF4-FFF2-40B4-BE49-F238E27FC236}">
                    <a16:creationId xmlns:a16="http://schemas.microsoft.com/office/drawing/2014/main" xmlns="" id="{37C3743A-4A0B-4F6E-944F-327B1A85EE1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9">
                <a:extLst>
                  <a:ext uri="{FF2B5EF4-FFF2-40B4-BE49-F238E27FC236}">
                    <a16:creationId xmlns:a16="http://schemas.microsoft.com/office/drawing/2014/main" xmlns="" id="{ACD2BBF7-B9EC-4B8C-9323-9504CEFEAB5E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70">
                <a:extLst>
                  <a:ext uri="{FF2B5EF4-FFF2-40B4-BE49-F238E27FC236}">
                    <a16:creationId xmlns:a16="http://schemas.microsoft.com/office/drawing/2014/main" xmlns="" id="{07F521FB-D53B-4605-903A-597A86142518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71">
                <a:extLst>
                  <a:ext uri="{FF2B5EF4-FFF2-40B4-BE49-F238E27FC236}">
                    <a16:creationId xmlns:a16="http://schemas.microsoft.com/office/drawing/2014/main" xmlns="" id="{17C16256-447F-4E70-ACD0-48AB22D6D6E7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72">
                <a:extLst>
                  <a:ext uri="{FF2B5EF4-FFF2-40B4-BE49-F238E27FC236}">
                    <a16:creationId xmlns:a16="http://schemas.microsoft.com/office/drawing/2014/main" xmlns="" id="{8404EEBF-7F95-49FB-969A-6498A35933A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3">
                <a:extLst>
                  <a:ext uri="{FF2B5EF4-FFF2-40B4-BE49-F238E27FC236}">
                    <a16:creationId xmlns:a16="http://schemas.microsoft.com/office/drawing/2014/main" xmlns="" id="{CE3B0C35-4CE5-4B14-AEF3-78D8B07517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4">
                <a:extLst>
                  <a:ext uri="{FF2B5EF4-FFF2-40B4-BE49-F238E27FC236}">
                    <a16:creationId xmlns:a16="http://schemas.microsoft.com/office/drawing/2014/main" xmlns="" id="{BE88D2F5-E104-4E86-B5B5-20FB87793BBC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5">
                <a:extLst>
                  <a:ext uri="{FF2B5EF4-FFF2-40B4-BE49-F238E27FC236}">
                    <a16:creationId xmlns:a16="http://schemas.microsoft.com/office/drawing/2014/main" xmlns="" id="{B2BF2D52-3120-4B80-97A8-B1FBC2852010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6">
                <a:extLst>
                  <a:ext uri="{FF2B5EF4-FFF2-40B4-BE49-F238E27FC236}">
                    <a16:creationId xmlns:a16="http://schemas.microsoft.com/office/drawing/2014/main" xmlns="" id="{E4065DED-B95A-4388-B3F8-32E68B732380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7">
                <a:extLst>
                  <a:ext uri="{FF2B5EF4-FFF2-40B4-BE49-F238E27FC236}">
                    <a16:creationId xmlns:a16="http://schemas.microsoft.com/office/drawing/2014/main" xmlns="" id="{062154DB-BCE1-44EB-815E-E13CA399A4B1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3369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9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3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113F6C13-55B6-47A9-9B4C-B2618A27FC1F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1A411D15-9D22-4A7B-BC6C-DB227492339A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C008C373-DC0E-4D9F-A274-C32B6D89A477}"/>
              </a:ext>
            </a:extLst>
          </p:cNvPr>
          <p:cNvGrpSpPr/>
          <p:nvPr/>
        </p:nvGrpSpPr>
        <p:grpSpPr>
          <a:xfrm>
            <a:off x="1778466" y="418944"/>
            <a:ext cx="5837103" cy="6486401"/>
            <a:chOff x="1778466" y="418944"/>
            <a:chExt cx="5837103" cy="6486401"/>
          </a:xfrm>
        </p:grpSpPr>
        <p:sp>
          <p:nvSpPr>
            <p:cNvPr id="108" name="Freeform 43"/>
            <p:cNvSpPr>
              <a:spLocks/>
            </p:cNvSpPr>
            <p:nvPr/>
          </p:nvSpPr>
          <p:spPr bwMode="auto">
            <a:xfrm>
              <a:off x="1928052" y="1193170"/>
              <a:ext cx="5319309" cy="5712175"/>
            </a:xfrm>
            <a:custGeom>
              <a:avLst/>
              <a:gdLst>
                <a:gd name="T0" fmla="*/ 0 w 604"/>
                <a:gd name="T1" fmla="*/ 0 h 649"/>
                <a:gd name="T2" fmla="*/ 0 w 604"/>
                <a:gd name="T3" fmla="*/ 7 h 649"/>
                <a:gd name="T4" fmla="*/ 589 w 604"/>
                <a:gd name="T5" fmla="*/ 7 h 649"/>
                <a:gd name="T6" fmla="*/ 595 w 604"/>
                <a:gd name="T7" fmla="*/ 10 h 649"/>
                <a:gd name="T8" fmla="*/ 597 w 604"/>
                <a:gd name="T9" fmla="*/ 15 h 649"/>
                <a:gd name="T10" fmla="*/ 597 w 604"/>
                <a:gd name="T11" fmla="*/ 160 h 649"/>
                <a:gd name="T12" fmla="*/ 595 w 604"/>
                <a:gd name="T13" fmla="*/ 166 h 649"/>
                <a:gd name="T14" fmla="*/ 589 w 604"/>
                <a:gd name="T15" fmla="*/ 168 h 649"/>
                <a:gd name="T16" fmla="*/ 8 w 604"/>
                <a:gd name="T17" fmla="*/ 168 h 649"/>
                <a:gd name="T18" fmla="*/ 3 w 604"/>
                <a:gd name="T19" fmla="*/ 170 h 649"/>
                <a:gd name="T20" fmla="*/ 0 w 604"/>
                <a:gd name="T21" fmla="*/ 176 h 649"/>
                <a:gd name="T22" fmla="*/ 0 w 604"/>
                <a:gd name="T23" fmla="*/ 334 h 649"/>
                <a:gd name="T24" fmla="*/ 3 w 604"/>
                <a:gd name="T25" fmla="*/ 340 h 649"/>
                <a:gd name="T26" fmla="*/ 8 w 604"/>
                <a:gd name="T27" fmla="*/ 342 h 649"/>
                <a:gd name="T28" fmla="*/ 421 w 604"/>
                <a:gd name="T29" fmla="*/ 342 h 649"/>
                <a:gd name="T30" fmla="*/ 427 w 604"/>
                <a:gd name="T31" fmla="*/ 344 h 649"/>
                <a:gd name="T32" fmla="*/ 429 w 604"/>
                <a:gd name="T33" fmla="*/ 350 h 649"/>
                <a:gd name="T34" fmla="*/ 429 w 604"/>
                <a:gd name="T35" fmla="*/ 493 h 649"/>
                <a:gd name="T36" fmla="*/ 427 w 604"/>
                <a:gd name="T37" fmla="*/ 499 h 649"/>
                <a:gd name="T38" fmla="*/ 421 w 604"/>
                <a:gd name="T39" fmla="*/ 501 h 649"/>
                <a:gd name="T40" fmla="*/ 8 w 604"/>
                <a:gd name="T41" fmla="*/ 501 h 649"/>
                <a:gd name="T42" fmla="*/ 3 w 604"/>
                <a:gd name="T43" fmla="*/ 504 h 649"/>
                <a:gd name="T44" fmla="*/ 0 w 604"/>
                <a:gd name="T45" fmla="*/ 509 h 649"/>
                <a:gd name="T46" fmla="*/ 0 w 604"/>
                <a:gd name="T47" fmla="*/ 649 h 649"/>
                <a:gd name="T48" fmla="*/ 7 w 604"/>
                <a:gd name="T49" fmla="*/ 649 h 649"/>
                <a:gd name="T50" fmla="*/ 7 w 604"/>
                <a:gd name="T51" fmla="*/ 517 h 649"/>
                <a:gd name="T52" fmla="*/ 10 w 604"/>
                <a:gd name="T53" fmla="*/ 511 h 649"/>
                <a:gd name="T54" fmla="*/ 15 w 604"/>
                <a:gd name="T55" fmla="*/ 509 h 649"/>
                <a:gd name="T56" fmla="*/ 428 w 604"/>
                <a:gd name="T57" fmla="*/ 509 h 649"/>
                <a:gd name="T58" fmla="*/ 434 w 604"/>
                <a:gd name="T59" fmla="*/ 507 h 649"/>
                <a:gd name="T60" fmla="*/ 436 w 604"/>
                <a:gd name="T61" fmla="*/ 501 h 649"/>
                <a:gd name="T62" fmla="*/ 436 w 604"/>
                <a:gd name="T63" fmla="*/ 509 h 649"/>
                <a:gd name="T64" fmla="*/ 436 w 604"/>
                <a:gd name="T65" fmla="*/ 343 h 649"/>
                <a:gd name="T66" fmla="*/ 434 w 604"/>
                <a:gd name="T67" fmla="*/ 337 h 649"/>
                <a:gd name="T68" fmla="*/ 428 w 604"/>
                <a:gd name="T69" fmla="*/ 335 h 649"/>
                <a:gd name="T70" fmla="*/ 15 w 604"/>
                <a:gd name="T71" fmla="*/ 335 h 649"/>
                <a:gd name="T72" fmla="*/ 10 w 604"/>
                <a:gd name="T73" fmla="*/ 332 h 649"/>
                <a:gd name="T74" fmla="*/ 7 w 604"/>
                <a:gd name="T75" fmla="*/ 327 h 649"/>
                <a:gd name="T76" fmla="*/ 7 w 604"/>
                <a:gd name="T77" fmla="*/ 183 h 649"/>
                <a:gd name="T78" fmla="*/ 10 w 604"/>
                <a:gd name="T79" fmla="*/ 178 h 649"/>
                <a:gd name="T80" fmla="*/ 15 w 604"/>
                <a:gd name="T81" fmla="*/ 175 h 649"/>
                <a:gd name="T82" fmla="*/ 596 w 604"/>
                <a:gd name="T83" fmla="*/ 175 h 649"/>
                <a:gd name="T84" fmla="*/ 602 w 604"/>
                <a:gd name="T85" fmla="*/ 173 h 649"/>
                <a:gd name="T86" fmla="*/ 604 w 604"/>
                <a:gd name="T87" fmla="*/ 167 h 649"/>
                <a:gd name="T88" fmla="*/ 604 w 604"/>
                <a:gd name="T89" fmla="*/ 174 h 649"/>
                <a:gd name="T90" fmla="*/ 604 w 604"/>
                <a:gd name="T91" fmla="*/ 8 h 649"/>
                <a:gd name="T92" fmla="*/ 602 w 604"/>
                <a:gd name="T93" fmla="*/ 3 h 649"/>
                <a:gd name="T94" fmla="*/ 596 w 604"/>
                <a:gd name="T95" fmla="*/ 0 h 649"/>
                <a:gd name="T96" fmla="*/ 0 w 604"/>
                <a:gd name="T97" fmla="*/ 0 h 6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04" h="649">
                  <a:moveTo>
                    <a:pt x="0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589" y="7"/>
                    <a:pt x="589" y="7"/>
                    <a:pt x="589" y="7"/>
                  </a:cubicBezTo>
                  <a:cubicBezTo>
                    <a:pt x="591" y="7"/>
                    <a:pt x="593" y="8"/>
                    <a:pt x="595" y="10"/>
                  </a:cubicBezTo>
                  <a:cubicBezTo>
                    <a:pt x="596" y="11"/>
                    <a:pt x="597" y="13"/>
                    <a:pt x="597" y="15"/>
                  </a:cubicBezTo>
                  <a:cubicBezTo>
                    <a:pt x="597" y="160"/>
                    <a:pt x="597" y="160"/>
                    <a:pt x="597" y="160"/>
                  </a:cubicBezTo>
                  <a:cubicBezTo>
                    <a:pt x="597" y="162"/>
                    <a:pt x="596" y="164"/>
                    <a:pt x="595" y="166"/>
                  </a:cubicBezTo>
                  <a:cubicBezTo>
                    <a:pt x="593" y="167"/>
                    <a:pt x="591" y="168"/>
                    <a:pt x="589" y="168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6" y="168"/>
                    <a:pt x="4" y="169"/>
                    <a:pt x="3" y="170"/>
                  </a:cubicBezTo>
                  <a:cubicBezTo>
                    <a:pt x="1" y="172"/>
                    <a:pt x="0" y="174"/>
                    <a:pt x="0" y="176"/>
                  </a:cubicBezTo>
                  <a:cubicBezTo>
                    <a:pt x="0" y="334"/>
                    <a:pt x="0" y="334"/>
                    <a:pt x="0" y="334"/>
                  </a:cubicBezTo>
                  <a:cubicBezTo>
                    <a:pt x="0" y="336"/>
                    <a:pt x="1" y="338"/>
                    <a:pt x="3" y="340"/>
                  </a:cubicBezTo>
                  <a:cubicBezTo>
                    <a:pt x="4" y="342"/>
                    <a:pt x="6" y="342"/>
                    <a:pt x="8" y="342"/>
                  </a:cubicBezTo>
                  <a:cubicBezTo>
                    <a:pt x="421" y="342"/>
                    <a:pt x="421" y="342"/>
                    <a:pt x="421" y="342"/>
                  </a:cubicBezTo>
                  <a:cubicBezTo>
                    <a:pt x="423" y="342"/>
                    <a:pt x="425" y="343"/>
                    <a:pt x="427" y="344"/>
                  </a:cubicBezTo>
                  <a:cubicBezTo>
                    <a:pt x="428" y="346"/>
                    <a:pt x="429" y="348"/>
                    <a:pt x="429" y="350"/>
                  </a:cubicBezTo>
                  <a:cubicBezTo>
                    <a:pt x="429" y="493"/>
                    <a:pt x="429" y="493"/>
                    <a:pt x="429" y="493"/>
                  </a:cubicBezTo>
                  <a:cubicBezTo>
                    <a:pt x="429" y="495"/>
                    <a:pt x="428" y="498"/>
                    <a:pt x="427" y="499"/>
                  </a:cubicBezTo>
                  <a:cubicBezTo>
                    <a:pt x="425" y="501"/>
                    <a:pt x="423" y="501"/>
                    <a:pt x="421" y="501"/>
                  </a:cubicBezTo>
                  <a:cubicBezTo>
                    <a:pt x="8" y="501"/>
                    <a:pt x="8" y="501"/>
                    <a:pt x="8" y="501"/>
                  </a:cubicBezTo>
                  <a:cubicBezTo>
                    <a:pt x="6" y="501"/>
                    <a:pt x="4" y="502"/>
                    <a:pt x="3" y="504"/>
                  </a:cubicBezTo>
                  <a:cubicBezTo>
                    <a:pt x="1" y="505"/>
                    <a:pt x="0" y="507"/>
                    <a:pt x="0" y="509"/>
                  </a:cubicBezTo>
                  <a:cubicBezTo>
                    <a:pt x="0" y="649"/>
                    <a:pt x="0" y="649"/>
                    <a:pt x="0" y="649"/>
                  </a:cubicBezTo>
                  <a:cubicBezTo>
                    <a:pt x="7" y="649"/>
                    <a:pt x="7" y="649"/>
                    <a:pt x="7" y="649"/>
                  </a:cubicBezTo>
                  <a:cubicBezTo>
                    <a:pt x="7" y="517"/>
                    <a:pt x="7" y="517"/>
                    <a:pt x="7" y="517"/>
                  </a:cubicBezTo>
                  <a:cubicBezTo>
                    <a:pt x="7" y="515"/>
                    <a:pt x="8" y="512"/>
                    <a:pt x="10" y="511"/>
                  </a:cubicBezTo>
                  <a:cubicBezTo>
                    <a:pt x="11" y="509"/>
                    <a:pt x="13" y="509"/>
                    <a:pt x="15" y="509"/>
                  </a:cubicBezTo>
                  <a:cubicBezTo>
                    <a:pt x="428" y="509"/>
                    <a:pt x="428" y="509"/>
                    <a:pt x="428" y="509"/>
                  </a:cubicBezTo>
                  <a:cubicBezTo>
                    <a:pt x="430" y="509"/>
                    <a:pt x="432" y="508"/>
                    <a:pt x="434" y="507"/>
                  </a:cubicBezTo>
                  <a:cubicBezTo>
                    <a:pt x="435" y="505"/>
                    <a:pt x="436" y="503"/>
                    <a:pt x="436" y="501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36" y="343"/>
                    <a:pt x="436" y="343"/>
                    <a:pt x="436" y="343"/>
                  </a:cubicBezTo>
                  <a:cubicBezTo>
                    <a:pt x="436" y="341"/>
                    <a:pt x="435" y="339"/>
                    <a:pt x="434" y="337"/>
                  </a:cubicBezTo>
                  <a:cubicBezTo>
                    <a:pt x="432" y="336"/>
                    <a:pt x="430" y="335"/>
                    <a:pt x="428" y="335"/>
                  </a:cubicBezTo>
                  <a:cubicBezTo>
                    <a:pt x="15" y="335"/>
                    <a:pt x="15" y="335"/>
                    <a:pt x="15" y="335"/>
                  </a:cubicBezTo>
                  <a:cubicBezTo>
                    <a:pt x="13" y="335"/>
                    <a:pt x="11" y="334"/>
                    <a:pt x="10" y="332"/>
                  </a:cubicBezTo>
                  <a:cubicBezTo>
                    <a:pt x="8" y="331"/>
                    <a:pt x="7" y="329"/>
                    <a:pt x="7" y="327"/>
                  </a:cubicBezTo>
                  <a:cubicBezTo>
                    <a:pt x="7" y="183"/>
                    <a:pt x="7" y="183"/>
                    <a:pt x="7" y="183"/>
                  </a:cubicBezTo>
                  <a:cubicBezTo>
                    <a:pt x="7" y="181"/>
                    <a:pt x="8" y="179"/>
                    <a:pt x="10" y="178"/>
                  </a:cubicBezTo>
                  <a:cubicBezTo>
                    <a:pt x="11" y="176"/>
                    <a:pt x="13" y="175"/>
                    <a:pt x="15" y="175"/>
                  </a:cubicBezTo>
                  <a:cubicBezTo>
                    <a:pt x="596" y="175"/>
                    <a:pt x="596" y="175"/>
                    <a:pt x="596" y="175"/>
                  </a:cubicBezTo>
                  <a:cubicBezTo>
                    <a:pt x="598" y="175"/>
                    <a:pt x="600" y="174"/>
                    <a:pt x="602" y="173"/>
                  </a:cubicBezTo>
                  <a:cubicBezTo>
                    <a:pt x="603" y="171"/>
                    <a:pt x="604" y="169"/>
                    <a:pt x="604" y="167"/>
                  </a:cubicBezTo>
                  <a:cubicBezTo>
                    <a:pt x="604" y="174"/>
                    <a:pt x="604" y="174"/>
                    <a:pt x="604" y="174"/>
                  </a:cubicBezTo>
                  <a:cubicBezTo>
                    <a:pt x="604" y="8"/>
                    <a:pt x="604" y="8"/>
                    <a:pt x="604" y="8"/>
                  </a:cubicBezTo>
                  <a:cubicBezTo>
                    <a:pt x="604" y="6"/>
                    <a:pt x="603" y="4"/>
                    <a:pt x="602" y="3"/>
                  </a:cubicBezTo>
                  <a:cubicBezTo>
                    <a:pt x="600" y="1"/>
                    <a:pt x="598" y="0"/>
                    <a:pt x="59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Oval 44"/>
            <p:cNvSpPr>
              <a:spLocks noChangeArrowheads="1"/>
            </p:cNvSpPr>
            <p:nvPr/>
          </p:nvSpPr>
          <p:spPr bwMode="auto">
            <a:xfrm>
              <a:off x="1778466" y="418944"/>
              <a:ext cx="1673380" cy="1671736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 dirty="0"/>
            </a:p>
          </p:txBody>
        </p:sp>
        <p:sp>
          <p:nvSpPr>
            <p:cNvPr id="110" name="Oval 45"/>
            <p:cNvSpPr>
              <a:spLocks noChangeArrowheads="1"/>
            </p:cNvSpPr>
            <p:nvPr/>
          </p:nvSpPr>
          <p:spPr bwMode="auto">
            <a:xfrm>
              <a:off x="1831068" y="471545"/>
              <a:ext cx="1568177" cy="156653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Oval 46"/>
            <p:cNvSpPr>
              <a:spLocks noChangeArrowheads="1"/>
            </p:cNvSpPr>
            <p:nvPr/>
          </p:nvSpPr>
          <p:spPr bwMode="auto">
            <a:xfrm>
              <a:off x="4807974" y="1043585"/>
              <a:ext cx="387935" cy="387935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Oval 47"/>
            <p:cNvSpPr>
              <a:spLocks noChangeArrowheads="1"/>
            </p:cNvSpPr>
            <p:nvPr/>
          </p:nvSpPr>
          <p:spPr bwMode="auto">
            <a:xfrm>
              <a:off x="4826056" y="1061667"/>
              <a:ext cx="341909" cy="3517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Oval 48"/>
            <p:cNvSpPr>
              <a:spLocks noChangeArrowheads="1"/>
            </p:cNvSpPr>
            <p:nvPr/>
          </p:nvSpPr>
          <p:spPr bwMode="auto">
            <a:xfrm>
              <a:off x="6612857" y="2504916"/>
              <a:ext cx="387935" cy="396154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Oval 49"/>
            <p:cNvSpPr>
              <a:spLocks noChangeArrowheads="1"/>
            </p:cNvSpPr>
            <p:nvPr/>
          </p:nvSpPr>
          <p:spPr bwMode="auto">
            <a:xfrm>
              <a:off x="6630938" y="2531216"/>
              <a:ext cx="351771" cy="3435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Oval 50"/>
            <p:cNvSpPr>
              <a:spLocks noChangeArrowheads="1"/>
            </p:cNvSpPr>
            <p:nvPr/>
          </p:nvSpPr>
          <p:spPr bwMode="auto">
            <a:xfrm>
              <a:off x="3856219" y="2504916"/>
              <a:ext cx="387935" cy="396154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Oval 51"/>
            <p:cNvSpPr>
              <a:spLocks noChangeArrowheads="1"/>
            </p:cNvSpPr>
            <p:nvPr/>
          </p:nvSpPr>
          <p:spPr bwMode="auto">
            <a:xfrm>
              <a:off x="3874301" y="2531216"/>
              <a:ext cx="351771" cy="3435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Oval 52"/>
            <p:cNvSpPr>
              <a:spLocks noChangeArrowheads="1"/>
            </p:cNvSpPr>
            <p:nvPr/>
          </p:nvSpPr>
          <p:spPr bwMode="auto">
            <a:xfrm>
              <a:off x="2924190" y="5444015"/>
              <a:ext cx="386290" cy="386291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Oval 53"/>
            <p:cNvSpPr>
              <a:spLocks noChangeArrowheads="1"/>
            </p:cNvSpPr>
            <p:nvPr/>
          </p:nvSpPr>
          <p:spPr bwMode="auto">
            <a:xfrm>
              <a:off x="2940627" y="5462096"/>
              <a:ext cx="353415" cy="35177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Oval 54"/>
            <p:cNvSpPr>
              <a:spLocks noChangeArrowheads="1"/>
            </p:cNvSpPr>
            <p:nvPr/>
          </p:nvSpPr>
          <p:spPr bwMode="auto">
            <a:xfrm>
              <a:off x="5537818" y="4299936"/>
              <a:ext cx="387935" cy="396154"/>
            </a:xfrm>
            <a:prstGeom prst="ellipse">
              <a:avLst/>
            </a:pr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Oval 55"/>
            <p:cNvSpPr>
              <a:spLocks noChangeArrowheads="1"/>
            </p:cNvSpPr>
            <p:nvPr/>
          </p:nvSpPr>
          <p:spPr bwMode="auto">
            <a:xfrm>
              <a:off x="5555899" y="4326236"/>
              <a:ext cx="351771" cy="343553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56"/>
            <p:cNvSpPr>
              <a:spLocks/>
            </p:cNvSpPr>
            <p:nvPr/>
          </p:nvSpPr>
          <p:spPr bwMode="auto">
            <a:xfrm>
              <a:off x="3267741" y="4520204"/>
              <a:ext cx="1637216" cy="818608"/>
            </a:xfrm>
            <a:custGeom>
              <a:avLst/>
              <a:gdLst>
                <a:gd name="T0" fmla="*/ 166 w 186"/>
                <a:gd name="T1" fmla="*/ 0 h 93"/>
                <a:gd name="T2" fmla="*/ 28 w 186"/>
                <a:gd name="T3" fmla="*/ 0 h 93"/>
                <a:gd name="T4" fmla="*/ 8 w 186"/>
                <a:gd name="T5" fmla="*/ 26 h 93"/>
                <a:gd name="T6" fmla="*/ 8 w 186"/>
                <a:gd name="T7" fmla="*/ 58 h 93"/>
                <a:gd name="T8" fmla="*/ 9 w 186"/>
                <a:gd name="T9" fmla="*/ 69 h 93"/>
                <a:gd name="T10" fmla="*/ 0 w 186"/>
                <a:gd name="T11" fmla="*/ 93 h 93"/>
                <a:gd name="T12" fmla="*/ 22 w 186"/>
                <a:gd name="T13" fmla="*/ 83 h 93"/>
                <a:gd name="T14" fmla="*/ 28 w 186"/>
                <a:gd name="T15" fmla="*/ 84 h 93"/>
                <a:gd name="T16" fmla="*/ 166 w 186"/>
                <a:gd name="T17" fmla="*/ 84 h 93"/>
                <a:gd name="T18" fmla="*/ 186 w 186"/>
                <a:gd name="T19" fmla="*/ 58 h 93"/>
                <a:gd name="T20" fmla="*/ 186 w 186"/>
                <a:gd name="T21" fmla="*/ 26 h 93"/>
                <a:gd name="T22" fmla="*/ 166 w 186"/>
                <a:gd name="T23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6" h="93">
                  <a:moveTo>
                    <a:pt x="166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7" y="0"/>
                    <a:pt x="8" y="12"/>
                    <a:pt x="8" y="26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62"/>
                    <a:pt x="8" y="66"/>
                    <a:pt x="9" y="69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22" y="83"/>
                    <a:pt x="22" y="83"/>
                    <a:pt x="22" y="83"/>
                  </a:cubicBezTo>
                  <a:cubicBezTo>
                    <a:pt x="24" y="84"/>
                    <a:pt x="26" y="84"/>
                    <a:pt x="28" y="84"/>
                  </a:cubicBezTo>
                  <a:cubicBezTo>
                    <a:pt x="166" y="84"/>
                    <a:pt x="166" y="84"/>
                    <a:pt x="166" y="84"/>
                  </a:cubicBezTo>
                  <a:cubicBezTo>
                    <a:pt x="177" y="84"/>
                    <a:pt x="186" y="72"/>
                    <a:pt x="186" y="58"/>
                  </a:cubicBezTo>
                  <a:cubicBezTo>
                    <a:pt x="186" y="26"/>
                    <a:pt x="186" y="26"/>
                    <a:pt x="186" y="26"/>
                  </a:cubicBezTo>
                  <a:cubicBezTo>
                    <a:pt x="186" y="12"/>
                    <a:pt x="177" y="0"/>
                    <a:pt x="166" y="0"/>
                  </a:cubicBezTo>
                  <a:close/>
                </a:path>
              </a:pathLst>
            </a:cu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57"/>
            <p:cNvSpPr>
              <a:spLocks/>
            </p:cNvSpPr>
            <p:nvPr/>
          </p:nvSpPr>
          <p:spPr bwMode="auto">
            <a:xfrm>
              <a:off x="3320343" y="4546505"/>
              <a:ext cx="1558314" cy="739706"/>
            </a:xfrm>
            <a:custGeom>
              <a:avLst/>
              <a:gdLst>
                <a:gd name="T0" fmla="*/ 7 w 177"/>
                <a:gd name="T1" fmla="*/ 66 h 84"/>
                <a:gd name="T2" fmla="*/ 6 w 177"/>
                <a:gd name="T3" fmla="*/ 65 h 84"/>
                <a:gd name="T4" fmla="*/ 5 w 177"/>
                <a:gd name="T5" fmla="*/ 55 h 84"/>
                <a:gd name="T6" fmla="*/ 5 w 177"/>
                <a:gd name="T7" fmla="*/ 23 h 84"/>
                <a:gd name="T8" fmla="*/ 22 w 177"/>
                <a:gd name="T9" fmla="*/ 0 h 84"/>
                <a:gd name="T10" fmla="*/ 160 w 177"/>
                <a:gd name="T11" fmla="*/ 0 h 84"/>
                <a:gd name="T12" fmla="*/ 177 w 177"/>
                <a:gd name="T13" fmla="*/ 23 h 84"/>
                <a:gd name="T14" fmla="*/ 177 w 177"/>
                <a:gd name="T15" fmla="*/ 55 h 84"/>
                <a:gd name="T16" fmla="*/ 160 w 177"/>
                <a:gd name="T17" fmla="*/ 78 h 84"/>
                <a:gd name="T18" fmla="*/ 22 w 177"/>
                <a:gd name="T19" fmla="*/ 78 h 84"/>
                <a:gd name="T20" fmla="*/ 17 w 177"/>
                <a:gd name="T21" fmla="*/ 77 h 84"/>
                <a:gd name="T22" fmla="*/ 16 w 177"/>
                <a:gd name="T23" fmla="*/ 77 h 84"/>
                <a:gd name="T24" fmla="*/ 0 w 177"/>
                <a:gd name="T25" fmla="*/ 84 h 84"/>
                <a:gd name="T26" fmla="*/ 7 w 177"/>
                <a:gd name="T27" fmla="*/ 66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7" h="84">
                  <a:moveTo>
                    <a:pt x="7" y="66"/>
                  </a:moveTo>
                  <a:cubicBezTo>
                    <a:pt x="6" y="65"/>
                    <a:pt x="6" y="65"/>
                    <a:pt x="6" y="65"/>
                  </a:cubicBezTo>
                  <a:cubicBezTo>
                    <a:pt x="5" y="62"/>
                    <a:pt x="5" y="59"/>
                    <a:pt x="5" y="55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10"/>
                    <a:pt x="12" y="0"/>
                    <a:pt x="22" y="0"/>
                  </a:cubicBezTo>
                  <a:cubicBezTo>
                    <a:pt x="160" y="0"/>
                    <a:pt x="160" y="0"/>
                    <a:pt x="160" y="0"/>
                  </a:cubicBezTo>
                  <a:cubicBezTo>
                    <a:pt x="170" y="0"/>
                    <a:pt x="177" y="10"/>
                    <a:pt x="177" y="23"/>
                  </a:cubicBezTo>
                  <a:cubicBezTo>
                    <a:pt x="177" y="55"/>
                    <a:pt x="177" y="55"/>
                    <a:pt x="177" y="55"/>
                  </a:cubicBezTo>
                  <a:cubicBezTo>
                    <a:pt x="177" y="68"/>
                    <a:pt x="170" y="78"/>
                    <a:pt x="160" y="78"/>
                  </a:cubicBezTo>
                  <a:cubicBezTo>
                    <a:pt x="22" y="78"/>
                    <a:pt x="22" y="78"/>
                    <a:pt x="22" y="78"/>
                  </a:cubicBezTo>
                  <a:cubicBezTo>
                    <a:pt x="20" y="78"/>
                    <a:pt x="19" y="78"/>
                    <a:pt x="17" y="77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0" y="84"/>
                    <a:pt x="0" y="84"/>
                    <a:pt x="0" y="84"/>
                  </a:cubicBezTo>
                  <a:lnTo>
                    <a:pt x="7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58"/>
            <p:cNvSpPr>
              <a:spLocks/>
            </p:cNvSpPr>
            <p:nvPr/>
          </p:nvSpPr>
          <p:spPr bwMode="auto">
            <a:xfrm>
              <a:off x="5943834" y="4669788"/>
              <a:ext cx="1671735" cy="1336403"/>
            </a:xfrm>
            <a:custGeom>
              <a:avLst/>
              <a:gdLst>
                <a:gd name="T0" fmla="*/ 170 w 190"/>
                <a:gd name="T1" fmla="*/ 12 h 152"/>
                <a:gd name="T2" fmla="*/ 50 w 190"/>
                <a:gd name="T3" fmla="*/ 12 h 152"/>
                <a:gd name="T4" fmla="*/ 31 w 190"/>
                <a:gd name="T5" fmla="*/ 12 h 152"/>
                <a:gd name="T6" fmla="*/ 0 w 190"/>
                <a:gd name="T7" fmla="*/ 0 h 152"/>
                <a:gd name="T8" fmla="*/ 13 w 190"/>
                <a:gd name="T9" fmla="*/ 28 h 152"/>
                <a:gd name="T10" fmla="*/ 13 w 190"/>
                <a:gd name="T11" fmla="*/ 46 h 152"/>
                <a:gd name="T12" fmla="*/ 13 w 190"/>
                <a:gd name="T13" fmla="*/ 80 h 152"/>
                <a:gd name="T14" fmla="*/ 13 w 190"/>
                <a:gd name="T15" fmla="*/ 130 h 152"/>
                <a:gd name="T16" fmla="*/ 33 w 190"/>
                <a:gd name="T17" fmla="*/ 152 h 152"/>
                <a:gd name="T18" fmla="*/ 170 w 190"/>
                <a:gd name="T19" fmla="*/ 152 h 152"/>
                <a:gd name="T20" fmla="*/ 190 w 190"/>
                <a:gd name="T21" fmla="*/ 130 h 152"/>
                <a:gd name="T22" fmla="*/ 190 w 190"/>
                <a:gd name="T23" fmla="*/ 33 h 152"/>
                <a:gd name="T24" fmla="*/ 170 w 190"/>
                <a:gd name="T25" fmla="*/ 1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0" h="152">
                  <a:moveTo>
                    <a:pt x="170" y="12"/>
                  </a:moveTo>
                  <a:cubicBezTo>
                    <a:pt x="130" y="12"/>
                    <a:pt x="90" y="12"/>
                    <a:pt x="50" y="12"/>
                  </a:cubicBezTo>
                  <a:cubicBezTo>
                    <a:pt x="44" y="12"/>
                    <a:pt x="37" y="11"/>
                    <a:pt x="31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34"/>
                    <a:pt x="13" y="40"/>
                    <a:pt x="13" y="46"/>
                  </a:cubicBezTo>
                  <a:cubicBezTo>
                    <a:pt x="13" y="57"/>
                    <a:pt x="13" y="68"/>
                    <a:pt x="13" y="80"/>
                  </a:cubicBezTo>
                  <a:cubicBezTo>
                    <a:pt x="13" y="97"/>
                    <a:pt x="13" y="114"/>
                    <a:pt x="13" y="130"/>
                  </a:cubicBezTo>
                  <a:cubicBezTo>
                    <a:pt x="13" y="142"/>
                    <a:pt x="22" y="152"/>
                    <a:pt x="33" y="152"/>
                  </a:cubicBezTo>
                  <a:cubicBezTo>
                    <a:pt x="170" y="152"/>
                    <a:pt x="170" y="152"/>
                    <a:pt x="170" y="152"/>
                  </a:cubicBezTo>
                  <a:cubicBezTo>
                    <a:pt x="181" y="152"/>
                    <a:pt x="190" y="142"/>
                    <a:pt x="190" y="130"/>
                  </a:cubicBezTo>
                  <a:cubicBezTo>
                    <a:pt x="190" y="33"/>
                    <a:pt x="190" y="33"/>
                    <a:pt x="190" y="33"/>
                  </a:cubicBezTo>
                  <a:cubicBezTo>
                    <a:pt x="190" y="21"/>
                    <a:pt x="181" y="12"/>
                    <a:pt x="170" y="12"/>
                  </a:cubicBezTo>
                  <a:close/>
                </a:path>
              </a:pathLst>
            </a:cu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59"/>
            <p:cNvSpPr>
              <a:spLocks/>
            </p:cNvSpPr>
            <p:nvPr/>
          </p:nvSpPr>
          <p:spPr bwMode="auto">
            <a:xfrm>
              <a:off x="6004655" y="4722390"/>
              <a:ext cx="1584615" cy="1249281"/>
            </a:xfrm>
            <a:custGeom>
              <a:avLst/>
              <a:gdLst>
                <a:gd name="T0" fmla="*/ 26 w 180"/>
                <a:gd name="T1" fmla="*/ 142 h 142"/>
                <a:gd name="T2" fmla="*/ 9 w 180"/>
                <a:gd name="T3" fmla="*/ 124 h 142"/>
                <a:gd name="T4" fmla="*/ 9 w 180"/>
                <a:gd name="T5" fmla="*/ 40 h 142"/>
                <a:gd name="T6" fmla="*/ 9 w 180"/>
                <a:gd name="T7" fmla="*/ 35 h 142"/>
                <a:gd name="T8" fmla="*/ 9 w 180"/>
                <a:gd name="T9" fmla="*/ 22 h 142"/>
                <a:gd name="T10" fmla="*/ 10 w 180"/>
                <a:gd name="T11" fmla="*/ 21 h 142"/>
                <a:gd name="T12" fmla="*/ 0 w 180"/>
                <a:gd name="T13" fmla="*/ 0 h 142"/>
                <a:gd name="T14" fmla="*/ 23 w 180"/>
                <a:gd name="T15" fmla="*/ 9 h 142"/>
                <a:gd name="T16" fmla="*/ 24 w 180"/>
                <a:gd name="T17" fmla="*/ 9 h 142"/>
                <a:gd name="T18" fmla="*/ 32 w 180"/>
                <a:gd name="T19" fmla="*/ 9 h 142"/>
                <a:gd name="T20" fmla="*/ 38 w 180"/>
                <a:gd name="T21" fmla="*/ 9 h 142"/>
                <a:gd name="T22" fmla="*/ 43 w 180"/>
                <a:gd name="T23" fmla="*/ 9 h 142"/>
                <a:gd name="T24" fmla="*/ 163 w 180"/>
                <a:gd name="T25" fmla="*/ 9 h 142"/>
                <a:gd name="T26" fmla="*/ 180 w 180"/>
                <a:gd name="T27" fmla="*/ 27 h 142"/>
                <a:gd name="T28" fmla="*/ 180 w 180"/>
                <a:gd name="T29" fmla="*/ 124 h 142"/>
                <a:gd name="T30" fmla="*/ 163 w 180"/>
                <a:gd name="T31" fmla="*/ 142 h 142"/>
                <a:gd name="T32" fmla="*/ 26 w 180"/>
                <a:gd name="T3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0" h="142">
                  <a:moveTo>
                    <a:pt x="26" y="142"/>
                  </a:moveTo>
                  <a:cubicBezTo>
                    <a:pt x="16" y="142"/>
                    <a:pt x="9" y="134"/>
                    <a:pt x="9" y="124"/>
                  </a:cubicBezTo>
                  <a:cubicBezTo>
                    <a:pt x="9" y="40"/>
                    <a:pt x="9" y="40"/>
                    <a:pt x="9" y="40"/>
                  </a:cubicBezTo>
                  <a:cubicBezTo>
                    <a:pt x="9" y="38"/>
                    <a:pt x="9" y="37"/>
                    <a:pt x="9" y="35"/>
                  </a:cubicBezTo>
                  <a:cubicBezTo>
                    <a:pt x="9" y="31"/>
                    <a:pt x="9" y="26"/>
                    <a:pt x="9" y="22"/>
                  </a:cubicBezTo>
                  <a:cubicBezTo>
                    <a:pt x="10" y="21"/>
                    <a:pt x="10" y="21"/>
                    <a:pt x="1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6" y="9"/>
                    <a:pt x="29" y="9"/>
                    <a:pt x="32" y="9"/>
                  </a:cubicBezTo>
                  <a:cubicBezTo>
                    <a:pt x="34" y="9"/>
                    <a:pt x="36" y="9"/>
                    <a:pt x="38" y="9"/>
                  </a:cubicBezTo>
                  <a:cubicBezTo>
                    <a:pt x="40" y="9"/>
                    <a:pt x="41" y="9"/>
                    <a:pt x="43" y="9"/>
                  </a:cubicBezTo>
                  <a:cubicBezTo>
                    <a:pt x="163" y="9"/>
                    <a:pt x="163" y="9"/>
                    <a:pt x="163" y="9"/>
                  </a:cubicBezTo>
                  <a:cubicBezTo>
                    <a:pt x="172" y="9"/>
                    <a:pt x="180" y="17"/>
                    <a:pt x="180" y="27"/>
                  </a:cubicBezTo>
                  <a:cubicBezTo>
                    <a:pt x="180" y="124"/>
                    <a:pt x="180" y="124"/>
                    <a:pt x="180" y="124"/>
                  </a:cubicBezTo>
                  <a:cubicBezTo>
                    <a:pt x="180" y="134"/>
                    <a:pt x="172" y="142"/>
                    <a:pt x="163" y="142"/>
                  </a:cubicBezTo>
                  <a:lnTo>
                    <a:pt x="26" y="14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60"/>
            <p:cNvSpPr>
              <a:spLocks/>
            </p:cNvSpPr>
            <p:nvPr/>
          </p:nvSpPr>
          <p:spPr bwMode="auto">
            <a:xfrm>
              <a:off x="5177827" y="1502203"/>
              <a:ext cx="1637216" cy="844909"/>
            </a:xfrm>
            <a:custGeom>
              <a:avLst/>
              <a:gdLst>
                <a:gd name="T0" fmla="*/ 166 w 186"/>
                <a:gd name="T1" fmla="*/ 12 h 96"/>
                <a:gd name="T2" fmla="*/ 30 w 186"/>
                <a:gd name="T3" fmla="*/ 12 h 96"/>
                <a:gd name="T4" fmla="*/ 0 w 186"/>
                <a:gd name="T5" fmla="*/ 0 h 96"/>
                <a:gd name="T6" fmla="*/ 11 w 186"/>
                <a:gd name="T7" fmla="*/ 23 h 96"/>
                <a:gd name="T8" fmla="*/ 8 w 186"/>
                <a:gd name="T9" fmla="*/ 37 h 96"/>
                <a:gd name="T10" fmla="*/ 8 w 186"/>
                <a:gd name="T11" fmla="*/ 70 h 96"/>
                <a:gd name="T12" fmla="*/ 28 w 186"/>
                <a:gd name="T13" fmla="*/ 96 h 96"/>
                <a:gd name="T14" fmla="*/ 166 w 186"/>
                <a:gd name="T15" fmla="*/ 96 h 96"/>
                <a:gd name="T16" fmla="*/ 186 w 186"/>
                <a:gd name="T17" fmla="*/ 70 h 96"/>
                <a:gd name="T18" fmla="*/ 186 w 186"/>
                <a:gd name="T19" fmla="*/ 37 h 96"/>
                <a:gd name="T20" fmla="*/ 166 w 186"/>
                <a:gd name="T21" fmla="*/ 12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96">
                  <a:moveTo>
                    <a:pt x="166" y="12"/>
                  </a:moveTo>
                  <a:cubicBezTo>
                    <a:pt x="30" y="12"/>
                    <a:pt x="30" y="12"/>
                    <a:pt x="30" y="1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9" y="27"/>
                    <a:pt x="8" y="32"/>
                    <a:pt x="8" y="37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8" y="84"/>
                    <a:pt x="17" y="96"/>
                    <a:pt x="28" y="96"/>
                  </a:cubicBezTo>
                  <a:cubicBezTo>
                    <a:pt x="166" y="96"/>
                    <a:pt x="166" y="96"/>
                    <a:pt x="166" y="96"/>
                  </a:cubicBezTo>
                  <a:cubicBezTo>
                    <a:pt x="177" y="96"/>
                    <a:pt x="186" y="84"/>
                    <a:pt x="186" y="70"/>
                  </a:cubicBezTo>
                  <a:cubicBezTo>
                    <a:pt x="186" y="37"/>
                    <a:pt x="186" y="37"/>
                    <a:pt x="186" y="37"/>
                  </a:cubicBezTo>
                  <a:cubicBezTo>
                    <a:pt x="186" y="23"/>
                    <a:pt x="177" y="12"/>
                    <a:pt x="166" y="12"/>
                  </a:cubicBezTo>
                  <a:close/>
                </a:path>
              </a:pathLst>
            </a:cu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29" name="Freeform 61"/>
            <p:cNvSpPr>
              <a:spLocks/>
            </p:cNvSpPr>
            <p:nvPr/>
          </p:nvSpPr>
          <p:spPr bwMode="auto">
            <a:xfrm>
              <a:off x="5238648" y="1554804"/>
              <a:ext cx="1550095" cy="756144"/>
            </a:xfrm>
            <a:custGeom>
              <a:avLst/>
              <a:gdLst>
                <a:gd name="T0" fmla="*/ 21 w 176"/>
                <a:gd name="T1" fmla="*/ 86 h 86"/>
                <a:gd name="T2" fmla="*/ 4 w 176"/>
                <a:gd name="T3" fmla="*/ 64 h 86"/>
                <a:gd name="T4" fmla="*/ 4 w 176"/>
                <a:gd name="T5" fmla="*/ 31 h 86"/>
                <a:gd name="T6" fmla="*/ 7 w 176"/>
                <a:gd name="T7" fmla="*/ 18 h 86"/>
                <a:gd name="T8" fmla="*/ 8 w 176"/>
                <a:gd name="T9" fmla="*/ 17 h 86"/>
                <a:gd name="T10" fmla="*/ 0 w 176"/>
                <a:gd name="T11" fmla="*/ 0 h 86"/>
                <a:gd name="T12" fmla="*/ 22 w 176"/>
                <a:gd name="T13" fmla="*/ 9 h 86"/>
                <a:gd name="T14" fmla="*/ 159 w 176"/>
                <a:gd name="T15" fmla="*/ 9 h 86"/>
                <a:gd name="T16" fmla="*/ 176 w 176"/>
                <a:gd name="T17" fmla="*/ 31 h 86"/>
                <a:gd name="T18" fmla="*/ 176 w 176"/>
                <a:gd name="T19" fmla="*/ 64 h 86"/>
                <a:gd name="T20" fmla="*/ 159 w 176"/>
                <a:gd name="T21" fmla="*/ 86 h 86"/>
                <a:gd name="T22" fmla="*/ 21 w 176"/>
                <a:gd name="T23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6" h="86">
                  <a:moveTo>
                    <a:pt x="21" y="86"/>
                  </a:moveTo>
                  <a:cubicBezTo>
                    <a:pt x="11" y="86"/>
                    <a:pt x="4" y="76"/>
                    <a:pt x="4" y="64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27"/>
                    <a:pt x="5" y="22"/>
                    <a:pt x="7" y="18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159" y="9"/>
                    <a:pt x="159" y="9"/>
                    <a:pt x="159" y="9"/>
                  </a:cubicBezTo>
                  <a:cubicBezTo>
                    <a:pt x="169" y="9"/>
                    <a:pt x="176" y="19"/>
                    <a:pt x="176" y="31"/>
                  </a:cubicBezTo>
                  <a:cubicBezTo>
                    <a:pt x="176" y="64"/>
                    <a:pt x="176" y="64"/>
                    <a:pt x="176" y="64"/>
                  </a:cubicBezTo>
                  <a:cubicBezTo>
                    <a:pt x="176" y="76"/>
                    <a:pt x="169" y="86"/>
                    <a:pt x="159" y="86"/>
                  </a:cubicBezTo>
                  <a:lnTo>
                    <a:pt x="21" y="8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62"/>
            <p:cNvSpPr>
              <a:spLocks/>
            </p:cNvSpPr>
            <p:nvPr/>
          </p:nvSpPr>
          <p:spPr bwMode="auto">
            <a:xfrm>
              <a:off x="4975641" y="2953670"/>
              <a:ext cx="1663517" cy="844909"/>
            </a:xfrm>
            <a:custGeom>
              <a:avLst/>
              <a:gdLst>
                <a:gd name="T0" fmla="*/ 189 w 189"/>
                <a:gd name="T1" fmla="*/ 0 h 96"/>
                <a:gd name="T2" fmla="*/ 161 w 189"/>
                <a:gd name="T3" fmla="*/ 12 h 96"/>
                <a:gd name="T4" fmla="*/ 159 w 189"/>
                <a:gd name="T5" fmla="*/ 12 h 96"/>
                <a:gd name="T6" fmla="*/ 20 w 189"/>
                <a:gd name="T7" fmla="*/ 12 h 96"/>
                <a:gd name="T8" fmla="*/ 0 w 189"/>
                <a:gd name="T9" fmla="*/ 38 h 96"/>
                <a:gd name="T10" fmla="*/ 0 w 189"/>
                <a:gd name="T11" fmla="*/ 70 h 96"/>
                <a:gd name="T12" fmla="*/ 20 w 189"/>
                <a:gd name="T13" fmla="*/ 96 h 96"/>
                <a:gd name="T14" fmla="*/ 159 w 189"/>
                <a:gd name="T15" fmla="*/ 96 h 96"/>
                <a:gd name="T16" fmla="*/ 179 w 189"/>
                <a:gd name="T17" fmla="*/ 70 h 96"/>
                <a:gd name="T18" fmla="*/ 179 w 189"/>
                <a:gd name="T19" fmla="*/ 38 h 96"/>
                <a:gd name="T20" fmla="*/ 178 w 189"/>
                <a:gd name="T21" fmla="*/ 28 h 96"/>
                <a:gd name="T22" fmla="*/ 189 w 189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96">
                  <a:moveTo>
                    <a:pt x="189" y="0"/>
                  </a:moveTo>
                  <a:cubicBezTo>
                    <a:pt x="161" y="12"/>
                    <a:pt x="161" y="12"/>
                    <a:pt x="161" y="12"/>
                  </a:cubicBezTo>
                  <a:cubicBezTo>
                    <a:pt x="161" y="12"/>
                    <a:pt x="160" y="12"/>
                    <a:pt x="15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9" y="12"/>
                    <a:pt x="0" y="24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4"/>
                    <a:pt x="9" y="96"/>
                    <a:pt x="20" y="96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70" y="96"/>
                    <a:pt x="179" y="84"/>
                    <a:pt x="179" y="70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34"/>
                    <a:pt x="178" y="31"/>
                    <a:pt x="178" y="28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63"/>
            <p:cNvSpPr>
              <a:spLocks/>
            </p:cNvSpPr>
            <p:nvPr/>
          </p:nvSpPr>
          <p:spPr bwMode="auto">
            <a:xfrm>
              <a:off x="5010160" y="3006272"/>
              <a:ext cx="1576395" cy="766007"/>
            </a:xfrm>
            <a:custGeom>
              <a:avLst/>
              <a:gdLst>
                <a:gd name="T0" fmla="*/ 16 w 179"/>
                <a:gd name="T1" fmla="*/ 87 h 87"/>
                <a:gd name="T2" fmla="*/ 0 w 179"/>
                <a:gd name="T3" fmla="*/ 64 h 87"/>
                <a:gd name="T4" fmla="*/ 0 w 179"/>
                <a:gd name="T5" fmla="*/ 32 h 87"/>
                <a:gd name="T6" fmla="*/ 16 w 179"/>
                <a:gd name="T7" fmla="*/ 9 h 87"/>
                <a:gd name="T8" fmla="*/ 155 w 179"/>
                <a:gd name="T9" fmla="*/ 9 h 87"/>
                <a:gd name="T10" fmla="*/ 157 w 179"/>
                <a:gd name="T11" fmla="*/ 9 h 87"/>
                <a:gd name="T12" fmla="*/ 158 w 179"/>
                <a:gd name="T13" fmla="*/ 10 h 87"/>
                <a:gd name="T14" fmla="*/ 179 w 179"/>
                <a:gd name="T15" fmla="*/ 0 h 87"/>
                <a:gd name="T16" fmla="*/ 170 w 179"/>
                <a:gd name="T17" fmla="*/ 22 h 87"/>
                <a:gd name="T18" fmla="*/ 171 w 179"/>
                <a:gd name="T19" fmla="*/ 23 h 87"/>
                <a:gd name="T20" fmla="*/ 172 w 179"/>
                <a:gd name="T21" fmla="*/ 32 h 87"/>
                <a:gd name="T22" fmla="*/ 172 w 179"/>
                <a:gd name="T23" fmla="*/ 64 h 87"/>
                <a:gd name="T24" fmla="*/ 155 w 179"/>
                <a:gd name="T25" fmla="*/ 87 h 87"/>
                <a:gd name="T26" fmla="*/ 16 w 179"/>
                <a:gd name="T2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87">
                  <a:moveTo>
                    <a:pt x="16" y="87"/>
                  </a:moveTo>
                  <a:cubicBezTo>
                    <a:pt x="7" y="87"/>
                    <a:pt x="0" y="77"/>
                    <a:pt x="0" y="6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7" y="9"/>
                    <a:pt x="16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6" y="9"/>
                    <a:pt x="156" y="9"/>
                    <a:pt x="157" y="9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1" y="23"/>
                    <a:pt x="171" y="23"/>
                    <a:pt x="171" y="23"/>
                  </a:cubicBezTo>
                  <a:cubicBezTo>
                    <a:pt x="171" y="26"/>
                    <a:pt x="172" y="29"/>
                    <a:pt x="172" y="32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77"/>
                    <a:pt x="164" y="87"/>
                    <a:pt x="155" y="87"/>
                  </a:cubicBezTo>
                  <a:lnTo>
                    <a:pt x="16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64"/>
            <p:cNvSpPr>
              <a:spLocks/>
            </p:cNvSpPr>
            <p:nvPr/>
          </p:nvSpPr>
          <p:spPr bwMode="auto">
            <a:xfrm>
              <a:off x="2210784" y="2953670"/>
              <a:ext cx="1663517" cy="844909"/>
            </a:xfrm>
            <a:custGeom>
              <a:avLst/>
              <a:gdLst>
                <a:gd name="T0" fmla="*/ 189 w 189"/>
                <a:gd name="T1" fmla="*/ 0 h 96"/>
                <a:gd name="T2" fmla="*/ 161 w 189"/>
                <a:gd name="T3" fmla="*/ 12 h 96"/>
                <a:gd name="T4" fmla="*/ 159 w 189"/>
                <a:gd name="T5" fmla="*/ 12 h 96"/>
                <a:gd name="T6" fmla="*/ 20 w 189"/>
                <a:gd name="T7" fmla="*/ 12 h 96"/>
                <a:gd name="T8" fmla="*/ 0 w 189"/>
                <a:gd name="T9" fmla="*/ 38 h 96"/>
                <a:gd name="T10" fmla="*/ 0 w 189"/>
                <a:gd name="T11" fmla="*/ 70 h 96"/>
                <a:gd name="T12" fmla="*/ 20 w 189"/>
                <a:gd name="T13" fmla="*/ 96 h 96"/>
                <a:gd name="T14" fmla="*/ 159 w 189"/>
                <a:gd name="T15" fmla="*/ 96 h 96"/>
                <a:gd name="T16" fmla="*/ 179 w 189"/>
                <a:gd name="T17" fmla="*/ 70 h 96"/>
                <a:gd name="T18" fmla="*/ 179 w 189"/>
                <a:gd name="T19" fmla="*/ 38 h 96"/>
                <a:gd name="T20" fmla="*/ 178 w 189"/>
                <a:gd name="T21" fmla="*/ 28 h 96"/>
                <a:gd name="T22" fmla="*/ 189 w 189"/>
                <a:gd name="T23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9" h="96">
                  <a:moveTo>
                    <a:pt x="189" y="0"/>
                  </a:moveTo>
                  <a:cubicBezTo>
                    <a:pt x="161" y="12"/>
                    <a:pt x="161" y="12"/>
                    <a:pt x="161" y="12"/>
                  </a:cubicBezTo>
                  <a:cubicBezTo>
                    <a:pt x="161" y="12"/>
                    <a:pt x="160" y="12"/>
                    <a:pt x="159" y="12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9" y="12"/>
                    <a:pt x="0" y="24"/>
                    <a:pt x="0" y="38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84"/>
                    <a:pt x="9" y="96"/>
                    <a:pt x="20" y="96"/>
                  </a:cubicBezTo>
                  <a:cubicBezTo>
                    <a:pt x="159" y="96"/>
                    <a:pt x="159" y="96"/>
                    <a:pt x="159" y="96"/>
                  </a:cubicBezTo>
                  <a:cubicBezTo>
                    <a:pt x="170" y="96"/>
                    <a:pt x="179" y="84"/>
                    <a:pt x="179" y="70"/>
                  </a:cubicBezTo>
                  <a:cubicBezTo>
                    <a:pt x="179" y="38"/>
                    <a:pt x="179" y="38"/>
                    <a:pt x="179" y="38"/>
                  </a:cubicBezTo>
                  <a:cubicBezTo>
                    <a:pt x="179" y="34"/>
                    <a:pt x="178" y="31"/>
                    <a:pt x="178" y="28"/>
                  </a:cubicBezTo>
                  <a:lnTo>
                    <a:pt x="189" y="0"/>
                  </a:lnTo>
                  <a:close/>
                </a:path>
              </a:pathLst>
            </a:custGeom>
            <a:solidFill>
              <a:srgbClr val="0350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65"/>
            <p:cNvSpPr>
              <a:spLocks/>
            </p:cNvSpPr>
            <p:nvPr/>
          </p:nvSpPr>
          <p:spPr bwMode="auto">
            <a:xfrm>
              <a:off x="2245303" y="3006272"/>
              <a:ext cx="1576395" cy="766007"/>
            </a:xfrm>
            <a:custGeom>
              <a:avLst/>
              <a:gdLst>
                <a:gd name="T0" fmla="*/ 16 w 179"/>
                <a:gd name="T1" fmla="*/ 87 h 87"/>
                <a:gd name="T2" fmla="*/ 0 w 179"/>
                <a:gd name="T3" fmla="*/ 64 h 87"/>
                <a:gd name="T4" fmla="*/ 0 w 179"/>
                <a:gd name="T5" fmla="*/ 32 h 87"/>
                <a:gd name="T6" fmla="*/ 16 w 179"/>
                <a:gd name="T7" fmla="*/ 9 h 87"/>
                <a:gd name="T8" fmla="*/ 155 w 179"/>
                <a:gd name="T9" fmla="*/ 9 h 87"/>
                <a:gd name="T10" fmla="*/ 157 w 179"/>
                <a:gd name="T11" fmla="*/ 9 h 87"/>
                <a:gd name="T12" fmla="*/ 158 w 179"/>
                <a:gd name="T13" fmla="*/ 10 h 87"/>
                <a:gd name="T14" fmla="*/ 179 w 179"/>
                <a:gd name="T15" fmla="*/ 0 h 87"/>
                <a:gd name="T16" fmla="*/ 170 w 179"/>
                <a:gd name="T17" fmla="*/ 22 h 87"/>
                <a:gd name="T18" fmla="*/ 171 w 179"/>
                <a:gd name="T19" fmla="*/ 23 h 87"/>
                <a:gd name="T20" fmla="*/ 172 w 179"/>
                <a:gd name="T21" fmla="*/ 32 h 87"/>
                <a:gd name="T22" fmla="*/ 172 w 179"/>
                <a:gd name="T23" fmla="*/ 64 h 87"/>
                <a:gd name="T24" fmla="*/ 155 w 179"/>
                <a:gd name="T25" fmla="*/ 87 h 87"/>
                <a:gd name="T26" fmla="*/ 16 w 179"/>
                <a:gd name="T27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79" h="87">
                  <a:moveTo>
                    <a:pt x="16" y="87"/>
                  </a:moveTo>
                  <a:cubicBezTo>
                    <a:pt x="7" y="87"/>
                    <a:pt x="0" y="77"/>
                    <a:pt x="0" y="6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9"/>
                    <a:pt x="7" y="9"/>
                    <a:pt x="16" y="9"/>
                  </a:cubicBezTo>
                  <a:cubicBezTo>
                    <a:pt x="155" y="9"/>
                    <a:pt x="155" y="9"/>
                    <a:pt x="155" y="9"/>
                  </a:cubicBezTo>
                  <a:cubicBezTo>
                    <a:pt x="156" y="9"/>
                    <a:pt x="156" y="9"/>
                    <a:pt x="157" y="9"/>
                  </a:cubicBezTo>
                  <a:cubicBezTo>
                    <a:pt x="158" y="10"/>
                    <a:pt x="158" y="10"/>
                    <a:pt x="158" y="1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0" y="22"/>
                    <a:pt x="170" y="22"/>
                    <a:pt x="170" y="22"/>
                  </a:cubicBezTo>
                  <a:cubicBezTo>
                    <a:pt x="171" y="23"/>
                    <a:pt x="171" y="23"/>
                    <a:pt x="171" y="23"/>
                  </a:cubicBezTo>
                  <a:cubicBezTo>
                    <a:pt x="171" y="26"/>
                    <a:pt x="172" y="29"/>
                    <a:pt x="172" y="32"/>
                  </a:cubicBezTo>
                  <a:cubicBezTo>
                    <a:pt x="172" y="64"/>
                    <a:pt x="172" y="64"/>
                    <a:pt x="172" y="64"/>
                  </a:cubicBezTo>
                  <a:cubicBezTo>
                    <a:pt x="172" y="77"/>
                    <a:pt x="164" y="87"/>
                    <a:pt x="155" y="87"/>
                  </a:cubicBezTo>
                  <a:lnTo>
                    <a:pt x="16" y="8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Rectangle 66"/>
            <p:cNvSpPr>
              <a:spLocks noChangeArrowheads="1"/>
            </p:cNvSpPr>
            <p:nvPr/>
          </p:nvSpPr>
          <p:spPr bwMode="auto">
            <a:xfrm>
              <a:off x="6427108" y="5769485"/>
              <a:ext cx="106846" cy="115065"/>
            </a:xfrm>
            <a:prstGeom prst="rect">
              <a:avLst/>
            </a:prstGeom>
            <a:solidFill>
              <a:srgbClr val="E9C09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Rectangle 67"/>
            <p:cNvSpPr>
              <a:spLocks noChangeArrowheads="1"/>
            </p:cNvSpPr>
            <p:nvPr/>
          </p:nvSpPr>
          <p:spPr bwMode="auto">
            <a:xfrm>
              <a:off x="6594775" y="5664283"/>
              <a:ext cx="105203" cy="220268"/>
            </a:xfrm>
            <a:prstGeom prst="rect">
              <a:avLst/>
            </a:prstGeom>
            <a:solidFill>
              <a:srgbClr val="61768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Rectangle 68"/>
            <p:cNvSpPr>
              <a:spLocks noChangeArrowheads="1"/>
            </p:cNvSpPr>
            <p:nvPr/>
          </p:nvSpPr>
          <p:spPr bwMode="auto">
            <a:xfrm>
              <a:off x="6762442" y="5725102"/>
              <a:ext cx="105203" cy="159448"/>
            </a:xfrm>
            <a:prstGeom prst="rect">
              <a:avLst/>
            </a:prstGeom>
            <a:solidFill>
              <a:srgbClr val="C0CA5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Rectangle 69"/>
            <p:cNvSpPr>
              <a:spLocks noChangeArrowheads="1"/>
            </p:cNvSpPr>
            <p:nvPr/>
          </p:nvSpPr>
          <p:spPr bwMode="auto">
            <a:xfrm>
              <a:off x="6930109" y="5567298"/>
              <a:ext cx="105203" cy="317252"/>
            </a:xfrm>
            <a:prstGeom prst="rect">
              <a:avLst/>
            </a:prstGeom>
            <a:solidFill>
              <a:srgbClr val="FF729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Rectangle 70"/>
            <p:cNvSpPr>
              <a:spLocks noChangeArrowheads="1"/>
            </p:cNvSpPr>
            <p:nvPr/>
          </p:nvSpPr>
          <p:spPr bwMode="auto">
            <a:xfrm>
              <a:off x="7087912" y="5637982"/>
              <a:ext cx="105203" cy="246569"/>
            </a:xfrm>
            <a:prstGeom prst="rect">
              <a:avLst/>
            </a:prstGeom>
            <a:solidFill>
              <a:srgbClr val="6E4E5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71"/>
            <p:cNvSpPr>
              <a:spLocks/>
            </p:cNvSpPr>
            <p:nvPr/>
          </p:nvSpPr>
          <p:spPr bwMode="auto">
            <a:xfrm>
              <a:off x="6261086" y="5514697"/>
              <a:ext cx="1162160" cy="369854"/>
            </a:xfrm>
            <a:custGeom>
              <a:avLst/>
              <a:gdLst>
                <a:gd name="T0" fmla="*/ 0 w 707"/>
                <a:gd name="T1" fmla="*/ 0 h 225"/>
                <a:gd name="T2" fmla="*/ 0 w 707"/>
                <a:gd name="T3" fmla="*/ 225 h 225"/>
                <a:gd name="T4" fmla="*/ 707 w 707"/>
                <a:gd name="T5" fmla="*/ 225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07" h="225">
                  <a:moveTo>
                    <a:pt x="0" y="0"/>
                  </a:moveTo>
                  <a:lnTo>
                    <a:pt x="0" y="225"/>
                  </a:lnTo>
                  <a:lnTo>
                    <a:pt x="707" y="225"/>
                  </a:lnTo>
                </a:path>
              </a:pathLst>
            </a:custGeom>
            <a:noFill/>
            <a:ln w="17463" cap="rnd">
              <a:solidFill>
                <a:srgbClr val="918E86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72"/>
            <p:cNvSpPr>
              <a:spLocks noEditPoints="1"/>
            </p:cNvSpPr>
            <p:nvPr/>
          </p:nvSpPr>
          <p:spPr bwMode="auto">
            <a:xfrm>
              <a:off x="4913177" y="1140569"/>
              <a:ext cx="175885" cy="175886"/>
            </a:xfrm>
            <a:custGeom>
              <a:avLst/>
              <a:gdLst>
                <a:gd name="T0" fmla="*/ 107 w 107"/>
                <a:gd name="T1" fmla="*/ 107 h 107"/>
                <a:gd name="T2" fmla="*/ 80 w 107"/>
                <a:gd name="T3" fmla="*/ 107 h 107"/>
                <a:gd name="T4" fmla="*/ 70 w 107"/>
                <a:gd name="T5" fmla="*/ 75 h 107"/>
                <a:gd name="T6" fmla="*/ 32 w 107"/>
                <a:gd name="T7" fmla="*/ 75 h 107"/>
                <a:gd name="T8" fmla="*/ 22 w 107"/>
                <a:gd name="T9" fmla="*/ 107 h 107"/>
                <a:gd name="T10" fmla="*/ 0 w 107"/>
                <a:gd name="T11" fmla="*/ 107 h 107"/>
                <a:gd name="T12" fmla="*/ 38 w 107"/>
                <a:gd name="T13" fmla="*/ 0 h 107"/>
                <a:gd name="T14" fmla="*/ 59 w 107"/>
                <a:gd name="T15" fmla="*/ 0 h 107"/>
                <a:gd name="T16" fmla="*/ 107 w 107"/>
                <a:gd name="T17" fmla="*/ 107 h 107"/>
                <a:gd name="T18" fmla="*/ 64 w 107"/>
                <a:gd name="T19" fmla="*/ 59 h 107"/>
                <a:gd name="T20" fmla="*/ 48 w 107"/>
                <a:gd name="T21" fmla="*/ 27 h 107"/>
                <a:gd name="T22" fmla="*/ 38 w 107"/>
                <a:gd name="T23" fmla="*/ 59 h 107"/>
                <a:gd name="T24" fmla="*/ 64 w 107"/>
                <a:gd name="T25" fmla="*/ 59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7" h="107">
                  <a:moveTo>
                    <a:pt x="107" y="107"/>
                  </a:moveTo>
                  <a:lnTo>
                    <a:pt x="80" y="107"/>
                  </a:lnTo>
                  <a:lnTo>
                    <a:pt x="70" y="75"/>
                  </a:lnTo>
                  <a:lnTo>
                    <a:pt x="32" y="75"/>
                  </a:lnTo>
                  <a:lnTo>
                    <a:pt x="22" y="107"/>
                  </a:lnTo>
                  <a:lnTo>
                    <a:pt x="0" y="107"/>
                  </a:lnTo>
                  <a:lnTo>
                    <a:pt x="38" y="0"/>
                  </a:lnTo>
                  <a:lnTo>
                    <a:pt x="59" y="0"/>
                  </a:lnTo>
                  <a:lnTo>
                    <a:pt x="107" y="107"/>
                  </a:lnTo>
                  <a:close/>
                  <a:moveTo>
                    <a:pt x="64" y="59"/>
                  </a:moveTo>
                  <a:lnTo>
                    <a:pt x="48" y="27"/>
                  </a:lnTo>
                  <a:lnTo>
                    <a:pt x="38" y="59"/>
                  </a:lnTo>
                  <a:lnTo>
                    <a:pt x="64" y="59"/>
                  </a:lnTo>
                  <a:close/>
                </a:path>
              </a:pathLst>
            </a:custGeom>
            <a:solidFill>
              <a:srgbClr val="2F3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73"/>
            <p:cNvSpPr>
              <a:spLocks noEditPoints="1"/>
            </p:cNvSpPr>
            <p:nvPr/>
          </p:nvSpPr>
          <p:spPr bwMode="auto">
            <a:xfrm>
              <a:off x="6744361" y="2618337"/>
              <a:ext cx="141366" cy="177529"/>
            </a:xfrm>
            <a:custGeom>
              <a:avLst/>
              <a:gdLst>
                <a:gd name="T0" fmla="*/ 16 w 16"/>
                <a:gd name="T1" fmla="*/ 14 h 20"/>
                <a:gd name="T2" fmla="*/ 14 w 16"/>
                <a:gd name="T3" fmla="*/ 19 h 20"/>
                <a:gd name="T4" fmla="*/ 8 w 16"/>
                <a:gd name="T5" fmla="*/ 20 h 20"/>
                <a:gd name="T6" fmla="*/ 0 w 16"/>
                <a:gd name="T7" fmla="*/ 20 h 20"/>
                <a:gd name="T8" fmla="*/ 0 w 16"/>
                <a:gd name="T9" fmla="*/ 0 h 20"/>
                <a:gd name="T10" fmla="*/ 7 w 16"/>
                <a:gd name="T11" fmla="*/ 0 h 20"/>
                <a:gd name="T12" fmla="*/ 10 w 16"/>
                <a:gd name="T13" fmla="*/ 0 h 20"/>
                <a:gd name="T14" fmla="*/ 13 w 16"/>
                <a:gd name="T15" fmla="*/ 1 h 20"/>
                <a:gd name="T16" fmla="*/ 14 w 16"/>
                <a:gd name="T17" fmla="*/ 3 h 20"/>
                <a:gd name="T18" fmla="*/ 15 w 16"/>
                <a:gd name="T19" fmla="*/ 5 h 20"/>
                <a:gd name="T20" fmla="*/ 14 w 16"/>
                <a:gd name="T21" fmla="*/ 7 h 20"/>
                <a:gd name="T22" fmla="*/ 13 w 16"/>
                <a:gd name="T23" fmla="*/ 9 h 20"/>
                <a:gd name="T24" fmla="*/ 14 w 16"/>
                <a:gd name="T25" fmla="*/ 10 h 20"/>
                <a:gd name="T26" fmla="*/ 15 w 16"/>
                <a:gd name="T27" fmla="*/ 11 h 20"/>
                <a:gd name="T28" fmla="*/ 16 w 16"/>
                <a:gd name="T29" fmla="*/ 12 h 20"/>
                <a:gd name="T30" fmla="*/ 16 w 16"/>
                <a:gd name="T31" fmla="*/ 14 h 20"/>
                <a:gd name="T32" fmla="*/ 4 w 16"/>
                <a:gd name="T33" fmla="*/ 8 h 20"/>
                <a:gd name="T34" fmla="*/ 7 w 16"/>
                <a:gd name="T35" fmla="*/ 8 h 20"/>
                <a:gd name="T36" fmla="*/ 10 w 16"/>
                <a:gd name="T37" fmla="*/ 7 h 20"/>
                <a:gd name="T38" fmla="*/ 11 w 16"/>
                <a:gd name="T39" fmla="*/ 5 h 20"/>
                <a:gd name="T40" fmla="*/ 11 w 16"/>
                <a:gd name="T41" fmla="*/ 4 h 20"/>
                <a:gd name="T42" fmla="*/ 10 w 16"/>
                <a:gd name="T43" fmla="*/ 4 h 20"/>
                <a:gd name="T44" fmla="*/ 9 w 16"/>
                <a:gd name="T45" fmla="*/ 3 h 20"/>
                <a:gd name="T46" fmla="*/ 7 w 16"/>
                <a:gd name="T47" fmla="*/ 3 h 20"/>
                <a:gd name="T48" fmla="*/ 4 w 16"/>
                <a:gd name="T49" fmla="*/ 3 h 20"/>
                <a:gd name="T50" fmla="*/ 4 w 16"/>
                <a:gd name="T51" fmla="*/ 8 h 20"/>
                <a:gd name="T52" fmla="*/ 4 w 16"/>
                <a:gd name="T53" fmla="*/ 17 h 20"/>
                <a:gd name="T54" fmla="*/ 8 w 16"/>
                <a:gd name="T55" fmla="*/ 17 h 20"/>
                <a:gd name="T56" fmla="*/ 12 w 16"/>
                <a:gd name="T57" fmla="*/ 14 h 20"/>
                <a:gd name="T58" fmla="*/ 12 w 16"/>
                <a:gd name="T59" fmla="*/ 13 h 20"/>
                <a:gd name="T60" fmla="*/ 11 w 16"/>
                <a:gd name="T61" fmla="*/ 12 h 20"/>
                <a:gd name="T62" fmla="*/ 10 w 16"/>
                <a:gd name="T63" fmla="*/ 11 h 20"/>
                <a:gd name="T64" fmla="*/ 7 w 16"/>
                <a:gd name="T65" fmla="*/ 11 h 20"/>
                <a:gd name="T66" fmla="*/ 4 w 16"/>
                <a:gd name="T67" fmla="*/ 11 h 20"/>
                <a:gd name="T68" fmla="*/ 4 w 16"/>
                <a:gd name="T69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" h="20">
                  <a:moveTo>
                    <a:pt x="16" y="14"/>
                  </a:moveTo>
                  <a:cubicBezTo>
                    <a:pt x="16" y="16"/>
                    <a:pt x="15" y="18"/>
                    <a:pt x="14" y="19"/>
                  </a:cubicBezTo>
                  <a:cubicBezTo>
                    <a:pt x="12" y="20"/>
                    <a:pt x="10" y="20"/>
                    <a:pt x="8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1"/>
                    <a:pt x="13" y="1"/>
                  </a:cubicBezTo>
                  <a:cubicBezTo>
                    <a:pt x="13" y="2"/>
                    <a:pt x="14" y="2"/>
                    <a:pt x="14" y="3"/>
                  </a:cubicBezTo>
                  <a:cubicBezTo>
                    <a:pt x="15" y="4"/>
                    <a:pt x="15" y="4"/>
                    <a:pt x="15" y="5"/>
                  </a:cubicBezTo>
                  <a:cubicBezTo>
                    <a:pt x="15" y="6"/>
                    <a:pt x="15" y="7"/>
                    <a:pt x="14" y="7"/>
                  </a:cubicBezTo>
                  <a:cubicBezTo>
                    <a:pt x="14" y="8"/>
                    <a:pt x="13" y="9"/>
                    <a:pt x="13" y="9"/>
                  </a:cubicBezTo>
                  <a:cubicBezTo>
                    <a:pt x="13" y="9"/>
                    <a:pt x="14" y="10"/>
                    <a:pt x="14" y="10"/>
                  </a:cubicBezTo>
                  <a:cubicBezTo>
                    <a:pt x="14" y="10"/>
                    <a:pt x="15" y="11"/>
                    <a:pt x="15" y="11"/>
                  </a:cubicBezTo>
                  <a:cubicBezTo>
                    <a:pt x="15" y="12"/>
                    <a:pt x="15" y="12"/>
                    <a:pt x="16" y="12"/>
                  </a:cubicBezTo>
                  <a:cubicBezTo>
                    <a:pt x="16" y="13"/>
                    <a:pt x="16" y="13"/>
                    <a:pt x="16" y="14"/>
                  </a:cubicBezTo>
                  <a:close/>
                  <a:moveTo>
                    <a:pt x="4" y="8"/>
                  </a:moveTo>
                  <a:cubicBezTo>
                    <a:pt x="7" y="8"/>
                    <a:pt x="7" y="8"/>
                    <a:pt x="7" y="8"/>
                  </a:cubicBezTo>
                  <a:cubicBezTo>
                    <a:pt x="9" y="8"/>
                    <a:pt x="9" y="8"/>
                    <a:pt x="10" y="7"/>
                  </a:cubicBezTo>
                  <a:cubicBezTo>
                    <a:pt x="11" y="7"/>
                    <a:pt x="11" y="6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10" y="4"/>
                    <a:pt x="9" y="3"/>
                    <a:pt x="9" y="3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4" y="3"/>
                    <a:pt x="4" y="3"/>
                    <a:pt x="4" y="3"/>
                  </a:cubicBezTo>
                  <a:lnTo>
                    <a:pt x="4" y="8"/>
                  </a:lnTo>
                  <a:close/>
                  <a:moveTo>
                    <a:pt x="4" y="17"/>
                  </a:moveTo>
                  <a:cubicBezTo>
                    <a:pt x="8" y="17"/>
                    <a:pt x="8" y="17"/>
                    <a:pt x="8" y="17"/>
                  </a:cubicBezTo>
                  <a:cubicBezTo>
                    <a:pt x="10" y="17"/>
                    <a:pt x="12" y="16"/>
                    <a:pt x="12" y="1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11" y="12"/>
                    <a:pt x="10" y="12"/>
                    <a:pt x="10" y="11"/>
                  </a:cubicBezTo>
                  <a:cubicBezTo>
                    <a:pt x="9" y="11"/>
                    <a:pt x="8" y="11"/>
                    <a:pt x="7" y="11"/>
                  </a:cubicBezTo>
                  <a:cubicBezTo>
                    <a:pt x="4" y="11"/>
                    <a:pt x="4" y="11"/>
                    <a:pt x="4" y="11"/>
                  </a:cubicBezTo>
                  <a:lnTo>
                    <a:pt x="4" y="17"/>
                  </a:lnTo>
                  <a:close/>
                </a:path>
              </a:pathLst>
            </a:custGeom>
            <a:solidFill>
              <a:srgbClr val="2F3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74"/>
            <p:cNvSpPr>
              <a:spLocks/>
            </p:cNvSpPr>
            <p:nvPr/>
          </p:nvSpPr>
          <p:spPr bwMode="auto">
            <a:xfrm>
              <a:off x="3963066" y="2618337"/>
              <a:ext cx="157804" cy="193967"/>
            </a:xfrm>
            <a:custGeom>
              <a:avLst/>
              <a:gdLst>
                <a:gd name="T0" fmla="*/ 14 w 18"/>
                <a:gd name="T1" fmla="*/ 7 h 22"/>
                <a:gd name="T2" fmla="*/ 14 w 18"/>
                <a:gd name="T3" fmla="*/ 6 h 22"/>
                <a:gd name="T4" fmla="*/ 13 w 18"/>
                <a:gd name="T5" fmla="*/ 5 h 22"/>
                <a:gd name="T6" fmla="*/ 11 w 18"/>
                <a:gd name="T7" fmla="*/ 4 h 22"/>
                <a:gd name="T8" fmla="*/ 10 w 18"/>
                <a:gd name="T9" fmla="*/ 4 h 22"/>
                <a:gd name="T10" fmla="*/ 7 w 18"/>
                <a:gd name="T11" fmla="*/ 4 h 22"/>
                <a:gd name="T12" fmla="*/ 5 w 18"/>
                <a:gd name="T13" fmla="*/ 6 h 22"/>
                <a:gd name="T14" fmla="*/ 4 w 18"/>
                <a:gd name="T15" fmla="*/ 8 h 22"/>
                <a:gd name="T16" fmla="*/ 4 w 18"/>
                <a:gd name="T17" fmla="*/ 11 h 22"/>
                <a:gd name="T18" fmla="*/ 4 w 18"/>
                <a:gd name="T19" fmla="*/ 14 h 22"/>
                <a:gd name="T20" fmla="*/ 5 w 18"/>
                <a:gd name="T21" fmla="*/ 16 h 22"/>
                <a:gd name="T22" fmla="*/ 7 w 18"/>
                <a:gd name="T23" fmla="*/ 18 h 22"/>
                <a:gd name="T24" fmla="*/ 10 w 18"/>
                <a:gd name="T25" fmla="*/ 18 h 22"/>
                <a:gd name="T26" fmla="*/ 13 w 18"/>
                <a:gd name="T27" fmla="*/ 17 h 22"/>
                <a:gd name="T28" fmla="*/ 14 w 18"/>
                <a:gd name="T29" fmla="*/ 14 h 22"/>
                <a:gd name="T30" fmla="*/ 18 w 18"/>
                <a:gd name="T31" fmla="*/ 14 h 22"/>
                <a:gd name="T32" fmla="*/ 17 w 18"/>
                <a:gd name="T33" fmla="*/ 17 h 22"/>
                <a:gd name="T34" fmla="*/ 15 w 18"/>
                <a:gd name="T35" fmla="*/ 20 h 22"/>
                <a:gd name="T36" fmla="*/ 13 w 18"/>
                <a:gd name="T37" fmla="*/ 21 h 22"/>
                <a:gd name="T38" fmla="*/ 10 w 18"/>
                <a:gd name="T39" fmla="*/ 22 h 22"/>
                <a:gd name="T40" fmla="*/ 6 w 18"/>
                <a:gd name="T41" fmla="*/ 21 h 22"/>
                <a:gd name="T42" fmla="*/ 3 w 18"/>
                <a:gd name="T43" fmla="*/ 19 h 22"/>
                <a:gd name="T44" fmla="*/ 1 w 18"/>
                <a:gd name="T45" fmla="*/ 15 h 22"/>
                <a:gd name="T46" fmla="*/ 0 w 18"/>
                <a:gd name="T47" fmla="*/ 11 h 22"/>
                <a:gd name="T48" fmla="*/ 1 w 18"/>
                <a:gd name="T49" fmla="*/ 7 h 22"/>
                <a:gd name="T50" fmla="*/ 3 w 18"/>
                <a:gd name="T51" fmla="*/ 3 h 22"/>
                <a:gd name="T52" fmla="*/ 6 w 18"/>
                <a:gd name="T53" fmla="*/ 1 h 22"/>
                <a:gd name="T54" fmla="*/ 10 w 18"/>
                <a:gd name="T55" fmla="*/ 0 h 22"/>
                <a:gd name="T56" fmla="*/ 13 w 18"/>
                <a:gd name="T57" fmla="*/ 1 h 22"/>
                <a:gd name="T58" fmla="*/ 15 w 18"/>
                <a:gd name="T59" fmla="*/ 2 h 22"/>
                <a:gd name="T60" fmla="*/ 17 w 18"/>
                <a:gd name="T61" fmla="*/ 4 h 22"/>
                <a:gd name="T62" fmla="*/ 18 w 18"/>
                <a:gd name="T63" fmla="*/ 7 h 22"/>
                <a:gd name="T64" fmla="*/ 14 w 18"/>
                <a:gd name="T65" fmla="*/ 7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8" h="22">
                  <a:moveTo>
                    <a:pt x="14" y="7"/>
                  </a:moveTo>
                  <a:cubicBezTo>
                    <a:pt x="14" y="7"/>
                    <a:pt x="14" y="6"/>
                    <a:pt x="14" y="6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4"/>
                    <a:pt x="12" y="4"/>
                    <a:pt x="11" y="4"/>
                  </a:cubicBezTo>
                  <a:cubicBezTo>
                    <a:pt x="11" y="4"/>
                    <a:pt x="10" y="4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6" y="5"/>
                    <a:pt x="6" y="5"/>
                    <a:pt x="5" y="6"/>
                  </a:cubicBezTo>
                  <a:cubicBezTo>
                    <a:pt x="5" y="6"/>
                    <a:pt x="5" y="7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4" y="12"/>
                    <a:pt x="4" y="13"/>
                    <a:pt x="4" y="14"/>
                  </a:cubicBezTo>
                  <a:cubicBezTo>
                    <a:pt x="5" y="15"/>
                    <a:pt x="5" y="16"/>
                    <a:pt x="5" y="16"/>
                  </a:cubicBezTo>
                  <a:cubicBezTo>
                    <a:pt x="6" y="17"/>
                    <a:pt x="7" y="17"/>
                    <a:pt x="7" y="18"/>
                  </a:cubicBezTo>
                  <a:cubicBezTo>
                    <a:pt x="8" y="18"/>
                    <a:pt x="9" y="18"/>
                    <a:pt x="10" y="18"/>
                  </a:cubicBezTo>
                  <a:cubicBezTo>
                    <a:pt x="11" y="18"/>
                    <a:pt x="12" y="18"/>
                    <a:pt x="13" y="17"/>
                  </a:cubicBezTo>
                  <a:cubicBezTo>
                    <a:pt x="13" y="17"/>
                    <a:pt x="14" y="16"/>
                    <a:pt x="14" y="14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8" y="16"/>
                    <a:pt x="18" y="17"/>
                    <a:pt x="17" y="17"/>
                  </a:cubicBezTo>
                  <a:cubicBezTo>
                    <a:pt x="17" y="18"/>
                    <a:pt x="16" y="19"/>
                    <a:pt x="15" y="20"/>
                  </a:cubicBezTo>
                  <a:cubicBezTo>
                    <a:pt x="15" y="20"/>
                    <a:pt x="14" y="21"/>
                    <a:pt x="13" y="21"/>
                  </a:cubicBezTo>
                  <a:cubicBezTo>
                    <a:pt x="12" y="21"/>
                    <a:pt x="11" y="22"/>
                    <a:pt x="10" y="22"/>
                  </a:cubicBezTo>
                  <a:cubicBezTo>
                    <a:pt x="8" y="22"/>
                    <a:pt x="7" y="21"/>
                    <a:pt x="6" y="21"/>
                  </a:cubicBezTo>
                  <a:cubicBezTo>
                    <a:pt x="4" y="20"/>
                    <a:pt x="3" y="20"/>
                    <a:pt x="3" y="19"/>
                  </a:cubicBezTo>
                  <a:cubicBezTo>
                    <a:pt x="2" y="18"/>
                    <a:pt x="1" y="17"/>
                    <a:pt x="1" y="15"/>
                  </a:cubicBezTo>
                  <a:cubicBezTo>
                    <a:pt x="0" y="14"/>
                    <a:pt x="0" y="13"/>
                    <a:pt x="0" y="11"/>
                  </a:cubicBezTo>
                  <a:cubicBezTo>
                    <a:pt x="0" y="9"/>
                    <a:pt x="0" y="8"/>
                    <a:pt x="1" y="7"/>
                  </a:cubicBezTo>
                  <a:cubicBezTo>
                    <a:pt x="1" y="5"/>
                    <a:pt x="2" y="4"/>
                    <a:pt x="3" y="3"/>
                  </a:cubicBezTo>
                  <a:cubicBezTo>
                    <a:pt x="3" y="2"/>
                    <a:pt x="4" y="2"/>
                    <a:pt x="6" y="1"/>
                  </a:cubicBezTo>
                  <a:cubicBezTo>
                    <a:pt x="7" y="1"/>
                    <a:pt x="8" y="0"/>
                    <a:pt x="10" y="0"/>
                  </a:cubicBezTo>
                  <a:cubicBezTo>
                    <a:pt x="11" y="0"/>
                    <a:pt x="12" y="0"/>
                    <a:pt x="13" y="1"/>
                  </a:cubicBezTo>
                  <a:cubicBezTo>
                    <a:pt x="14" y="1"/>
                    <a:pt x="14" y="2"/>
                    <a:pt x="15" y="2"/>
                  </a:cubicBezTo>
                  <a:cubicBezTo>
                    <a:pt x="16" y="3"/>
                    <a:pt x="17" y="3"/>
                    <a:pt x="17" y="4"/>
                  </a:cubicBezTo>
                  <a:cubicBezTo>
                    <a:pt x="18" y="5"/>
                    <a:pt x="18" y="6"/>
                    <a:pt x="18" y="7"/>
                  </a:cubicBezTo>
                  <a:lnTo>
                    <a:pt x="14" y="7"/>
                  </a:lnTo>
                  <a:close/>
                </a:path>
              </a:pathLst>
            </a:custGeom>
            <a:solidFill>
              <a:srgbClr val="2F3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75"/>
            <p:cNvSpPr>
              <a:spLocks noEditPoints="1"/>
            </p:cNvSpPr>
            <p:nvPr/>
          </p:nvSpPr>
          <p:spPr bwMode="auto">
            <a:xfrm>
              <a:off x="5679184" y="4405138"/>
              <a:ext cx="159447" cy="185749"/>
            </a:xfrm>
            <a:custGeom>
              <a:avLst/>
              <a:gdLst>
                <a:gd name="T0" fmla="*/ 18 w 18"/>
                <a:gd name="T1" fmla="*/ 10 h 21"/>
                <a:gd name="T2" fmla="*/ 7 w 18"/>
                <a:gd name="T3" fmla="*/ 21 h 21"/>
                <a:gd name="T4" fmla="*/ 0 w 18"/>
                <a:gd name="T5" fmla="*/ 21 h 21"/>
                <a:gd name="T6" fmla="*/ 0 w 18"/>
                <a:gd name="T7" fmla="*/ 0 h 21"/>
                <a:gd name="T8" fmla="*/ 7 w 18"/>
                <a:gd name="T9" fmla="*/ 0 h 21"/>
                <a:gd name="T10" fmla="*/ 18 w 18"/>
                <a:gd name="T11" fmla="*/ 10 h 21"/>
                <a:gd name="T12" fmla="*/ 14 w 18"/>
                <a:gd name="T13" fmla="*/ 10 h 21"/>
                <a:gd name="T14" fmla="*/ 13 w 18"/>
                <a:gd name="T15" fmla="*/ 8 h 21"/>
                <a:gd name="T16" fmla="*/ 12 w 18"/>
                <a:gd name="T17" fmla="*/ 6 h 21"/>
                <a:gd name="T18" fmla="*/ 10 w 18"/>
                <a:gd name="T19" fmla="*/ 4 h 21"/>
                <a:gd name="T20" fmla="*/ 7 w 18"/>
                <a:gd name="T21" fmla="*/ 4 h 21"/>
                <a:gd name="T22" fmla="*/ 4 w 18"/>
                <a:gd name="T23" fmla="*/ 4 h 21"/>
                <a:gd name="T24" fmla="*/ 4 w 18"/>
                <a:gd name="T25" fmla="*/ 17 h 21"/>
                <a:gd name="T26" fmla="*/ 7 w 18"/>
                <a:gd name="T27" fmla="*/ 17 h 21"/>
                <a:gd name="T28" fmla="*/ 10 w 18"/>
                <a:gd name="T29" fmla="*/ 17 h 21"/>
                <a:gd name="T30" fmla="*/ 12 w 18"/>
                <a:gd name="T31" fmla="*/ 16 h 21"/>
                <a:gd name="T32" fmla="*/ 13 w 18"/>
                <a:gd name="T33" fmla="*/ 13 h 21"/>
                <a:gd name="T34" fmla="*/ 14 w 18"/>
                <a:gd name="T35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21">
                  <a:moveTo>
                    <a:pt x="18" y="10"/>
                  </a:moveTo>
                  <a:cubicBezTo>
                    <a:pt x="18" y="17"/>
                    <a:pt x="14" y="21"/>
                    <a:pt x="7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4" y="0"/>
                    <a:pt x="18" y="4"/>
                    <a:pt x="18" y="10"/>
                  </a:cubicBezTo>
                  <a:close/>
                  <a:moveTo>
                    <a:pt x="14" y="10"/>
                  </a:moveTo>
                  <a:cubicBezTo>
                    <a:pt x="14" y="9"/>
                    <a:pt x="13" y="8"/>
                    <a:pt x="13" y="8"/>
                  </a:cubicBezTo>
                  <a:cubicBezTo>
                    <a:pt x="13" y="7"/>
                    <a:pt x="13" y="6"/>
                    <a:pt x="12" y="6"/>
                  </a:cubicBezTo>
                  <a:cubicBezTo>
                    <a:pt x="12" y="5"/>
                    <a:pt x="11" y="5"/>
                    <a:pt x="10" y="4"/>
                  </a:cubicBezTo>
                  <a:cubicBezTo>
                    <a:pt x="9" y="4"/>
                    <a:pt x="8" y="4"/>
                    <a:pt x="7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8" y="17"/>
                    <a:pt x="9" y="17"/>
                    <a:pt x="10" y="17"/>
                  </a:cubicBezTo>
                  <a:cubicBezTo>
                    <a:pt x="11" y="17"/>
                    <a:pt x="12" y="16"/>
                    <a:pt x="12" y="16"/>
                  </a:cubicBezTo>
                  <a:cubicBezTo>
                    <a:pt x="13" y="15"/>
                    <a:pt x="13" y="14"/>
                    <a:pt x="13" y="13"/>
                  </a:cubicBezTo>
                  <a:cubicBezTo>
                    <a:pt x="14" y="13"/>
                    <a:pt x="14" y="12"/>
                    <a:pt x="14" y="10"/>
                  </a:cubicBezTo>
                  <a:close/>
                </a:path>
              </a:pathLst>
            </a:custGeom>
            <a:solidFill>
              <a:srgbClr val="2F3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76"/>
            <p:cNvSpPr>
              <a:spLocks/>
            </p:cNvSpPr>
            <p:nvPr/>
          </p:nvSpPr>
          <p:spPr bwMode="auto">
            <a:xfrm>
              <a:off x="3047473" y="5557436"/>
              <a:ext cx="139722" cy="177529"/>
            </a:xfrm>
            <a:custGeom>
              <a:avLst/>
              <a:gdLst>
                <a:gd name="T0" fmla="*/ 85 w 85"/>
                <a:gd name="T1" fmla="*/ 108 h 108"/>
                <a:gd name="T2" fmla="*/ 0 w 85"/>
                <a:gd name="T3" fmla="*/ 108 h 108"/>
                <a:gd name="T4" fmla="*/ 0 w 85"/>
                <a:gd name="T5" fmla="*/ 0 h 108"/>
                <a:gd name="T6" fmla="*/ 80 w 85"/>
                <a:gd name="T7" fmla="*/ 0 h 108"/>
                <a:gd name="T8" fmla="*/ 80 w 85"/>
                <a:gd name="T9" fmla="*/ 17 h 108"/>
                <a:gd name="T10" fmla="*/ 21 w 85"/>
                <a:gd name="T11" fmla="*/ 17 h 108"/>
                <a:gd name="T12" fmla="*/ 21 w 85"/>
                <a:gd name="T13" fmla="*/ 43 h 108"/>
                <a:gd name="T14" fmla="*/ 75 w 85"/>
                <a:gd name="T15" fmla="*/ 43 h 108"/>
                <a:gd name="T16" fmla="*/ 75 w 85"/>
                <a:gd name="T17" fmla="*/ 59 h 108"/>
                <a:gd name="T18" fmla="*/ 21 w 85"/>
                <a:gd name="T19" fmla="*/ 59 h 108"/>
                <a:gd name="T20" fmla="*/ 21 w 85"/>
                <a:gd name="T21" fmla="*/ 91 h 108"/>
                <a:gd name="T22" fmla="*/ 85 w 85"/>
                <a:gd name="T23" fmla="*/ 91 h 108"/>
                <a:gd name="T24" fmla="*/ 85 w 85"/>
                <a:gd name="T25" fmla="*/ 10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108">
                  <a:moveTo>
                    <a:pt x="85" y="108"/>
                  </a:moveTo>
                  <a:lnTo>
                    <a:pt x="0" y="108"/>
                  </a:lnTo>
                  <a:lnTo>
                    <a:pt x="0" y="0"/>
                  </a:lnTo>
                  <a:lnTo>
                    <a:pt x="80" y="0"/>
                  </a:lnTo>
                  <a:lnTo>
                    <a:pt x="80" y="17"/>
                  </a:lnTo>
                  <a:lnTo>
                    <a:pt x="21" y="17"/>
                  </a:lnTo>
                  <a:lnTo>
                    <a:pt x="21" y="43"/>
                  </a:lnTo>
                  <a:lnTo>
                    <a:pt x="75" y="43"/>
                  </a:lnTo>
                  <a:lnTo>
                    <a:pt x="75" y="59"/>
                  </a:lnTo>
                  <a:lnTo>
                    <a:pt x="21" y="59"/>
                  </a:lnTo>
                  <a:lnTo>
                    <a:pt x="21" y="91"/>
                  </a:lnTo>
                  <a:lnTo>
                    <a:pt x="85" y="91"/>
                  </a:lnTo>
                  <a:lnTo>
                    <a:pt x="85" y="108"/>
                  </a:lnTo>
                  <a:close/>
                </a:path>
              </a:pathLst>
            </a:custGeom>
            <a:solidFill>
              <a:srgbClr val="2F3035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4" name="文本框 373"/>
            <p:cNvSpPr txBox="1"/>
            <p:nvPr/>
          </p:nvSpPr>
          <p:spPr>
            <a:xfrm>
              <a:off x="1958589" y="1082189"/>
              <a:ext cx="1329100" cy="400110"/>
            </a:xfrm>
            <a:prstGeom prst="rect">
              <a:avLst/>
            </a:prstGeom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示范文本</a:t>
              </a:r>
            </a:p>
          </p:txBody>
        </p:sp>
        <p:sp>
          <p:nvSpPr>
            <p:cNvPr id="375" name="文本框 374"/>
            <p:cNvSpPr txBox="1"/>
            <p:nvPr/>
          </p:nvSpPr>
          <p:spPr>
            <a:xfrm>
              <a:off x="5369929" y="1834002"/>
              <a:ext cx="1313180" cy="2616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buClr>
                  <a:srgbClr val="0350FF"/>
                </a:buClr>
                <a:buSzPct val="75000"/>
              </a:pPr>
              <a:r>
                <a:rPr lang="zh-CN" altLang="en-US" sz="1100" kern="0" dirty="0">
                  <a:solidFill>
                    <a:srgbClr val="00000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点击此处输入文字</a:t>
              </a:r>
              <a:endParaRPr lang="en-US" altLang="zh-CN" sz="1100" kern="0" dirty="0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376" name="文本框 375"/>
            <p:cNvSpPr txBox="1"/>
            <p:nvPr/>
          </p:nvSpPr>
          <p:spPr>
            <a:xfrm>
              <a:off x="2350958" y="3321717"/>
              <a:ext cx="1313180" cy="2616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buClr>
                  <a:srgbClr val="0350FF"/>
                </a:buClr>
                <a:buSzPct val="75000"/>
              </a:pPr>
              <a:r>
                <a:rPr lang="zh-CN" altLang="en-US" sz="1100" kern="0" dirty="0">
                  <a:solidFill>
                    <a:srgbClr val="00000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点击此处输入文字</a:t>
              </a:r>
              <a:endParaRPr lang="en-US" altLang="zh-CN" sz="1100" kern="0" dirty="0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378" name="文本框 377"/>
            <p:cNvSpPr txBox="1"/>
            <p:nvPr/>
          </p:nvSpPr>
          <p:spPr>
            <a:xfrm>
              <a:off x="5108672" y="3321717"/>
              <a:ext cx="1313180" cy="2616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buClr>
                  <a:srgbClr val="0350FF"/>
                </a:buClr>
                <a:buSzPct val="75000"/>
              </a:pPr>
              <a:r>
                <a:rPr lang="zh-CN" altLang="en-US" sz="1100" kern="0" dirty="0">
                  <a:solidFill>
                    <a:srgbClr val="00000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点击此处输入文字</a:t>
              </a:r>
              <a:endParaRPr lang="en-US" altLang="zh-CN" sz="1100" kern="0" dirty="0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379" name="文本框 378"/>
            <p:cNvSpPr txBox="1"/>
            <p:nvPr/>
          </p:nvSpPr>
          <p:spPr>
            <a:xfrm>
              <a:off x="3499235" y="4752649"/>
              <a:ext cx="1313180" cy="2616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pPr>
                <a:buClr>
                  <a:srgbClr val="0350FF"/>
                </a:buClr>
                <a:buSzPct val="75000"/>
              </a:pPr>
              <a:r>
                <a:rPr lang="zh-CN" altLang="en-US" sz="1100" kern="0" dirty="0">
                  <a:solidFill>
                    <a:srgbClr val="00000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点击此处输入文字</a:t>
              </a:r>
              <a:endParaRPr lang="en-US" altLang="zh-CN" sz="1100" kern="0" dirty="0">
                <a:solidFill>
                  <a:srgbClr val="000000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380" name="文本框 379"/>
            <p:cNvSpPr txBox="1"/>
            <p:nvPr/>
          </p:nvSpPr>
          <p:spPr>
            <a:xfrm>
              <a:off x="6198892" y="5100992"/>
              <a:ext cx="1287532" cy="261610"/>
            </a:xfrm>
            <a:prstGeom prst="rect">
              <a:avLst/>
            </a:prstGeom>
          </p:spPr>
          <p:txBody>
            <a:bodyPr wrap="none" rtlCol="0">
              <a:spAutoFit/>
            </a:bodyPr>
            <a:lstStyle/>
            <a:p>
              <a:r>
                <a:rPr lang="en-US" altLang="zh-CN" sz="1100" dirty="0">
                  <a:solidFill>
                    <a:srgbClr val="363942"/>
                  </a:solidFill>
                  <a:latin typeface="Kozuka Mincho Pro B" panose="02020800000000000000" pitchFamily="18" charset="-128"/>
                  <a:ea typeface="Kozuka Mincho Pro B" panose="02020800000000000000" pitchFamily="18" charset="-128"/>
                </a:rPr>
                <a:t>ADD YOUR TEXT</a:t>
              </a:r>
              <a:endParaRPr lang="zh-CN" altLang="en-US" sz="1100" dirty="0">
                <a:solidFill>
                  <a:srgbClr val="363942"/>
                </a:solidFill>
                <a:latin typeface="Kozuka Mincho Pro B" panose="02020800000000000000" pitchFamily="18" charset="-128"/>
                <a:ea typeface="Kozuka Mincho Pro B" panose="02020800000000000000" pitchFamily="18" charset="-128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6BD0A7A-028C-413D-A14F-BF3121ECDCB2}"/>
              </a:ext>
            </a:extLst>
          </p:cNvPr>
          <p:cNvGrpSpPr/>
          <p:nvPr/>
        </p:nvGrpSpPr>
        <p:grpSpPr>
          <a:xfrm>
            <a:off x="9548813" y="-1589"/>
            <a:ext cx="2675311" cy="6861178"/>
            <a:chOff x="9548813" y="-1589"/>
            <a:chExt cx="2675311" cy="6861178"/>
          </a:xfrm>
        </p:grpSpPr>
        <p:pic>
          <p:nvPicPr>
            <p:cNvPr id="307" name="图片 306"/>
            <p:cNvPicPr>
              <a:picLocks noChangeAspect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9582" r="14417"/>
            <a:stretch>
              <a:fillRect/>
            </a:stretch>
          </p:blipFill>
          <p:spPr>
            <a:xfrm>
              <a:off x="9548813" y="-1589"/>
              <a:ext cx="2675311" cy="6859589"/>
            </a:xfrm>
            <a:custGeom>
              <a:avLst/>
              <a:gdLst>
                <a:gd name="connsiteX0" fmla="*/ 0 w 2675311"/>
                <a:gd name="connsiteY0" fmla="*/ 0 h 6859589"/>
                <a:gd name="connsiteX1" fmla="*/ 2675311 w 2675311"/>
                <a:gd name="connsiteY1" fmla="*/ 0 h 6859589"/>
                <a:gd name="connsiteX2" fmla="*/ 2675311 w 2675311"/>
                <a:gd name="connsiteY2" fmla="*/ 6859589 h 6859589"/>
                <a:gd name="connsiteX3" fmla="*/ 0 w 2675311"/>
                <a:gd name="connsiteY3" fmla="*/ 6859589 h 6859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75311" h="6859589">
                  <a:moveTo>
                    <a:pt x="0" y="0"/>
                  </a:moveTo>
                  <a:lnTo>
                    <a:pt x="2675311" y="0"/>
                  </a:lnTo>
                  <a:lnTo>
                    <a:pt x="2675311" y="6859589"/>
                  </a:lnTo>
                  <a:lnTo>
                    <a:pt x="0" y="6859589"/>
                  </a:lnTo>
                  <a:close/>
                </a:path>
              </a:pathLst>
            </a:custGeom>
          </p:spPr>
        </p:pic>
        <p:sp>
          <p:nvSpPr>
            <p:cNvPr id="308" name="Rectangle 50"/>
            <p:cNvSpPr>
              <a:spLocks noChangeArrowheads="1"/>
            </p:cNvSpPr>
            <p:nvPr/>
          </p:nvSpPr>
          <p:spPr bwMode="auto">
            <a:xfrm>
              <a:off x="9548813" y="0"/>
              <a:ext cx="2675311" cy="6859589"/>
            </a:xfrm>
            <a:prstGeom prst="rect">
              <a:avLst/>
            </a:prstGeom>
            <a:gradFill flip="none" rotWithShape="1">
              <a:gsLst>
                <a:gs pos="100000">
                  <a:srgbClr val="1AAAFF">
                    <a:alpha val="60000"/>
                  </a:srgbClr>
                </a:gs>
                <a:gs pos="0">
                  <a:srgbClr val="00489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309" name="组合 308"/>
            <p:cNvGrpSpPr/>
            <p:nvPr/>
          </p:nvGrpSpPr>
          <p:grpSpPr>
            <a:xfrm>
              <a:off x="10095234" y="4996952"/>
              <a:ext cx="1553662" cy="284162"/>
              <a:chOff x="832078" y="4913313"/>
              <a:chExt cx="2005012" cy="366712"/>
            </a:xfrm>
          </p:grpSpPr>
          <p:grpSp>
            <p:nvGrpSpPr>
              <p:cNvPr id="310" name="组合 309"/>
              <p:cNvGrpSpPr/>
              <p:nvPr/>
            </p:nvGrpSpPr>
            <p:grpSpPr>
              <a:xfrm>
                <a:off x="1379765" y="4918075"/>
                <a:ext cx="358775" cy="358775"/>
                <a:chOff x="1854200" y="4918075"/>
                <a:chExt cx="358775" cy="358775"/>
              </a:xfrm>
            </p:grpSpPr>
            <p:sp>
              <p:nvSpPr>
                <p:cNvPr id="327" name="Oval 51"/>
                <p:cNvSpPr>
                  <a:spLocks noChangeArrowheads="1"/>
                </p:cNvSpPr>
                <p:nvPr/>
              </p:nvSpPr>
              <p:spPr bwMode="auto">
                <a:xfrm>
                  <a:off x="1854200" y="4918075"/>
                  <a:ext cx="358775" cy="358775"/>
                </a:xfrm>
                <a:prstGeom prst="ellipse">
                  <a:avLst/>
                </a:prstGeom>
                <a:noFill/>
                <a:ln w="635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8" name="Freeform 52"/>
                <p:cNvSpPr>
                  <a:spLocks noEditPoints="1"/>
                </p:cNvSpPr>
                <p:nvPr/>
              </p:nvSpPr>
              <p:spPr bwMode="auto">
                <a:xfrm>
                  <a:off x="1946276" y="5003800"/>
                  <a:ext cx="184150" cy="185738"/>
                </a:xfrm>
                <a:custGeom>
                  <a:avLst/>
                  <a:gdLst>
                    <a:gd name="T0" fmla="*/ 76 w 83"/>
                    <a:gd name="T1" fmla="*/ 31 h 83"/>
                    <a:gd name="T2" fmla="*/ 74 w 83"/>
                    <a:gd name="T3" fmla="*/ 31 h 83"/>
                    <a:gd name="T4" fmla="*/ 72 w 83"/>
                    <a:gd name="T5" fmla="*/ 26 h 83"/>
                    <a:gd name="T6" fmla="*/ 74 w 83"/>
                    <a:gd name="T7" fmla="*/ 25 h 83"/>
                    <a:gd name="T8" fmla="*/ 74 w 83"/>
                    <a:gd name="T9" fmla="*/ 14 h 83"/>
                    <a:gd name="T10" fmla="*/ 70 w 83"/>
                    <a:gd name="T11" fmla="*/ 10 h 83"/>
                    <a:gd name="T12" fmla="*/ 59 w 83"/>
                    <a:gd name="T13" fmla="*/ 10 h 83"/>
                    <a:gd name="T14" fmla="*/ 58 w 83"/>
                    <a:gd name="T15" fmla="*/ 12 h 83"/>
                    <a:gd name="T16" fmla="*/ 52 w 83"/>
                    <a:gd name="T17" fmla="*/ 9 h 83"/>
                    <a:gd name="T18" fmla="*/ 52 w 83"/>
                    <a:gd name="T19" fmla="*/ 8 h 83"/>
                    <a:gd name="T20" fmla="*/ 44 w 83"/>
                    <a:gd name="T21" fmla="*/ 0 h 83"/>
                    <a:gd name="T22" fmla="*/ 39 w 83"/>
                    <a:gd name="T23" fmla="*/ 0 h 83"/>
                    <a:gd name="T24" fmla="*/ 32 w 83"/>
                    <a:gd name="T25" fmla="*/ 8 h 83"/>
                    <a:gd name="T26" fmla="*/ 32 w 83"/>
                    <a:gd name="T27" fmla="*/ 9 h 83"/>
                    <a:gd name="T28" fmla="*/ 26 w 83"/>
                    <a:gd name="T29" fmla="*/ 12 h 83"/>
                    <a:gd name="T30" fmla="*/ 25 w 83"/>
                    <a:gd name="T31" fmla="*/ 10 h 83"/>
                    <a:gd name="T32" fmla="*/ 14 w 83"/>
                    <a:gd name="T33" fmla="*/ 10 h 83"/>
                    <a:gd name="T34" fmla="*/ 10 w 83"/>
                    <a:gd name="T35" fmla="*/ 14 h 83"/>
                    <a:gd name="T36" fmla="*/ 10 w 83"/>
                    <a:gd name="T37" fmla="*/ 25 h 83"/>
                    <a:gd name="T38" fmla="*/ 12 w 83"/>
                    <a:gd name="T39" fmla="*/ 26 h 83"/>
                    <a:gd name="T40" fmla="*/ 9 w 83"/>
                    <a:gd name="T41" fmla="*/ 31 h 83"/>
                    <a:gd name="T42" fmla="*/ 8 w 83"/>
                    <a:gd name="T43" fmla="*/ 31 h 83"/>
                    <a:gd name="T44" fmla="*/ 0 w 83"/>
                    <a:gd name="T45" fmla="*/ 39 h 83"/>
                    <a:gd name="T46" fmla="*/ 0 w 83"/>
                    <a:gd name="T47" fmla="*/ 44 h 83"/>
                    <a:gd name="T48" fmla="*/ 8 w 83"/>
                    <a:gd name="T49" fmla="*/ 52 h 83"/>
                    <a:gd name="T50" fmla="*/ 9 w 83"/>
                    <a:gd name="T51" fmla="*/ 52 h 83"/>
                    <a:gd name="T52" fmla="*/ 12 w 83"/>
                    <a:gd name="T53" fmla="*/ 58 h 83"/>
                    <a:gd name="T54" fmla="*/ 10 w 83"/>
                    <a:gd name="T55" fmla="*/ 59 h 83"/>
                    <a:gd name="T56" fmla="*/ 10 w 83"/>
                    <a:gd name="T57" fmla="*/ 70 h 83"/>
                    <a:gd name="T58" fmla="*/ 14 w 83"/>
                    <a:gd name="T59" fmla="*/ 74 h 83"/>
                    <a:gd name="T60" fmla="*/ 25 w 83"/>
                    <a:gd name="T61" fmla="*/ 74 h 83"/>
                    <a:gd name="T62" fmla="*/ 26 w 83"/>
                    <a:gd name="T63" fmla="*/ 72 h 83"/>
                    <a:gd name="T64" fmla="*/ 32 w 83"/>
                    <a:gd name="T65" fmla="*/ 74 h 83"/>
                    <a:gd name="T66" fmla="*/ 32 w 83"/>
                    <a:gd name="T67" fmla="*/ 76 h 83"/>
                    <a:gd name="T68" fmla="*/ 39 w 83"/>
                    <a:gd name="T69" fmla="*/ 83 h 83"/>
                    <a:gd name="T70" fmla="*/ 44 w 83"/>
                    <a:gd name="T71" fmla="*/ 83 h 83"/>
                    <a:gd name="T72" fmla="*/ 52 w 83"/>
                    <a:gd name="T73" fmla="*/ 76 h 83"/>
                    <a:gd name="T74" fmla="*/ 52 w 83"/>
                    <a:gd name="T75" fmla="*/ 74 h 83"/>
                    <a:gd name="T76" fmla="*/ 58 w 83"/>
                    <a:gd name="T77" fmla="*/ 72 h 83"/>
                    <a:gd name="T78" fmla="*/ 59 w 83"/>
                    <a:gd name="T79" fmla="*/ 74 h 83"/>
                    <a:gd name="T80" fmla="*/ 70 w 83"/>
                    <a:gd name="T81" fmla="*/ 74 h 83"/>
                    <a:gd name="T82" fmla="*/ 74 w 83"/>
                    <a:gd name="T83" fmla="*/ 70 h 83"/>
                    <a:gd name="T84" fmla="*/ 74 w 83"/>
                    <a:gd name="T85" fmla="*/ 59 h 83"/>
                    <a:gd name="T86" fmla="*/ 72 w 83"/>
                    <a:gd name="T87" fmla="*/ 58 h 83"/>
                    <a:gd name="T88" fmla="*/ 74 w 83"/>
                    <a:gd name="T89" fmla="*/ 52 h 83"/>
                    <a:gd name="T90" fmla="*/ 76 w 83"/>
                    <a:gd name="T91" fmla="*/ 52 h 83"/>
                    <a:gd name="T92" fmla="*/ 83 w 83"/>
                    <a:gd name="T93" fmla="*/ 44 h 83"/>
                    <a:gd name="T94" fmla="*/ 83 w 83"/>
                    <a:gd name="T95" fmla="*/ 39 h 83"/>
                    <a:gd name="T96" fmla="*/ 76 w 83"/>
                    <a:gd name="T97" fmla="*/ 31 h 83"/>
                    <a:gd name="T98" fmla="*/ 42 w 83"/>
                    <a:gd name="T99" fmla="*/ 57 h 83"/>
                    <a:gd name="T100" fmla="*/ 26 w 83"/>
                    <a:gd name="T101" fmla="*/ 42 h 83"/>
                    <a:gd name="T102" fmla="*/ 42 w 83"/>
                    <a:gd name="T103" fmla="*/ 27 h 83"/>
                    <a:gd name="T104" fmla="*/ 57 w 83"/>
                    <a:gd name="T105" fmla="*/ 42 h 83"/>
                    <a:gd name="T106" fmla="*/ 42 w 83"/>
                    <a:gd name="T107" fmla="*/ 57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3" h="83">
                      <a:moveTo>
                        <a:pt x="76" y="31"/>
                      </a:moveTo>
                      <a:cubicBezTo>
                        <a:pt x="74" y="31"/>
                        <a:pt x="74" y="31"/>
                        <a:pt x="74" y="31"/>
                      </a:cubicBezTo>
                      <a:cubicBezTo>
                        <a:pt x="70" y="31"/>
                        <a:pt x="69" y="29"/>
                        <a:pt x="72" y="26"/>
                      </a:cubicBezTo>
                      <a:cubicBezTo>
                        <a:pt x="74" y="25"/>
                        <a:pt x="74" y="25"/>
                        <a:pt x="74" y="25"/>
                      </a:cubicBezTo>
                      <a:cubicBezTo>
                        <a:pt x="77" y="22"/>
                        <a:pt x="77" y="17"/>
                        <a:pt x="74" y="14"/>
                      </a:cubicBezTo>
                      <a:cubicBezTo>
                        <a:pt x="70" y="10"/>
                        <a:pt x="70" y="10"/>
                        <a:pt x="70" y="10"/>
                      </a:cubicBezTo>
                      <a:cubicBezTo>
                        <a:pt x="67" y="7"/>
                        <a:pt x="62" y="7"/>
                        <a:pt x="59" y="10"/>
                      </a:cubicBezTo>
                      <a:cubicBezTo>
                        <a:pt x="58" y="12"/>
                        <a:pt x="58" y="12"/>
                        <a:pt x="58" y="12"/>
                      </a:cubicBezTo>
                      <a:cubicBezTo>
                        <a:pt x="55" y="14"/>
                        <a:pt x="52" y="14"/>
                        <a:pt x="52" y="9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2" y="4"/>
                        <a:pt x="49" y="0"/>
                        <a:pt x="44" y="0"/>
                      </a:cubicBezTo>
                      <a:cubicBezTo>
                        <a:pt x="39" y="0"/>
                        <a:pt x="39" y="0"/>
                        <a:pt x="39" y="0"/>
                      </a:cubicBezTo>
                      <a:cubicBezTo>
                        <a:pt x="35" y="0"/>
                        <a:pt x="32" y="4"/>
                        <a:pt x="32" y="8"/>
                      </a:cubicBezTo>
                      <a:cubicBezTo>
                        <a:pt x="32" y="9"/>
                        <a:pt x="32" y="9"/>
                        <a:pt x="32" y="9"/>
                      </a:cubicBezTo>
                      <a:cubicBezTo>
                        <a:pt x="32" y="14"/>
                        <a:pt x="29" y="14"/>
                        <a:pt x="26" y="12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1" y="7"/>
                        <a:pt x="17" y="7"/>
                        <a:pt x="14" y="10"/>
                      </a:cubicBezTo>
                      <a:cubicBezTo>
                        <a:pt x="10" y="14"/>
                        <a:pt x="10" y="14"/>
                        <a:pt x="10" y="14"/>
                      </a:cubicBezTo>
                      <a:cubicBezTo>
                        <a:pt x="7" y="17"/>
                        <a:pt x="7" y="22"/>
                        <a:pt x="10" y="25"/>
                      </a:cubicBezTo>
                      <a:cubicBezTo>
                        <a:pt x="12" y="26"/>
                        <a:pt x="12" y="26"/>
                        <a:pt x="12" y="26"/>
                      </a:cubicBezTo>
                      <a:cubicBezTo>
                        <a:pt x="14" y="29"/>
                        <a:pt x="13" y="31"/>
                        <a:pt x="9" y="31"/>
                      </a:cubicBezTo>
                      <a:cubicBezTo>
                        <a:pt x="8" y="31"/>
                        <a:pt x="8" y="31"/>
                        <a:pt x="8" y="31"/>
                      </a:cubicBezTo>
                      <a:cubicBezTo>
                        <a:pt x="4" y="31"/>
                        <a:pt x="0" y="35"/>
                        <a:pt x="0" y="39"/>
                      </a:cubicBezTo>
                      <a:cubicBezTo>
                        <a:pt x="0" y="44"/>
                        <a:pt x="0" y="44"/>
                        <a:pt x="0" y="44"/>
                      </a:cubicBezTo>
                      <a:cubicBezTo>
                        <a:pt x="0" y="49"/>
                        <a:pt x="4" y="52"/>
                        <a:pt x="8" y="52"/>
                      </a:cubicBezTo>
                      <a:cubicBezTo>
                        <a:pt x="9" y="52"/>
                        <a:pt x="9" y="52"/>
                        <a:pt x="9" y="52"/>
                      </a:cubicBezTo>
                      <a:cubicBezTo>
                        <a:pt x="13" y="52"/>
                        <a:pt x="14" y="55"/>
                        <a:pt x="12" y="58"/>
                      </a:cubicBezTo>
                      <a:cubicBezTo>
                        <a:pt x="10" y="59"/>
                        <a:pt x="10" y="59"/>
                        <a:pt x="10" y="59"/>
                      </a:cubicBezTo>
                      <a:cubicBezTo>
                        <a:pt x="7" y="62"/>
                        <a:pt x="7" y="67"/>
                        <a:pt x="10" y="70"/>
                      </a:cubicBezTo>
                      <a:cubicBezTo>
                        <a:pt x="14" y="74"/>
                        <a:pt x="14" y="74"/>
                        <a:pt x="14" y="74"/>
                      </a:cubicBezTo>
                      <a:cubicBezTo>
                        <a:pt x="17" y="77"/>
                        <a:pt x="21" y="77"/>
                        <a:pt x="25" y="74"/>
                      </a:cubicBezTo>
                      <a:cubicBezTo>
                        <a:pt x="26" y="72"/>
                        <a:pt x="26" y="72"/>
                        <a:pt x="26" y="72"/>
                      </a:cubicBezTo>
                      <a:cubicBezTo>
                        <a:pt x="29" y="69"/>
                        <a:pt x="32" y="70"/>
                        <a:pt x="32" y="74"/>
                      </a:cubicBezTo>
                      <a:cubicBezTo>
                        <a:pt x="32" y="76"/>
                        <a:pt x="32" y="76"/>
                        <a:pt x="32" y="76"/>
                      </a:cubicBezTo>
                      <a:cubicBezTo>
                        <a:pt x="32" y="80"/>
                        <a:pt x="35" y="83"/>
                        <a:pt x="39" y="83"/>
                      </a:cubicBezTo>
                      <a:cubicBezTo>
                        <a:pt x="44" y="83"/>
                        <a:pt x="44" y="83"/>
                        <a:pt x="44" y="83"/>
                      </a:cubicBezTo>
                      <a:cubicBezTo>
                        <a:pt x="49" y="83"/>
                        <a:pt x="52" y="80"/>
                        <a:pt x="52" y="76"/>
                      </a:cubicBezTo>
                      <a:cubicBezTo>
                        <a:pt x="52" y="74"/>
                        <a:pt x="52" y="74"/>
                        <a:pt x="52" y="74"/>
                      </a:cubicBezTo>
                      <a:cubicBezTo>
                        <a:pt x="52" y="70"/>
                        <a:pt x="55" y="69"/>
                        <a:pt x="58" y="72"/>
                      </a:cubicBezTo>
                      <a:cubicBezTo>
                        <a:pt x="59" y="74"/>
                        <a:pt x="59" y="74"/>
                        <a:pt x="59" y="74"/>
                      </a:cubicBezTo>
                      <a:cubicBezTo>
                        <a:pt x="62" y="77"/>
                        <a:pt x="67" y="77"/>
                        <a:pt x="70" y="74"/>
                      </a:cubicBezTo>
                      <a:cubicBezTo>
                        <a:pt x="74" y="70"/>
                        <a:pt x="74" y="70"/>
                        <a:pt x="74" y="70"/>
                      </a:cubicBezTo>
                      <a:cubicBezTo>
                        <a:pt x="77" y="67"/>
                        <a:pt x="77" y="62"/>
                        <a:pt x="74" y="59"/>
                      </a:cubicBezTo>
                      <a:cubicBezTo>
                        <a:pt x="72" y="58"/>
                        <a:pt x="72" y="58"/>
                        <a:pt x="72" y="58"/>
                      </a:cubicBezTo>
                      <a:cubicBezTo>
                        <a:pt x="69" y="55"/>
                        <a:pt x="70" y="52"/>
                        <a:pt x="74" y="52"/>
                      </a:cubicBezTo>
                      <a:cubicBezTo>
                        <a:pt x="76" y="52"/>
                        <a:pt x="76" y="52"/>
                        <a:pt x="76" y="52"/>
                      </a:cubicBezTo>
                      <a:cubicBezTo>
                        <a:pt x="80" y="52"/>
                        <a:pt x="83" y="49"/>
                        <a:pt x="83" y="44"/>
                      </a:cubicBezTo>
                      <a:cubicBezTo>
                        <a:pt x="83" y="39"/>
                        <a:pt x="83" y="39"/>
                        <a:pt x="83" y="39"/>
                      </a:cubicBezTo>
                      <a:cubicBezTo>
                        <a:pt x="83" y="35"/>
                        <a:pt x="80" y="31"/>
                        <a:pt x="76" y="31"/>
                      </a:cubicBezTo>
                      <a:close/>
                      <a:moveTo>
                        <a:pt x="42" y="57"/>
                      </a:moveTo>
                      <a:cubicBezTo>
                        <a:pt x="33" y="57"/>
                        <a:pt x="26" y="50"/>
                        <a:pt x="26" y="42"/>
                      </a:cubicBezTo>
                      <a:cubicBezTo>
                        <a:pt x="26" y="33"/>
                        <a:pt x="33" y="27"/>
                        <a:pt x="42" y="27"/>
                      </a:cubicBezTo>
                      <a:cubicBezTo>
                        <a:pt x="50" y="27"/>
                        <a:pt x="57" y="33"/>
                        <a:pt x="57" y="42"/>
                      </a:cubicBezTo>
                      <a:cubicBezTo>
                        <a:pt x="57" y="50"/>
                        <a:pt x="50" y="57"/>
                        <a:pt x="42" y="57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1" name="组合 310"/>
              <p:cNvGrpSpPr/>
              <p:nvPr/>
            </p:nvGrpSpPr>
            <p:grpSpPr>
              <a:xfrm>
                <a:off x="1930628" y="4921250"/>
                <a:ext cx="358775" cy="358775"/>
                <a:chOff x="2405063" y="4921250"/>
                <a:chExt cx="358775" cy="358775"/>
              </a:xfrm>
            </p:grpSpPr>
            <p:sp>
              <p:nvSpPr>
                <p:cNvPr id="324" name="Oval 53"/>
                <p:cNvSpPr>
                  <a:spLocks noChangeArrowheads="1"/>
                </p:cNvSpPr>
                <p:nvPr/>
              </p:nvSpPr>
              <p:spPr bwMode="auto">
                <a:xfrm>
                  <a:off x="2405063" y="4921250"/>
                  <a:ext cx="358775" cy="358775"/>
                </a:xfrm>
                <a:prstGeom prst="ellipse">
                  <a:avLst/>
                </a:prstGeom>
                <a:noFill/>
                <a:ln w="635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5" name="Freeform 54"/>
                <p:cNvSpPr>
                  <a:spLocks/>
                </p:cNvSpPr>
                <p:nvPr/>
              </p:nvSpPr>
              <p:spPr bwMode="auto">
                <a:xfrm>
                  <a:off x="2470151" y="5068888"/>
                  <a:ext cx="193675" cy="128588"/>
                </a:xfrm>
                <a:custGeom>
                  <a:avLst/>
                  <a:gdLst>
                    <a:gd name="T0" fmla="*/ 78 w 87"/>
                    <a:gd name="T1" fmla="*/ 33 h 58"/>
                    <a:gd name="T2" fmla="*/ 53 w 87"/>
                    <a:gd name="T3" fmla="*/ 46 h 58"/>
                    <a:gd name="T4" fmla="*/ 22 w 87"/>
                    <a:gd name="T5" fmla="*/ 15 h 58"/>
                    <a:gd name="T6" fmla="*/ 26 w 87"/>
                    <a:gd name="T7" fmla="*/ 15 h 58"/>
                    <a:gd name="T8" fmla="*/ 33 w 87"/>
                    <a:gd name="T9" fmla="*/ 15 h 58"/>
                    <a:gd name="T10" fmla="*/ 16 w 87"/>
                    <a:gd name="T11" fmla="*/ 0 h 58"/>
                    <a:gd name="T12" fmla="*/ 0 w 87"/>
                    <a:gd name="T13" fmla="*/ 15 h 58"/>
                    <a:gd name="T14" fmla="*/ 9 w 87"/>
                    <a:gd name="T15" fmla="*/ 15 h 58"/>
                    <a:gd name="T16" fmla="*/ 9 w 87"/>
                    <a:gd name="T17" fmla="*/ 15 h 58"/>
                    <a:gd name="T18" fmla="*/ 10 w 87"/>
                    <a:gd name="T19" fmla="*/ 15 h 58"/>
                    <a:gd name="T20" fmla="*/ 53 w 87"/>
                    <a:gd name="T21" fmla="*/ 58 h 58"/>
                    <a:gd name="T22" fmla="*/ 87 w 87"/>
                    <a:gd name="T23" fmla="*/ 41 h 58"/>
                    <a:gd name="T24" fmla="*/ 83 w 87"/>
                    <a:gd name="T25" fmla="*/ 38 h 58"/>
                    <a:gd name="T26" fmla="*/ 78 w 87"/>
                    <a:gd name="T27" fmla="*/ 33 h 58"/>
                    <a:gd name="T28" fmla="*/ 78 w 87"/>
                    <a:gd name="T29" fmla="*/ 33 h 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87" h="58">
                      <a:moveTo>
                        <a:pt x="78" y="33"/>
                      </a:moveTo>
                      <a:cubicBezTo>
                        <a:pt x="72" y="41"/>
                        <a:pt x="63" y="46"/>
                        <a:pt x="53" y="46"/>
                      </a:cubicBezTo>
                      <a:cubicBezTo>
                        <a:pt x="36" y="46"/>
                        <a:pt x="22" y="32"/>
                        <a:pt x="22" y="15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3" y="15"/>
                        <a:pt x="33" y="15"/>
                        <a:pt x="33" y="15"/>
                      </a:cubicBez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9" y="15"/>
                        <a:pt x="9" y="15"/>
                        <a:pt x="9" y="15"/>
                      </a:cubicBezTo>
                      <a:cubicBezTo>
                        <a:pt x="10" y="15"/>
                        <a:pt x="10" y="15"/>
                        <a:pt x="10" y="15"/>
                      </a:cubicBezTo>
                      <a:cubicBezTo>
                        <a:pt x="10" y="39"/>
                        <a:pt x="30" y="58"/>
                        <a:pt x="53" y="58"/>
                      </a:cubicBezTo>
                      <a:cubicBezTo>
                        <a:pt x="67" y="58"/>
                        <a:pt x="79" y="51"/>
                        <a:pt x="87" y="41"/>
                      </a:cubicBezTo>
                      <a:cubicBezTo>
                        <a:pt x="83" y="38"/>
                        <a:pt x="83" y="38"/>
                        <a:pt x="83" y="38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ubicBezTo>
                        <a:pt x="78" y="33"/>
                        <a:pt x="78" y="33"/>
                        <a:pt x="78" y="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6" name="Freeform 55"/>
                <p:cNvSpPr>
                  <a:spLocks/>
                </p:cNvSpPr>
                <p:nvPr/>
              </p:nvSpPr>
              <p:spPr bwMode="auto">
                <a:xfrm>
                  <a:off x="2514601" y="5003800"/>
                  <a:ext cx="192088" cy="134938"/>
                </a:xfrm>
                <a:custGeom>
                  <a:avLst/>
                  <a:gdLst>
                    <a:gd name="T0" fmla="*/ 80 w 86"/>
                    <a:gd name="T1" fmla="*/ 43 h 60"/>
                    <a:gd name="T2" fmla="*/ 80 w 86"/>
                    <a:gd name="T3" fmla="*/ 43 h 60"/>
                    <a:gd name="T4" fmla="*/ 76 w 86"/>
                    <a:gd name="T5" fmla="*/ 43 h 60"/>
                    <a:gd name="T6" fmla="*/ 76 w 86"/>
                    <a:gd name="T7" fmla="*/ 43 h 60"/>
                    <a:gd name="T8" fmla="*/ 76 w 86"/>
                    <a:gd name="T9" fmla="*/ 43 h 60"/>
                    <a:gd name="T10" fmla="*/ 33 w 86"/>
                    <a:gd name="T11" fmla="*/ 0 h 60"/>
                    <a:gd name="T12" fmla="*/ 0 w 86"/>
                    <a:gd name="T13" fmla="*/ 17 h 60"/>
                    <a:gd name="T14" fmla="*/ 3 w 86"/>
                    <a:gd name="T15" fmla="*/ 20 h 60"/>
                    <a:gd name="T16" fmla="*/ 8 w 86"/>
                    <a:gd name="T17" fmla="*/ 25 h 60"/>
                    <a:gd name="T18" fmla="*/ 33 w 86"/>
                    <a:gd name="T19" fmla="*/ 12 h 60"/>
                    <a:gd name="T20" fmla="*/ 64 w 86"/>
                    <a:gd name="T21" fmla="*/ 43 h 60"/>
                    <a:gd name="T22" fmla="*/ 64 w 86"/>
                    <a:gd name="T23" fmla="*/ 43 h 60"/>
                    <a:gd name="T24" fmla="*/ 64 w 86"/>
                    <a:gd name="T25" fmla="*/ 43 h 60"/>
                    <a:gd name="T26" fmla="*/ 60 w 86"/>
                    <a:gd name="T27" fmla="*/ 43 h 60"/>
                    <a:gd name="T28" fmla="*/ 60 w 86"/>
                    <a:gd name="T29" fmla="*/ 43 h 60"/>
                    <a:gd name="T30" fmla="*/ 54 w 86"/>
                    <a:gd name="T31" fmla="*/ 43 h 60"/>
                    <a:gd name="T32" fmla="*/ 70 w 86"/>
                    <a:gd name="T33" fmla="*/ 60 h 60"/>
                    <a:gd name="T34" fmla="*/ 86 w 86"/>
                    <a:gd name="T35" fmla="*/ 43 h 60"/>
                    <a:gd name="T36" fmla="*/ 80 w 86"/>
                    <a:gd name="T37" fmla="*/ 43 h 60"/>
                    <a:gd name="T38" fmla="*/ 80 w 86"/>
                    <a:gd name="T39" fmla="*/ 43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86" h="60">
                      <a:moveTo>
                        <a:pt x="80" y="43"/>
                      </a:moveTo>
                      <a:cubicBezTo>
                        <a:pt x="80" y="43"/>
                        <a:pt x="80" y="43"/>
                        <a:pt x="80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43"/>
                        <a:pt x="76" y="43"/>
                        <a:pt x="76" y="43"/>
                      </a:cubicBezTo>
                      <a:cubicBezTo>
                        <a:pt x="76" y="19"/>
                        <a:pt x="57" y="0"/>
                        <a:pt x="33" y="0"/>
                      </a:cubicBezTo>
                      <a:cubicBezTo>
                        <a:pt x="20" y="0"/>
                        <a:pt x="8" y="7"/>
                        <a:pt x="0" y="17"/>
                      </a:cubicBezTo>
                      <a:cubicBezTo>
                        <a:pt x="3" y="20"/>
                        <a:pt x="3" y="20"/>
                        <a:pt x="3" y="20"/>
                      </a:cubicBezTo>
                      <a:cubicBezTo>
                        <a:pt x="8" y="25"/>
                        <a:pt x="8" y="25"/>
                        <a:pt x="8" y="25"/>
                      </a:cubicBezTo>
                      <a:cubicBezTo>
                        <a:pt x="14" y="17"/>
                        <a:pt x="23" y="12"/>
                        <a:pt x="33" y="12"/>
                      </a:cubicBezTo>
                      <a:cubicBezTo>
                        <a:pt x="51" y="12"/>
                        <a:pt x="64" y="26"/>
                        <a:pt x="64" y="43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64" y="43"/>
                        <a:pt x="64" y="43"/>
                        <a:pt x="64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60" y="43"/>
                        <a:pt x="60" y="43"/>
                        <a:pt x="60" y="43"/>
                      </a:cubicBezTo>
                      <a:cubicBezTo>
                        <a:pt x="54" y="43"/>
                        <a:pt x="54" y="43"/>
                        <a:pt x="54" y="43"/>
                      </a:cubicBezTo>
                      <a:cubicBezTo>
                        <a:pt x="70" y="60"/>
                        <a:pt x="70" y="60"/>
                        <a:pt x="70" y="60"/>
                      </a:cubicBezTo>
                      <a:cubicBezTo>
                        <a:pt x="86" y="43"/>
                        <a:pt x="86" y="43"/>
                        <a:pt x="86" y="43"/>
                      </a:cubicBezTo>
                      <a:cubicBezTo>
                        <a:pt x="80" y="43"/>
                        <a:pt x="80" y="43"/>
                        <a:pt x="80" y="43"/>
                      </a:cubicBezTo>
                      <a:cubicBezTo>
                        <a:pt x="80" y="43"/>
                        <a:pt x="80" y="43"/>
                        <a:pt x="80" y="4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2" name="组合 311"/>
              <p:cNvGrpSpPr/>
              <p:nvPr/>
            </p:nvGrpSpPr>
            <p:grpSpPr>
              <a:xfrm>
                <a:off x="832078" y="4913313"/>
                <a:ext cx="358775" cy="358775"/>
                <a:chOff x="1306513" y="4913313"/>
                <a:chExt cx="358775" cy="358775"/>
              </a:xfrm>
            </p:grpSpPr>
            <p:sp>
              <p:nvSpPr>
                <p:cNvPr id="318" name="Oval 56"/>
                <p:cNvSpPr>
                  <a:spLocks noChangeArrowheads="1"/>
                </p:cNvSpPr>
                <p:nvPr/>
              </p:nvSpPr>
              <p:spPr bwMode="auto">
                <a:xfrm>
                  <a:off x="1306513" y="4913313"/>
                  <a:ext cx="358775" cy="358775"/>
                </a:xfrm>
                <a:prstGeom prst="ellipse">
                  <a:avLst/>
                </a:prstGeom>
                <a:noFill/>
                <a:ln w="635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9" name="Freeform 57"/>
                <p:cNvSpPr>
                  <a:spLocks/>
                </p:cNvSpPr>
                <p:nvPr/>
              </p:nvSpPr>
              <p:spPr bwMode="auto">
                <a:xfrm>
                  <a:off x="1392238" y="5129213"/>
                  <a:ext cx="26988" cy="28575"/>
                </a:xfrm>
                <a:custGeom>
                  <a:avLst/>
                  <a:gdLst>
                    <a:gd name="T0" fmla="*/ 0 w 17"/>
                    <a:gd name="T1" fmla="*/ 0 h 18"/>
                    <a:gd name="T2" fmla="*/ 17 w 17"/>
                    <a:gd name="T3" fmla="*/ 0 h 18"/>
                    <a:gd name="T4" fmla="*/ 17 w 17"/>
                    <a:gd name="T5" fmla="*/ 18 h 18"/>
                    <a:gd name="T6" fmla="*/ 0 w 17"/>
                    <a:gd name="T7" fmla="*/ 18 h 18"/>
                    <a:gd name="T8" fmla="*/ 0 w 17"/>
                    <a:gd name="T9" fmla="*/ 0 h 18"/>
                    <a:gd name="T10" fmla="*/ 0 w 17"/>
                    <a:gd name="T11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18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18"/>
                      </a:lnTo>
                      <a:lnTo>
                        <a:pt x="0" y="18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0" name="Freeform 58"/>
                <p:cNvSpPr>
                  <a:spLocks/>
                </p:cNvSpPr>
                <p:nvPr/>
              </p:nvSpPr>
              <p:spPr bwMode="auto">
                <a:xfrm>
                  <a:off x="1433513" y="5103813"/>
                  <a:ext cx="26988" cy="53975"/>
                </a:xfrm>
                <a:custGeom>
                  <a:avLst/>
                  <a:gdLst>
                    <a:gd name="T0" fmla="*/ 0 w 17"/>
                    <a:gd name="T1" fmla="*/ 0 h 34"/>
                    <a:gd name="T2" fmla="*/ 17 w 17"/>
                    <a:gd name="T3" fmla="*/ 0 h 34"/>
                    <a:gd name="T4" fmla="*/ 17 w 17"/>
                    <a:gd name="T5" fmla="*/ 34 h 34"/>
                    <a:gd name="T6" fmla="*/ 0 w 17"/>
                    <a:gd name="T7" fmla="*/ 34 h 34"/>
                    <a:gd name="T8" fmla="*/ 0 w 17"/>
                    <a:gd name="T9" fmla="*/ 0 h 34"/>
                    <a:gd name="T10" fmla="*/ 0 w 17"/>
                    <a:gd name="T11" fmla="*/ 0 h 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34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34"/>
                      </a:lnTo>
                      <a:lnTo>
                        <a:pt x="0" y="34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1" name="Freeform 59"/>
                <p:cNvSpPr>
                  <a:spLocks/>
                </p:cNvSpPr>
                <p:nvPr/>
              </p:nvSpPr>
              <p:spPr bwMode="auto">
                <a:xfrm>
                  <a:off x="1473200" y="5078413"/>
                  <a:ext cx="26988" cy="79375"/>
                </a:xfrm>
                <a:custGeom>
                  <a:avLst/>
                  <a:gdLst>
                    <a:gd name="T0" fmla="*/ 0 w 17"/>
                    <a:gd name="T1" fmla="*/ 0 h 50"/>
                    <a:gd name="T2" fmla="*/ 17 w 17"/>
                    <a:gd name="T3" fmla="*/ 0 h 50"/>
                    <a:gd name="T4" fmla="*/ 17 w 17"/>
                    <a:gd name="T5" fmla="*/ 50 h 50"/>
                    <a:gd name="T6" fmla="*/ 0 w 17"/>
                    <a:gd name="T7" fmla="*/ 50 h 50"/>
                    <a:gd name="T8" fmla="*/ 0 w 17"/>
                    <a:gd name="T9" fmla="*/ 0 h 50"/>
                    <a:gd name="T10" fmla="*/ 0 w 17"/>
                    <a:gd name="T11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50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50"/>
                      </a:lnTo>
                      <a:lnTo>
                        <a:pt x="0" y="5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2" name="Freeform 60"/>
                <p:cNvSpPr>
                  <a:spLocks/>
                </p:cNvSpPr>
                <p:nvPr/>
              </p:nvSpPr>
              <p:spPr bwMode="auto">
                <a:xfrm>
                  <a:off x="1511300" y="5051425"/>
                  <a:ext cx="26988" cy="106363"/>
                </a:xfrm>
                <a:custGeom>
                  <a:avLst/>
                  <a:gdLst>
                    <a:gd name="T0" fmla="*/ 0 w 17"/>
                    <a:gd name="T1" fmla="*/ 0 h 67"/>
                    <a:gd name="T2" fmla="*/ 17 w 17"/>
                    <a:gd name="T3" fmla="*/ 0 h 67"/>
                    <a:gd name="T4" fmla="*/ 17 w 17"/>
                    <a:gd name="T5" fmla="*/ 67 h 67"/>
                    <a:gd name="T6" fmla="*/ 0 w 17"/>
                    <a:gd name="T7" fmla="*/ 67 h 67"/>
                    <a:gd name="T8" fmla="*/ 0 w 17"/>
                    <a:gd name="T9" fmla="*/ 0 h 67"/>
                    <a:gd name="T10" fmla="*/ 0 w 17"/>
                    <a:gd name="T11" fmla="*/ 0 h 6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67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67"/>
                      </a:lnTo>
                      <a:lnTo>
                        <a:pt x="0" y="67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23" name="Freeform 61"/>
                <p:cNvSpPr>
                  <a:spLocks/>
                </p:cNvSpPr>
                <p:nvPr/>
              </p:nvSpPr>
              <p:spPr bwMode="auto">
                <a:xfrm>
                  <a:off x="1550988" y="5026025"/>
                  <a:ext cx="26988" cy="131763"/>
                </a:xfrm>
                <a:custGeom>
                  <a:avLst/>
                  <a:gdLst>
                    <a:gd name="T0" fmla="*/ 0 w 17"/>
                    <a:gd name="T1" fmla="*/ 0 h 83"/>
                    <a:gd name="T2" fmla="*/ 17 w 17"/>
                    <a:gd name="T3" fmla="*/ 0 h 83"/>
                    <a:gd name="T4" fmla="*/ 17 w 17"/>
                    <a:gd name="T5" fmla="*/ 83 h 83"/>
                    <a:gd name="T6" fmla="*/ 0 w 17"/>
                    <a:gd name="T7" fmla="*/ 83 h 83"/>
                    <a:gd name="T8" fmla="*/ 0 w 17"/>
                    <a:gd name="T9" fmla="*/ 0 h 83"/>
                    <a:gd name="T10" fmla="*/ 0 w 17"/>
                    <a:gd name="T1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7" h="83">
                      <a:moveTo>
                        <a:pt x="0" y="0"/>
                      </a:moveTo>
                      <a:lnTo>
                        <a:pt x="17" y="0"/>
                      </a:lnTo>
                      <a:lnTo>
                        <a:pt x="17" y="83"/>
                      </a:lnTo>
                      <a:lnTo>
                        <a:pt x="0" y="83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3" name="组合 312"/>
              <p:cNvGrpSpPr/>
              <p:nvPr/>
            </p:nvGrpSpPr>
            <p:grpSpPr>
              <a:xfrm>
                <a:off x="2478315" y="4919663"/>
                <a:ext cx="358775" cy="358775"/>
                <a:chOff x="2952750" y="4919663"/>
                <a:chExt cx="358775" cy="358775"/>
              </a:xfrm>
            </p:grpSpPr>
            <p:sp>
              <p:nvSpPr>
                <p:cNvPr id="314" name="Oval 62"/>
                <p:cNvSpPr>
                  <a:spLocks noChangeArrowheads="1"/>
                </p:cNvSpPr>
                <p:nvPr/>
              </p:nvSpPr>
              <p:spPr bwMode="auto">
                <a:xfrm>
                  <a:off x="2952750" y="4919663"/>
                  <a:ext cx="358775" cy="358775"/>
                </a:xfrm>
                <a:prstGeom prst="ellipse">
                  <a:avLst/>
                </a:prstGeom>
                <a:noFill/>
                <a:ln w="6350" cap="flat">
                  <a:solidFill>
                    <a:srgbClr val="FFFFFF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5" name="Freeform 63"/>
                <p:cNvSpPr>
                  <a:spLocks/>
                </p:cNvSpPr>
                <p:nvPr/>
              </p:nvSpPr>
              <p:spPr bwMode="auto">
                <a:xfrm>
                  <a:off x="3181350" y="5073650"/>
                  <a:ext cx="58738" cy="77788"/>
                </a:xfrm>
                <a:custGeom>
                  <a:avLst/>
                  <a:gdLst>
                    <a:gd name="T0" fmla="*/ 27 w 27"/>
                    <a:gd name="T1" fmla="*/ 31 h 35"/>
                    <a:gd name="T2" fmla="*/ 22 w 27"/>
                    <a:gd name="T3" fmla="*/ 26 h 35"/>
                    <a:gd name="T4" fmla="*/ 11 w 27"/>
                    <a:gd name="T5" fmla="*/ 21 h 35"/>
                    <a:gd name="T6" fmla="*/ 14 w 27"/>
                    <a:gd name="T7" fmla="*/ 15 h 35"/>
                    <a:gd name="T8" fmla="*/ 15 w 27"/>
                    <a:gd name="T9" fmla="*/ 10 h 35"/>
                    <a:gd name="T10" fmla="*/ 15 w 27"/>
                    <a:gd name="T11" fmla="*/ 5 h 35"/>
                    <a:gd name="T12" fmla="*/ 7 w 27"/>
                    <a:gd name="T13" fmla="*/ 0 h 35"/>
                    <a:gd name="T14" fmla="*/ 0 w 27"/>
                    <a:gd name="T15" fmla="*/ 5 h 35"/>
                    <a:gd name="T16" fmla="*/ 0 w 27"/>
                    <a:gd name="T17" fmla="*/ 10 h 35"/>
                    <a:gd name="T18" fmla="*/ 1 w 27"/>
                    <a:gd name="T19" fmla="*/ 15 h 35"/>
                    <a:gd name="T20" fmla="*/ 3 w 27"/>
                    <a:gd name="T21" fmla="*/ 20 h 35"/>
                    <a:gd name="T22" fmla="*/ 9 w 27"/>
                    <a:gd name="T23" fmla="*/ 29 h 35"/>
                    <a:gd name="T24" fmla="*/ 9 w 27"/>
                    <a:gd name="T25" fmla="*/ 29 h 35"/>
                    <a:gd name="T26" fmla="*/ 9 w 27"/>
                    <a:gd name="T27" fmla="*/ 29 h 35"/>
                    <a:gd name="T28" fmla="*/ 9 w 27"/>
                    <a:gd name="T29" fmla="*/ 35 h 35"/>
                    <a:gd name="T30" fmla="*/ 9 w 27"/>
                    <a:gd name="T31" fmla="*/ 35 h 35"/>
                    <a:gd name="T32" fmla="*/ 27 w 27"/>
                    <a:gd name="T33" fmla="*/ 35 h 35"/>
                    <a:gd name="T34" fmla="*/ 27 w 27"/>
                    <a:gd name="T35" fmla="*/ 31 h 35"/>
                    <a:gd name="T36" fmla="*/ 27 w 27"/>
                    <a:gd name="T37" fmla="*/ 31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7" h="35">
                      <a:moveTo>
                        <a:pt x="27" y="31"/>
                      </a:moveTo>
                      <a:cubicBezTo>
                        <a:pt x="27" y="31"/>
                        <a:pt x="27" y="28"/>
                        <a:pt x="22" y="26"/>
                      </a:cubicBezTo>
                      <a:cubicBezTo>
                        <a:pt x="20" y="25"/>
                        <a:pt x="16" y="22"/>
                        <a:pt x="11" y="21"/>
                      </a:cubicBezTo>
                      <a:cubicBezTo>
                        <a:pt x="12" y="20"/>
                        <a:pt x="13" y="18"/>
                        <a:pt x="14" y="15"/>
                      </a:cubicBezTo>
                      <a:cubicBezTo>
                        <a:pt x="15" y="14"/>
                        <a:pt x="15" y="12"/>
                        <a:pt x="15" y="10"/>
                      </a:cubicBezTo>
                      <a:cubicBezTo>
                        <a:pt x="15" y="9"/>
                        <a:pt x="15" y="7"/>
                        <a:pt x="15" y="5"/>
                      </a:cubicBezTo>
                      <a:cubicBezTo>
                        <a:pt x="14" y="1"/>
                        <a:pt x="11" y="0"/>
                        <a:pt x="7" y="0"/>
                      </a:cubicBezTo>
                      <a:cubicBezTo>
                        <a:pt x="4" y="0"/>
                        <a:pt x="1" y="1"/>
                        <a:pt x="0" y="5"/>
                      </a:cubicBezTo>
                      <a:cubicBezTo>
                        <a:pt x="0" y="7"/>
                        <a:pt x="0" y="9"/>
                        <a:pt x="0" y="10"/>
                      </a:cubicBezTo>
                      <a:cubicBezTo>
                        <a:pt x="0" y="12"/>
                        <a:pt x="0" y="14"/>
                        <a:pt x="1" y="15"/>
                      </a:cubicBezTo>
                      <a:cubicBezTo>
                        <a:pt x="1" y="17"/>
                        <a:pt x="2" y="19"/>
                        <a:pt x="3" y="20"/>
                      </a:cubicBezTo>
                      <a:cubicBezTo>
                        <a:pt x="9" y="24"/>
                        <a:pt x="9" y="28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29"/>
                        <a:pt x="9" y="29"/>
                        <a:pt x="9" y="29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9" y="35"/>
                        <a:pt x="9" y="35"/>
                        <a:pt x="9" y="35"/>
                      </a:cubicBezTo>
                      <a:cubicBezTo>
                        <a:pt x="27" y="35"/>
                        <a:pt x="27" y="35"/>
                        <a:pt x="27" y="35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ubicBezTo>
                        <a:pt x="27" y="31"/>
                        <a:pt x="27" y="31"/>
                        <a:pt x="27" y="31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6" name="Freeform 64"/>
                <p:cNvSpPr>
                  <a:spLocks/>
                </p:cNvSpPr>
                <p:nvPr/>
              </p:nvSpPr>
              <p:spPr bwMode="auto">
                <a:xfrm>
                  <a:off x="3024188" y="5073650"/>
                  <a:ext cx="60325" cy="77788"/>
                </a:xfrm>
                <a:custGeom>
                  <a:avLst/>
                  <a:gdLst>
                    <a:gd name="T0" fmla="*/ 18 w 27"/>
                    <a:gd name="T1" fmla="*/ 29 h 35"/>
                    <a:gd name="T2" fmla="*/ 18 w 27"/>
                    <a:gd name="T3" fmla="*/ 29 h 35"/>
                    <a:gd name="T4" fmla="*/ 24 w 27"/>
                    <a:gd name="T5" fmla="*/ 21 h 35"/>
                    <a:gd name="T6" fmla="*/ 26 w 27"/>
                    <a:gd name="T7" fmla="*/ 15 h 35"/>
                    <a:gd name="T8" fmla="*/ 27 w 27"/>
                    <a:gd name="T9" fmla="*/ 10 h 35"/>
                    <a:gd name="T10" fmla="*/ 27 w 27"/>
                    <a:gd name="T11" fmla="*/ 5 h 35"/>
                    <a:gd name="T12" fmla="*/ 19 w 27"/>
                    <a:gd name="T13" fmla="*/ 0 h 35"/>
                    <a:gd name="T14" fmla="*/ 12 w 27"/>
                    <a:gd name="T15" fmla="*/ 5 h 35"/>
                    <a:gd name="T16" fmla="*/ 12 w 27"/>
                    <a:gd name="T17" fmla="*/ 10 h 35"/>
                    <a:gd name="T18" fmla="*/ 13 w 27"/>
                    <a:gd name="T19" fmla="*/ 15 h 35"/>
                    <a:gd name="T20" fmla="*/ 16 w 27"/>
                    <a:gd name="T21" fmla="*/ 21 h 35"/>
                    <a:gd name="T22" fmla="*/ 5 w 27"/>
                    <a:gd name="T23" fmla="*/ 26 h 35"/>
                    <a:gd name="T24" fmla="*/ 0 w 27"/>
                    <a:gd name="T25" fmla="*/ 31 h 35"/>
                    <a:gd name="T26" fmla="*/ 0 w 27"/>
                    <a:gd name="T27" fmla="*/ 35 h 35"/>
                    <a:gd name="T28" fmla="*/ 18 w 27"/>
                    <a:gd name="T29" fmla="*/ 35 h 35"/>
                    <a:gd name="T30" fmla="*/ 18 w 27"/>
                    <a:gd name="T31" fmla="*/ 29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27" h="35">
                      <a:moveTo>
                        <a:pt x="18" y="29"/>
                      </a:moveTo>
                      <a:cubicBezTo>
                        <a:pt x="18" y="29"/>
                        <a:pt x="18" y="29"/>
                        <a:pt x="18" y="29"/>
                      </a:cubicBezTo>
                      <a:cubicBezTo>
                        <a:pt x="18" y="28"/>
                        <a:pt x="18" y="24"/>
                        <a:pt x="24" y="21"/>
                      </a:cubicBezTo>
                      <a:cubicBezTo>
                        <a:pt x="25" y="19"/>
                        <a:pt x="25" y="17"/>
                        <a:pt x="26" y="15"/>
                      </a:cubicBezTo>
                      <a:cubicBezTo>
                        <a:pt x="27" y="14"/>
                        <a:pt x="27" y="12"/>
                        <a:pt x="27" y="10"/>
                      </a:cubicBezTo>
                      <a:cubicBezTo>
                        <a:pt x="27" y="9"/>
                        <a:pt x="27" y="7"/>
                        <a:pt x="27" y="5"/>
                      </a:cubicBezTo>
                      <a:cubicBezTo>
                        <a:pt x="26" y="1"/>
                        <a:pt x="23" y="0"/>
                        <a:pt x="19" y="0"/>
                      </a:cubicBezTo>
                      <a:cubicBezTo>
                        <a:pt x="16" y="0"/>
                        <a:pt x="14" y="1"/>
                        <a:pt x="12" y="5"/>
                      </a:cubicBezTo>
                      <a:cubicBezTo>
                        <a:pt x="12" y="7"/>
                        <a:pt x="12" y="9"/>
                        <a:pt x="12" y="10"/>
                      </a:cubicBezTo>
                      <a:cubicBezTo>
                        <a:pt x="12" y="12"/>
                        <a:pt x="12" y="14"/>
                        <a:pt x="13" y="15"/>
                      </a:cubicBezTo>
                      <a:cubicBezTo>
                        <a:pt x="14" y="18"/>
                        <a:pt x="15" y="20"/>
                        <a:pt x="16" y="21"/>
                      </a:cubicBezTo>
                      <a:cubicBezTo>
                        <a:pt x="11" y="22"/>
                        <a:pt x="8" y="25"/>
                        <a:pt x="5" y="26"/>
                      </a:cubicBezTo>
                      <a:cubicBezTo>
                        <a:pt x="1" y="28"/>
                        <a:pt x="0" y="31"/>
                        <a:pt x="0" y="31"/>
                      </a:cubicBezTo>
                      <a:cubicBezTo>
                        <a:pt x="0" y="35"/>
                        <a:pt x="0" y="35"/>
                        <a:pt x="0" y="35"/>
                      </a:cubicBezTo>
                      <a:cubicBezTo>
                        <a:pt x="18" y="35"/>
                        <a:pt x="18" y="35"/>
                        <a:pt x="18" y="35"/>
                      </a:cubicBezTo>
                      <a:cubicBezTo>
                        <a:pt x="18" y="29"/>
                        <a:pt x="18" y="29"/>
                        <a:pt x="18" y="2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17" name="Freeform 65"/>
                <p:cNvSpPr>
                  <a:spLocks/>
                </p:cNvSpPr>
                <p:nvPr/>
              </p:nvSpPr>
              <p:spPr bwMode="auto">
                <a:xfrm>
                  <a:off x="3073400" y="5048250"/>
                  <a:ext cx="120650" cy="103188"/>
                </a:xfrm>
                <a:custGeom>
                  <a:avLst/>
                  <a:gdLst>
                    <a:gd name="T0" fmla="*/ 47 w 54"/>
                    <a:gd name="T1" fmla="*/ 34 h 46"/>
                    <a:gd name="T2" fmla="*/ 32 w 54"/>
                    <a:gd name="T3" fmla="*/ 28 h 46"/>
                    <a:gd name="T4" fmla="*/ 36 w 54"/>
                    <a:gd name="T5" fmla="*/ 19 h 46"/>
                    <a:gd name="T6" fmla="*/ 37 w 54"/>
                    <a:gd name="T7" fmla="*/ 13 h 46"/>
                    <a:gd name="T8" fmla="*/ 37 w 54"/>
                    <a:gd name="T9" fmla="*/ 6 h 46"/>
                    <a:gd name="T10" fmla="*/ 27 w 54"/>
                    <a:gd name="T11" fmla="*/ 0 h 46"/>
                    <a:gd name="T12" fmla="*/ 17 w 54"/>
                    <a:gd name="T13" fmla="*/ 6 h 46"/>
                    <a:gd name="T14" fmla="*/ 17 w 54"/>
                    <a:gd name="T15" fmla="*/ 13 h 46"/>
                    <a:gd name="T16" fmla="*/ 17 w 54"/>
                    <a:gd name="T17" fmla="*/ 19 h 46"/>
                    <a:gd name="T18" fmla="*/ 22 w 54"/>
                    <a:gd name="T19" fmla="*/ 28 h 46"/>
                    <a:gd name="T20" fmla="*/ 7 w 54"/>
                    <a:gd name="T21" fmla="*/ 34 h 46"/>
                    <a:gd name="T22" fmla="*/ 0 w 54"/>
                    <a:gd name="T23" fmla="*/ 40 h 46"/>
                    <a:gd name="T24" fmla="*/ 0 w 54"/>
                    <a:gd name="T25" fmla="*/ 46 h 46"/>
                    <a:gd name="T26" fmla="*/ 54 w 54"/>
                    <a:gd name="T27" fmla="*/ 46 h 46"/>
                    <a:gd name="T28" fmla="*/ 54 w 54"/>
                    <a:gd name="T29" fmla="*/ 40 h 46"/>
                    <a:gd name="T30" fmla="*/ 47 w 54"/>
                    <a:gd name="T31" fmla="*/ 34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</a:cxnLst>
                  <a:rect l="0" t="0" r="r" b="b"/>
                  <a:pathLst>
                    <a:path w="54" h="46">
                      <a:moveTo>
                        <a:pt x="47" y="34"/>
                      </a:moveTo>
                      <a:cubicBezTo>
                        <a:pt x="44" y="33"/>
                        <a:pt x="39" y="29"/>
                        <a:pt x="32" y="28"/>
                      </a:cubicBezTo>
                      <a:cubicBezTo>
                        <a:pt x="33" y="26"/>
                        <a:pt x="35" y="23"/>
                        <a:pt x="36" y="19"/>
                      </a:cubicBezTo>
                      <a:cubicBezTo>
                        <a:pt x="37" y="17"/>
                        <a:pt x="37" y="15"/>
                        <a:pt x="37" y="13"/>
                      </a:cubicBezTo>
                      <a:cubicBezTo>
                        <a:pt x="37" y="11"/>
                        <a:pt x="38" y="8"/>
                        <a:pt x="37" y="6"/>
                      </a:cubicBezTo>
                      <a:cubicBezTo>
                        <a:pt x="35" y="1"/>
                        <a:pt x="31" y="0"/>
                        <a:pt x="27" y="0"/>
                      </a:cubicBezTo>
                      <a:cubicBezTo>
                        <a:pt x="22" y="0"/>
                        <a:pt x="18" y="1"/>
                        <a:pt x="17" y="6"/>
                      </a:cubicBezTo>
                      <a:cubicBezTo>
                        <a:pt x="16" y="8"/>
                        <a:pt x="17" y="11"/>
                        <a:pt x="17" y="13"/>
                      </a:cubicBezTo>
                      <a:cubicBezTo>
                        <a:pt x="17" y="15"/>
                        <a:pt x="16" y="17"/>
                        <a:pt x="17" y="19"/>
                      </a:cubicBezTo>
                      <a:cubicBezTo>
                        <a:pt x="19" y="23"/>
                        <a:pt x="20" y="26"/>
                        <a:pt x="22" y="28"/>
                      </a:cubicBezTo>
                      <a:cubicBezTo>
                        <a:pt x="15" y="29"/>
                        <a:pt x="10" y="33"/>
                        <a:pt x="7" y="34"/>
                      </a:cubicBezTo>
                      <a:cubicBezTo>
                        <a:pt x="0" y="37"/>
                        <a:pt x="0" y="40"/>
                        <a:pt x="0" y="40"/>
                      </a:cubicBezTo>
                      <a:cubicBezTo>
                        <a:pt x="0" y="46"/>
                        <a:pt x="0" y="46"/>
                        <a:pt x="0" y="46"/>
                      </a:cubicBezTo>
                      <a:cubicBezTo>
                        <a:pt x="54" y="46"/>
                        <a:pt x="54" y="46"/>
                        <a:pt x="54" y="46"/>
                      </a:cubicBezTo>
                      <a:cubicBezTo>
                        <a:pt x="54" y="40"/>
                        <a:pt x="54" y="40"/>
                        <a:pt x="54" y="40"/>
                      </a:cubicBezTo>
                      <a:cubicBezTo>
                        <a:pt x="54" y="40"/>
                        <a:pt x="54" y="37"/>
                        <a:pt x="47" y="34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8A856A02-355D-4291-88A1-D095FA425129}"/>
                </a:ext>
              </a:extLst>
            </p:cNvPr>
            <p:cNvGrpSpPr/>
            <p:nvPr/>
          </p:nvGrpSpPr>
          <p:grpSpPr>
            <a:xfrm>
              <a:off x="10109401" y="2582944"/>
              <a:ext cx="1603751" cy="425588"/>
              <a:chOff x="2426005" y="163377"/>
              <a:chExt cx="1041330" cy="276337"/>
            </a:xfrm>
            <a:solidFill>
              <a:schemeClr val="bg1"/>
            </a:solidFill>
          </p:grpSpPr>
          <p:grpSp>
            <p:nvGrpSpPr>
              <p:cNvPr id="68" name="组合 67">
                <a:extLst>
                  <a:ext uri="{FF2B5EF4-FFF2-40B4-BE49-F238E27FC236}">
                    <a16:creationId xmlns:a16="http://schemas.microsoft.com/office/drawing/2014/main" xmlns="" id="{4734C150-9565-4C4D-B401-66742536A84B}"/>
                  </a:ext>
                </a:extLst>
              </p:cNvPr>
              <p:cNvGrpSpPr/>
              <p:nvPr/>
            </p:nvGrpSpPr>
            <p:grpSpPr>
              <a:xfrm>
                <a:off x="2426005" y="163377"/>
                <a:ext cx="281400" cy="276337"/>
                <a:chOff x="2201511" y="730251"/>
                <a:chExt cx="617538" cy="606426"/>
              </a:xfrm>
              <a:grpFill/>
            </p:grpSpPr>
            <p:sp>
              <p:nvSpPr>
                <p:cNvPr id="104" name="Freeform 43">
                  <a:extLst>
                    <a:ext uri="{FF2B5EF4-FFF2-40B4-BE49-F238E27FC236}">
                      <a16:creationId xmlns:a16="http://schemas.microsoft.com/office/drawing/2014/main" xmlns="" id="{5F705030-71E7-4011-9972-440722D30792}"/>
                    </a:ext>
                  </a:extLst>
                </p:cNvPr>
                <p:cNvSpPr/>
                <p:nvPr/>
              </p:nvSpPr>
              <p:spPr bwMode="auto">
                <a:xfrm>
                  <a:off x="2201511" y="730251"/>
                  <a:ext cx="328613" cy="606425"/>
                </a:xfrm>
                <a:custGeom>
                  <a:avLst/>
                  <a:gdLst>
                    <a:gd name="T0" fmla="*/ 0 w 207"/>
                    <a:gd name="T1" fmla="*/ 0 h 382"/>
                    <a:gd name="T2" fmla="*/ 0 w 207"/>
                    <a:gd name="T3" fmla="*/ 382 h 382"/>
                    <a:gd name="T4" fmla="*/ 207 w 207"/>
                    <a:gd name="T5" fmla="*/ 0 h 382"/>
                    <a:gd name="T6" fmla="*/ 0 w 207"/>
                    <a:gd name="T7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7" h="382">
                      <a:moveTo>
                        <a:pt x="0" y="0"/>
                      </a:moveTo>
                      <a:lnTo>
                        <a:pt x="0" y="382"/>
                      </a:lnTo>
                      <a:lnTo>
                        <a:pt x="20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4">
                  <a:extLst>
                    <a:ext uri="{FF2B5EF4-FFF2-40B4-BE49-F238E27FC236}">
                      <a16:creationId xmlns:a16="http://schemas.microsoft.com/office/drawing/2014/main" xmlns="" id="{33280BB1-6397-4A3F-9242-ED5D278F8569}"/>
                    </a:ext>
                  </a:extLst>
                </p:cNvPr>
                <p:cNvSpPr/>
                <p:nvPr/>
              </p:nvSpPr>
              <p:spPr bwMode="auto">
                <a:xfrm>
                  <a:off x="2347561" y="776289"/>
                  <a:ext cx="471488" cy="560388"/>
                </a:xfrm>
                <a:custGeom>
                  <a:avLst/>
                  <a:gdLst>
                    <a:gd name="T0" fmla="*/ 173 w 297"/>
                    <a:gd name="T1" fmla="*/ 0 h 353"/>
                    <a:gd name="T2" fmla="*/ 115 w 297"/>
                    <a:gd name="T3" fmla="*/ 102 h 353"/>
                    <a:gd name="T4" fmla="*/ 163 w 297"/>
                    <a:gd name="T5" fmla="*/ 166 h 353"/>
                    <a:gd name="T6" fmla="*/ 67 w 297"/>
                    <a:gd name="T7" fmla="*/ 195 h 353"/>
                    <a:gd name="T8" fmla="*/ 0 w 297"/>
                    <a:gd name="T9" fmla="*/ 314 h 353"/>
                    <a:gd name="T10" fmla="*/ 132 w 297"/>
                    <a:gd name="T11" fmla="*/ 267 h 353"/>
                    <a:gd name="T12" fmla="*/ 191 w 297"/>
                    <a:gd name="T13" fmla="*/ 353 h 353"/>
                    <a:gd name="T14" fmla="*/ 181 w 297"/>
                    <a:gd name="T15" fmla="*/ 251 h 353"/>
                    <a:gd name="T16" fmla="*/ 297 w 297"/>
                    <a:gd name="T17" fmla="*/ 212 h 353"/>
                    <a:gd name="T18" fmla="*/ 173 w 297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7" h="353">
                      <a:moveTo>
                        <a:pt x="173" y="0"/>
                      </a:moveTo>
                      <a:lnTo>
                        <a:pt x="115" y="102"/>
                      </a:lnTo>
                      <a:lnTo>
                        <a:pt x="163" y="166"/>
                      </a:lnTo>
                      <a:lnTo>
                        <a:pt x="67" y="195"/>
                      </a:lnTo>
                      <a:lnTo>
                        <a:pt x="0" y="314"/>
                      </a:lnTo>
                      <a:lnTo>
                        <a:pt x="132" y="267"/>
                      </a:lnTo>
                      <a:lnTo>
                        <a:pt x="191" y="353"/>
                      </a:lnTo>
                      <a:lnTo>
                        <a:pt x="181" y="251"/>
                      </a:lnTo>
                      <a:lnTo>
                        <a:pt x="297" y="212"/>
                      </a:lnTo>
                      <a:lnTo>
                        <a:pt x="1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9" name="组合 68">
                <a:extLst>
                  <a:ext uri="{FF2B5EF4-FFF2-40B4-BE49-F238E27FC236}">
                    <a16:creationId xmlns:a16="http://schemas.microsoft.com/office/drawing/2014/main" xmlns="" id="{F5D29A86-6E78-4B1A-BFAB-968D751ED63F}"/>
                  </a:ext>
                </a:extLst>
              </p:cNvPr>
              <p:cNvGrpSpPr/>
              <p:nvPr/>
            </p:nvGrpSpPr>
            <p:grpSpPr>
              <a:xfrm>
                <a:off x="2734421" y="163377"/>
                <a:ext cx="732914" cy="275613"/>
                <a:chOff x="3474748" y="1823705"/>
                <a:chExt cx="3353171" cy="1260963"/>
              </a:xfrm>
              <a:grpFill/>
            </p:grpSpPr>
            <p:sp>
              <p:nvSpPr>
                <p:cNvPr id="70" name="Freeform 45">
                  <a:extLst>
                    <a:ext uri="{FF2B5EF4-FFF2-40B4-BE49-F238E27FC236}">
                      <a16:creationId xmlns:a16="http://schemas.microsoft.com/office/drawing/2014/main" xmlns="" id="{6EBCFB9C-CB36-4C91-B9DC-F17D412D3D15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1" name="Freeform 46">
                  <a:extLst>
                    <a:ext uri="{FF2B5EF4-FFF2-40B4-BE49-F238E27FC236}">
                      <a16:creationId xmlns:a16="http://schemas.microsoft.com/office/drawing/2014/main" xmlns="" id="{056D2D85-5A64-4FFD-A917-6CBB4CBB8D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2" name="Freeform 47">
                  <a:extLst>
                    <a:ext uri="{FF2B5EF4-FFF2-40B4-BE49-F238E27FC236}">
                      <a16:creationId xmlns:a16="http://schemas.microsoft.com/office/drawing/2014/main" xmlns="" id="{DAC66813-933E-43DB-9B51-EF7B65E397E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3" name="Rectangle 48">
                  <a:extLst>
                    <a:ext uri="{FF2B5EF4-FFF2-40B4-BE49-F238E27FC236}">
                      <a16:creationId xmlns:a16="http://schemas.microsoft.com/office/drawing/2014/main" xmlns="" id="{E7365FAB-159C-41CD-8B08-B9CECB0A41E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4" name="Freeform 49">
                  <a:extLst>
                    <a:ext uri="{FF2B5EF4-FFF2-40B4-BE49-F238E27FC236}">
                      <a16:creationId xmlns:a16="http://schemas.microsoft.com/office/drawing/2014/main" xmlns="" id="{51ECA5E3-EAFC-4682-A9DD-7A9A4F92E8D4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5" name="Freeform 50">
                  <a:extLst>
                    <a:ext uri="{FF2B5EF4-FFF2-40B4-BE49-F238E27FC236}">
                      <a16:creationId xmlns:a16="http://schemas.microsoft.com/office/drawing/2014/main" xmlns="" id="{55476F43-5DA3-41D0-94AF-CFD42DEF5E50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6" name="Freeform 51">
                  <a:extLst>
                    <a:ext uri="{FF2B5EF4-FFF2-40B4-BE49-F238E27FC236}">
                      <a16:creationId xmlns:a16="http://schemas.microsoft.com/office/drawing/2014/main" xmlns="" id="{6031CAF8-B6FD-4975-A6D7-8EBECB5ECCF0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7" name="Rectangle 52">
                  <a:extLst>
                    <a:ext uri="{FF2B5EF4-FFF2-40B4-BE49-F238E27FC236}">
                      <a16:creationId xmlns:a16="http://schemas.microsoft.com/office/drawing/2014/main" xmlns="" id="{39936F53-2EDC-4E66-887E-C83953FE9EF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8" name="Freeform 53">
                  <a:extLst>
                    <a:ext uri="{FF2B5EF4-FFF2-40B4-BE49-F238E27FC236}">
                      <a16:creationId xmlns:a16="http://schemas.microsoft.com/office/drawing/2014/main" xmlns="" id="{6EB609B4-2F02-4263-B451-F9936FB2FA6A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79" name="Freeform 54">
                  <a:extLst>
                    <a:ext uri="{FF2B5EF4-FFF2-40B4-BE49-F238E27FC236}">
                      <a16:creationId xmlns:a16="http://schemas.microsoft.com/office/drawing/2014/main" xmlns="" id="{DED24AEE-8E01-4F72-999D-529C6A9021C4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0" name="Freeform 55">
                  <a:extLst>
                    <a:ext uri="{FF2B5EF4-FFF2-40B4-BE49-F238E27FC236}">
                      <a16:creationId xmlns:a16="http://schemas.microsoft.com/office/drawing/2014/main" xmlns="" id="{18624B5E-EF3C-41C7-971A-9005D877C81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1" name="Freeform 56">
                  <a:extLst>
                    <a:ext uri="{FF2B5EF4-FFF2-40B4-BE49-F238E27FC236}">
                      <a16:creationId xmlns:a16="http://schemas.microsoft.com/office/drawing/2014/main" xmlns="" id="{98DF2101-C09D-4E85-959D-933DC46FFAA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2" name="Freeform 57">
                  <a:extLst>
                    <a:ext uri="{FF2B5EF4-FFF2-40B4-BE49-F238E27FC236}">
                      <a16:creationId xmlns:a16="http://schemas.microsoft.com/office/drawing/2014/main" xmlns="" id="{9E355907-ADA2-4E3D-8485-DB915E56BF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3" name="Rectangle 58">
                  <a:extLst>
                    <a:ext uri="{FF2B5EF4-FFF2-40B4-BE49-F238E27FC236}">
                      <a16:creationId xmlns:a16="http://schemas.microsoft.com/office/drawing/2014/main" xmlns="" id="{17E813C5-21C7-404D-9E60-6A0C2508F5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4" name="Freeform 59">
                  <a:extLst>
                    <a:ext uri="{FF2B5EF4-FFF2-40B4-BE49-F238E27FC236}">
                      <a16:creationId xmlns:a16="http://schemas.microsoft.com/office/drawing/2014/main" xmlns="" id="{CB6AA0D9-9B63-4457-A2F2-2D884A91C62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5" name="Freeform 60">
                  <a:extLst>
                    <a:ext uri="{FF2B5EF4-FFF2-40B4-BE49-F238E27FC236}">
                      <a16:creationId xmlns:a16="http://schemas.microsoft.com/office/drawing/2014/main" xmlns="" id="{2EDE2FD9-4F2A-4632-B0D3-498B28F8F404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6" name="Freeform 61">
                  <a:extLst>
                    <a:ext uri="{FF2B5EF4-FFF2-40B4-BE49-F238E27FC236}">
                      <a16:creationId xmlns:a16="http://schemas.microsoft.com/office/drawing/2014/main" xmlns="" id="{5363B866-6979-40AF-8628-3E36CD541B88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8" name="Rectangle 62">
                  <a:extLst>
                    <a:ext uri="{FF2B5EF4-FFF2-40B4-BE49-F238E27FC236}">
                      <a16:creationId xmlns:a16="http://schemas.microsoft.com/office/drawing/2014/main" xmlns="" id="{448AFFEF-E1F9-4F57-BD43-1A59CE4B70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89" name="Freeform 63">
                  <a:extLst>
                    <a:ext uri="{FF2B5EF4-FFF2-40B4-BE49-F238E27FC236}">
                      <a16:creationId xmlns:a16="http://schemas.microsoft.com/office/drawing/2014/main" xmlns="" id="{F681A27E-1164-46EC-9BE6-C61B9B260588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0" name="Freeform 64">
                  <a:extLst>
                    <a:ext uri="{FF2B5EF4-FFF2-40B4-BE49-F238E27FC236}">
                      <a16:creationId xmlns:a16="http://schemas.microsoft.com/office/drawing/2014/main" xmlns="" id="{6D936FE1-7EA1-4526-903D-99BAB968B0D7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1" name="Freeform 65">
                  <a:extLst>
                    <a:ext uri="{FF2B5EF4-FFF2-40B4-BE49-F238E27FC236}">
                      <a16:creationId xmlns:a16="http://schemas.microsoft.com/office/drawing/2014/main" xmlns="" id="{D8FBB413-7B02-47E2-84A2-029B26E770A6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74748" y="1841317"/>
                  <a:ext cx="824204" cy="806593"/>
                </a:xfrm>
                <a:custGeom>
                  <a:avLst/>
                  <a:gdLst>
                    <a:gd name="T0" fmla="*/ 72 w 138"/>
                    <a:gd name="T1" fmla="*/ 71 h 135"/>
                    <a:gd name="T2" fmla="*/ 115 w 138"/>
                    <a:gd name="T3" fmla="*/ 41 h 135"/>
                    <a:gd name="T4" fmla="*/ 71 w 138"/>
                    <a:gd name="T5" fmla="*/ 0 h 135"/>
                    <a:gd name="T6" fmla="*/ 79 w 138"/>
                    <a:gd name="T7" fmla="*/ 27 h 135"/>
                    <a:gd name="T8" fmla="*/ 71 w 138"/>
                    <a:gd name="T9" fmla="*/ 0 h 135"/>
                    <a:gd name="T10" fmla="*/ 74 w 138"/>
                    <a:gd name="T11" fmla="*/ 78 h 135"/>
                    <a:gd name="T12" fmla="*/ 63 w 138"/>
                    <a:gd name="T13" fmla="*/ 78 h 135"/>
                    <a:gd name="T14" fmla="*/ 64 w 138"/>
                    <a:gd name="T15" fmla="*/ 45 h 135"/>
                    <a:gd name="T16" fmla="*/ 74 w 138"/>
                    <a:gd name="T17" fmla="*/ 33 h 135"/>
                    <a:gd name="T18" fmla="*/ 98 w 138"/>
                    <a:gd name="T19" fmla="*/ 31 h 135"/>
                    <a:gd name="T20" fmla="*/ 121 w 138"/>
                    <a:gd name="T21" fmla="*/ 4 h 135"/>
                    <a:gd name="T22" fmla="*/ 121 w 138"/>
                    <a:gd name="T23" fmla="*/ 7 h 135"/>
                    <a:gd name="T24" fmla="*/ 105 w 138"/>
                    <a:gd name="T25" fmla="*/ 33 h 135"/>
                    <a:gd name="T26" fmla="*/ 124 w 138"/>
                    <a:gd name="T27" fmla="*/ 33 h 135"/>
                    <a:gd name="T28" fmla="*/ 123 w 138"/>
                    <a:gd name="T29" fmla="*/ 67 h 135"/>
                    <a:gd name="T30" fmla="*/ 121 w 138"/>
                    <a:gd name="T31" fmla="*/ 79 h 135"/>
                    <a:gd name="T32" fmla="*/ 108 w 138"/>
                    <a:gd name="T33" fmla="*/ 78 h 135"/>
                    <a:gd name="T34" fmla="*/ 114 w 138"/>
                    <a:gd name="T35" fmla="*/ 126 h 135"/>
                    <a:gd name="T36" fmla="*/ 128 w 138"/>
                    <a:gd name="T37" fmla="*/ 111 h 135"/>
                    <a:gd name="T38" fmla="*/ 119 w 138"/>
                    <a:gd name="T39" fmla="*/ 134 h 135"/>
                    <a:gd name="T40" fmla="*/ 99 w 138"/>
                    <a:gd name="T41" fmla="*/ 123 h 135"/>
                    <a:gd name="T42" fmla="*/ 85 w 138"/>
                    <a:gd name="T43" fmla="*/ 78 h 135"/>
                    <a:gd name="T44" fmla="*/ 49 w 138"/>
                    <a:gd name="T45" fmla="*/ 135 h 135"/>
                    <a:gd name="T46" fmla="*/ 70 w 138"/>
                    <a:gd name="T47" fmla="*/ 111 h 135"/>
                    <a:gd name="T48" fmla="*/ 77 w 138"/>
                    <a:gd name="T49" fmla="*/ 78 h 135"/>
                    <a:gd name="T50" fmla="*/ 17 w 138"/>
                    <a:gd name="T51" fmla="*/ 76 h 135"/>
                    <a:gd name="T52" fmla="*/ 0 w 138"/>
                    <a:gd name="T53" fmla="*/ 84 h 135"/>
                    <a:gd name="T54" fmla="*/ 27 w 138"/>
                    <a:gd name="T55" fmla="*/ 83 h 135"/>
                    <a:gd name="T56" fmla="*/ 23 w 138"/>
                    <a:gd name="T57" fmla="*/ 119 h 135"/>
                    <a:gd name="T58" fmla="*/ 53 w 138"/>
                    <a:gd name="T59" fmla="*/ 111 h 135"/>
                    <a:gd name="T60" fmla="*/ 54 w 138"/>
                    <a:gd name="T61" fmla="*/ 99 h 135"/>
                    <a:gd name="T62" fmla="*/ 35 w 138"/>
                    <a:gd name="T63" fmla="*/ 113 h 135"/>
                    <a:gd name="T64" fmla="*/ 45 w 138"/>
                    <a:gd name="T65" fmla="*/ 83 h 135"/>
                    <a:gd name="T66" fmla="*/ 57 w 138"/>
                    <a:gd name="T67" fmla="*/ 75 h 135"/>
                    <a:gd name="T68" fmla="*/ 35 w 138"/>
                    <a:gd name="T69" fmla="*/ 76 h 135"/>
                    <a:gd name="T70" fmla="*/ 39 w 138"/>
                    <a:gd name="T71" fmla="*/ 56 h 135"/>
                    <a:gd name="T72" fmla="*/ 51 w 138"/>
                    <a:gd name="T73" fmla="*/ 47 h 135"/>
                    <a:gd name="T74" fmla="*/ 39 w 138"/>
                    <a:gd name="T75" fmla="*/ 48 h 135"/>
                    <a:gd name="T76" fmla="*/ 14 w 138"/>
                    <a:gd name="T77" fmla="*/ 48 h 135"/>
                    <a:gd name="T78" fmla="*/ 11 w 138"/>
                    <a:gd name="T79" fmla="*/ 57 h 135"/>
                    <a:gd name="T80" fmla="*/ 27 w 138"/>
                    <a:gd name="T81" fmla="*/ 56 h 135"/>
                    <a:gd name="T82" fmla="*/ 17 w 138"/>
                    <a:gd name="T83" fmla="*/ 76 h 135"/>
                    <a:gd name="T84" fmla="*/ 28 w 138"/>
                    <a:gd name="T85" fmla="*/ 1 h 135"/>
                    <a:gd name="T86" fmla="*/ 9 w 138"/>
                    <a:gd name="T87" fmla="*/ 48 h 135"/>
                    <a:gd name="T88" fmla="*/ 23 w 138"/>
                    <a:gd name="T89" fmla="*/ 30 h 135"/>
                    <a:gd name="T90" fmla="*/ 57 w 138"/>
                    <a:gd name="T91" fmla="*/ 30 h 135"/>
                    <a:gd name="T92" fmla="*/ 44 w 138"/>
                    <a:gd name="T93" fmla="*/ 22 h 135"/>
                    <a:gd name="T94" fmla="*/ 32 w 138"/>
                    <a:gd name="T95" fmla="*/ 15 h 135"/>
                    <a:gd name="T96" fmla="*/ 38 w 138"/>
                    <a:gd name="T97" fmla="*/ 7 h 135"/>
                    <a:gd name="T98" fmla="*/ 38 w 138"/>
                    <a:gd name="T99" fmla="*/ 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38" h="135">
                      <a:moveTo>
                        <a:pt x="72" y="41"/>
                      </a:moveTo>
                      <a:cubicBezTo>
                        <a:pt x="72" y="71"/>
                        <a:pt x="72" y="71"/>
                        <a:pt x="72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5" y="41"/>
                        <a:pt x="115" y="41"/>
                        <a:pt x="115" y="41"/>
                      </a:cubicBezTo>
                      <a:cubicBezTo>
                        <a:pt x="72" y="41"/>
                        <a:pt x="72" y="41"/>
                        <a:pt x="72" y="41"/>
                      </a:cubicBezTo>
                      <a:close/>
                      <a:moveTo>
                        <a:pt x="71" y="0"/>
                      </a:moveTo>
                      <a:cubicBezTo>
                        <a:pt x="77" y="7"/>
                        <a:pt x="83" y="14"/>
                        <a:pt x="87" y="22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74" y="18"/>
                        <a:pt x="69" y="10"/>
                        <a:pt x="63" y="5"/>
                      </a:cubicBezTo>
                      <a:cubicBezTo>
                        <a:pt x="71" y="0"/>
                        <a:pt x="71" y="0"/>
                        <a:pt x="71" y="0"/>
                      </a:cubicBezTo>
                      <a:close/>
                      <a:moveTo>
                        <a:pt x="77" y="78"/>
                      </a:move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2" y="78"/>
                        <a:pt x="68" y="79"/>
                        <a:pt x="63" y="79"/>
                      </a:cubicBezTo>
                      <a:cubicBezTo>
                        <a:pt x="63" y="79"/>
                        <a:pt x="63" y="78"/>
                        <a:pt x="63" y="78"/>
                      </a:cubicBezTo>
                      <a:cubicBezTo>
                        <a:pt x="64" y="74"/>
                        <a:pt x="64" y="71"/>
                        <a:pt x="64" y="67"/>
                      </a:cubicBezTo>
                      <a:cubicBezTo>
                        <a:pt x="64" y="45"/>
                        <a:pt x="64" y="45"/>
                        <a:pt x="64" y="45"/>
                      </a:cubicBezTo>
                      <a:cubicBezTo>
                        <a:pt x="64" y="40"/>
                        <a:pt x="64" y="36"/>
                        <a:pt x="63" y="33"/>
                      </a:cubicBezTo>
                      <a:cubicBezTo>
                        <a:pt x="67" y="33"/>
                        <a:pt x="71" y="33"/>
                        <a:pt x="74" y="33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97" y="33"/>
                        <a:pt x="97" y="32"/>
                        <a:pt x="98" y="31"/>
                      </a:cubicBezTo>
                      <a:cubicBezTo>
                        <a:pt x="106" y="16"/>
                        <a:pt x="110" y="6"/>
                        <a:pt x="111" y="0"/>
                      </a:cubicBezTo>
                      <a:cubicBezTo>
                        <a:pt x="121" y="4"/>
                        <a:pt x="121" y="4"/>
                        <a:pt x="121" y="4"/>
                      </a:cubicBezTo>
                      <a:cubicBezTo>
                        <a:pt x="123" y="4"/>
                        <a:pt x="123" y="5"/>
                        <a:pt x="123" y="5"/>
                      </a:cubicBezTo>
                      <a:cubicBezTo>
                        <a:pt x="123" y="6"/>
                        <a:pt x="123" y="6"/>
                        <a:pt x="121" y="7"/>
                      </a:cubicBezTo>
                      <a:cubicBezTo>
                        <a:pt x="118" y="8"/>
                        <a:pt x="117" y="10"/>
                        <a:pt x="116" y="12"/>
                      </a:cubicBezTo>
                      <a:cubicBezTo>
                        <a:pt x="112" y="19"/>
                        <a:pt x="109" y="26"/>
                        <a:pt x="105" y="33"/>
                      </a:cubicBezTo>
                      <a:cubicBezTo>
                        <a:pt x="112" y="33"/>
                        <a:pt x="112" y="33"/>
                        <a:pt x="112" y="33"/>
                      </a:cubicBezTo>
                      <a:cubicBezTo>
                        <a:pt x="115" y="33"/>
                        <a:pt x="119" y="33"/>
                        <a:pt x="124" y="33"/>
                      </a:cubicBezTo>
                      <a:cubicBezTo>
                        <a:pt x="123" y="37"/>
                        <a:pt x="123" y="41"/>
                        <a:pt x="123" y="44"/>
                      </a:cubicBezTo>
                      <a:cubicBezTo>
                        <a:pt x="123" y="67"/>
                        <a:pt x="123" y="67"/>
                        <a:pt x="123" y="67"/>
                      </a:cubicBezTo>
                      <a:cubicBezTo>
                        <a:pt x="123" y="71"/>
                        <a:pt x="123" y="75"/>
                        <a:pt x="124" y="79"/>
                      </a:cubicBezTo>
                      <a:cubicBezTo>
                        <a:pt x="123" y="79"/>
                        <a:pt x="122" y="79"/>
                        <a:pt x="121" y="79"/>
                      </a:cubicBezTo>
                      <a:cubicBezTo>
                        <a:pt x="117" y="78"/>
                        <a:pt x="114" y="78"/>
                        <a:pt x="112" y="78"/>
                      </a:cubicBezTo>
                      <a:cubicBezTo>
                        <a:pt x="108" y="78"/>
                        <a:pt x="108" y="78"/>
                        <a:pt x="108" y="78"/>
                      </a:cubicBezTo>
                      <a:cubicBezTo>
                        <a:pt x="108" y="118"/>
                        <a:pt x="108" y="119"/>
                        <a:pt x="108" y="119"/>
                      </a:cubicBezTo>
                      <a:cubicBezTo>
                        <a:pt x="107" y="124"/>
                        <a:pt x="109" y="126"/>
                        <a:pt x="114" y="126"/>
                      </a:cubicBezTo>
                      <a:cubicBezTo>
                        <a:pt x="118" y="126"/>
                        <a:pt x="118" y="126"/>
                        <a:pt x="118" y="126"/>
                      </a:cubicBezTo>
                      <a:cubicBezTo>
                        <a:pt x="125" y="127"/>
                        <a:pt x="128" y="122"/>
                        <a:pt x="128" y="111"/>
                      </a:cubicBezTo>
                      <a:cubicBezTo>
                        <a:pt x="130" y="114"/>
                        <a:pt x="134" y="116"/>
                        <a:pt x="138" y="116"/>
                      </a:cubicBezTo>
                      <a:cubicBezTo>
                        <a:pt x="137" y="129"/>
                        <a:pt x="130" y="135"/>
                        <a:pt x="119" y="134"/>
                      </a:cubicBezTo>
                      <a:cubicBezTo>
                        <a:pt x="111" y="134"/>
                        <a:pt x="111" y="134"/>
                        <a:pt x="111" y="134"/>
                      </a:cubicBezTo>
                      <a:cubicBezTo>
                        <a:pt x="103" y="134"/>
                        <a:pt x="99" y="130"/>
                        <a:pt x="99" y="123"/>
                      </a:cubicBezTo>
                      <a:cubicBezTo>
                        <a:pt x="99" y="80"/>
                        <a:pt x="99" y="78"/>
                        <a:pt x="99" y="78"/>
                      </a:cubicBezTo>
                      <a:cubicBezTo>
                        <a:pt x="85" y="78"/>
                        <a:pt x="85" y="78"/>
                        <a:pt x="85" y="78"/>
                      </a:cubicBezTo>
                      <a:cubicBezTo>
                        <a:pt x="85" y="94"/>
                        <a:pt x="83" y="105"/>
                        <a:pt x="78" y="113"/>
                      </a:cubicBezTo>
                      <a:cubicBezTo>
                        <a:pt x="74" y="120"/>
                        <a:pt x="64" y="127"/>
                        <a:pt x="49" y="135"/>
                      </a:cubicBezTo>
                      <a:cubicBezTo>
                        <a:pt x="47" y="131"/>
                        <a:pt x="44" y="128"/>
                        <a:pt x="41" y="127"/>
                      </a:cubicBezTo>
                      <a:cubicBezTo>
                        <a:pt x="57" y="122"/>
                        <a:pt x="66" y="116"/>
                        <a:pt x="70" y="111"/>
                      </a:cubicBezTo>
                      <a:cubicBezTo>
                        <a:pt x="74" y="105"/>
                        <a:pt x="77" y="95"/>
                        <a:pt x="77" y="78"/>
                      </a:cubicBezTo>
                      <a:cubicBezTo>
                        <a:pt x="77" y="78"/>
                        <a:pt x="77" y="78"/>
                        <a:pt x="77" y="78"/>
                      </a:cubicBezTo>
                      <a:close/>
                      <a:moveTo>
                        <a:pt x="17" y="76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4" y="76"/>
                        <a:pt x="4" y="76"/>
                        <a:pt x="0" y="75"/>
                      </a:cubicBezTo>
                      <a:cubicBezTo>
                        <a:pt x="0" y="75"/>
                        <a:pt x="0" y="75"/>
                        <a:pt x="0" y="84"/>
                      </a:cubicBezTo>
                      <a:cubicBezTo>
                        <a:pt x="4" y="83"/>
                        <a:pt x="14" y="83"/>
                        <a:pt x="17" y="83"/>
                      </a:cubicBezTo>
                      <a:cubicBezTo>
                        <a:pt x="17" y="83"/>
                        <a:pt x="17" y="83"/>
                        <a:pt x="27" y="83"/>
                      </a:cubicBezTo>
                      <a:cubicBezTo>
                        <a:pt x="27" y="83"/>
                        <a:pt x="27" y="83"/>
                        <a:pt x="27" y="112"/>
                      </a:cubicBezTo>
                      <a:cubicBezTo>
                        <a:pt x="27" y="116"/>
                        <a:pt x="25" y="118"/>
                        <a:pt x="23" y="119"/>
                      </a:cubicBezTo>
                      <a:cubicBezTo>
                        <a:pt x="25" y="121"/>
                        <a:pt x="27" y="124"/>
                        <a:pt x="28" y="128"/>
                      </a:cubicBezTo>
                      <a:cubicBezTo>
                        <a:pt x="33" y="123"/>
                        <a:pt x="41" y="117"/>
                        <a:pt x="53" y="111"/>
                      </a:cubicBezTo>
                      <a:cubicBezTo>
                        <a:pt x="54" y="109"/>
                        <a:pt x="55" y="109"/>
                        <a:pt x="56" y="108"/>
                      </a:cubicBezTo>
                      <a:cubicBezTo>
                        <a:pt x="55" y="105"/>
                        <a:pt x="54" y="102"/>
                        <a:pt x="54" y="99"/>
                      </a:cubicBezTo>
                      <a:cubicBezTo>
                        <a:pt x="48" y="104"/>
                        <a:pt x="43" y="108"/>
                        <a:pt x="41" y="109"/>
                      </a:cubicBezTo>
                      <a:cubicBezTo>
                        <a:pt x="38" y="111"/>
                        <a:pt x="36" y="113"/>
                        <a:pt x="35" y="113"/>
                      </a:cubicBezTo>
                      <a:cubicBezTo>
                        <a:pt x="35" y="113"/>
                        <a:pt x="35" y="113"/>
                        <a:pt x="35" y="83"/>
                      </a:cubicBezTo>
                      <a:cubicBezTo>
                        <a:pt x="35" y="83"/>
                        <a:pt x="35" y="83"/>
                        <a:pt x="45" y="83"/>
                      </a:cubicBezTo>
                      <a:cubicBezTo>
                        <a:pt x="50" y="83"/>
                        <a:pt x="53" y="83"/>
                        <a:pt x="57" y="84"/>
                      </a:cubicBezTo>
                      <a:cubicBezTo>
                        <a:pt x="57" y="84"/>
                        <a:pt x="57" y="84"/>
                        <a:pt x="57" y="75"/>
                      </a:cubicBezTo>
                      <a:cubicBezTo>
                        <a:pt x="51" y="76"/>
                        <a:pt x="47" y="76"/>
                        <a:pt x="45" y="76"/>
                      </a:cubicBezTo>
                      <a:cubicBezTo>
                        <a:pt x="45" y="76"/>
                        <a:pt x="45" y="76"/>
                        <a:pt x="35" y="76"/>
                      </a:cubicBezTo>
                      <a:cubicBezTo>
                        <a:pt x="35" y="76"/>
                        <a:pt x="35" y="76"/>
                        <a:pt x="35" y="56"/>
                      </a:cubicBezTo>
                      <a:cubicBezTo>
                        <a:pt x="35" y="56"/>
                        <a:pt x="35" y="56"/>
                        <a:pt x="39" y="56"/>
                      </a:cubicBezTo>
                      <a:cubicBezTo>
                        <a:pt x="44" y="56"/>
                        <a:pt x="48" y="56"/>
                        <a:pt x="51" y="57"/>
                      </a:cubicBezTo>
                      <a:cubicBezTo>
                        <a:pt x="51" y="57"/>
                        <a:pt x="51" y="57"/>
                        <a:pt x="51" y="47"/>
                      </a:cubicBezTo>
                      <a:cubicBezTo>
                        <a:pt x="50" y="47"/>
                        <a:pt x="50" y="48"/>
                        <a:pt x="49" y="48"/>
                      </a:cubicBezTo>
                      <a:cubicBezTo>
                        <a:pt x="44" y="48"/>
                        <a:pt x="41" y="48"/>
                        <a:pt x="39" y="48"/>
                      </a:cubicBezTo>
                      <a:cubicBezTo>
                        <a:pt x="39" y="48"/>
                        <a:pt x="39" y="48"/>
                        <a:pt x="23" y="48"/>
                      </a:cubicBezTo>
                      <a:cubicBezTo>
                        <a:pt x="21" y="48"/>
                        <a:pt x="18" y="48"/>
                        <a:pt x="14" y="48"/>
                      </a:cubicBezTo>
                      <a:cubicBezTo>
                        <a:pt x="13" y="48"/>
                        <a:pt x="12" y="47"/>
                        <a:pt x="11" y="47"/>
                      </a:cubicBezTo>
                      <a:cubicBezTo>
                        <a:pt x="11" y="47"/>
                        <a:pt x="11" y="47"/>
                        <a:pt x="11" y="57"/>
                      </a:cubicBezTo>
                      <a:cubicBezTo>
                        <a:pt x="16" y="56"/>
                        <a:pt x="20" y="56"/>
                        <a:pt x="23" y="56"/>
                      </a:cubicBezTo>
                      <a:cubicBezTo>
                        <a:pt x="23" y="56"/>
                        <a:pt x="23" y="56"/>
                        <a:pt x="27" y="56"/>
                      </a:cubicBezTo>
                      <a:cubicBezTo>
                        <a:pt x="27" y="56"/>
                        <a:pt x="27" y="56"/>
                        <a:pt x="27" y="76"/>
                      </a:cubicBezTo>
                      <a:cubicBezTo>
                        <a:pt x="27" y="76"/>
                        <a:pt x="27" y="76"/>
                        <a:pt x="17" y="76"/>
                      </a:cubicBezTo>
                      <a:close/>
                      <a:moveTo>
                        <a:pt x="28" y="1"/>
                      </a:move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1" y="20"/>
                        <a:pt x="12" y="34"/>
                        <a:pt x="0" y="43"/>
                      </a:cubicBezTo>
                      <a:cubicBezTo>
                        <a:pt x="4" y="45"/>
                        <a:pt x="7" y="46"/>
                        <a:pt x="9" y="48"/>
                      </a:cubicBezTo>
                      <a:cubicBezTo>
                        <a:pt x="12" y="45"/>
                        <a:pt x="16" y="40"/>
                        <a:pt x="21" y="33"/>
                      </a:cubicBezTo>
                      <a:cubicBezTo>
                        <a:pt x="22" y="32"/>
                        <a:pt x="23" y="30"/>
                        <a:pt x="23" y="30"/>
                      </a:cubicBezTo>
                      <a:cubicBezTo>
                        <a:pt x="23" y="30"/>
                        <a:pt x="23" y="30"/>
                        <a:pt x="44" y="30"/>
                      </a:cubicBezTo>
                      <a:cubicBezTo>
                        <a:pt x="49" y="30"/>
                        <a:pt x="53" y="30"/>
                        <a:pt x="57" y="30"/>
                      </a:cubicBezTo>
                      <a:cubicBezTo>
                        <a:pt x="57" y="30"/>
                        <a:pt x="57" y="30"/>
                        <a:pt x="57" y="22"/>
                      </a:cubicBezTo>
                      <a:cubicBezTo>
                        <a:pt x="53" y="22"/>
                        <a:pt x="49" y="22"/>
                        <a:pt x="44" y="22"/>
                      </a:cubicBezTo>
                      <a:cubicBezTo>
                        <a:pt x="44" y="22"/>
                        <a:pt x="44" y="22"/>
                        <a:pt x="27" y="22"/>
                      </a:cubicBezTo>
                      <a:cubicBezTo>
                        <a:pt x="29" y="20"/>
                        <a:pt x="30" y="18"/>
                        <a:pt x="32" y="15"/>
                      </a:cubicBezTo>
                      <a:cubicBezTo>
                        <a:pt x="32" y="13"/>
                        <a:pt x="33" y="12"/>
                        <a:pt x="33" y="11"/>
                      </a:cubicBezTo>
                      <a:cubicBezTo>
                        <a:pt x="34" y="10"/>
                        <a:pt x="36" y="8"/>
                        <a:pt x="38" y="7"/>
                      </a:cubicBezTo>
                      <a:cubicBezTo>
                        <a:pt x="39" y="7"/>
                        <a:pt x="40" y="7"/>
                        <a:pt x="40" y="6"/>
                      </a:cubicBezTo>
                      <a:cubicBezTo>
                        <a:pt x="40" y="6"/>
                        <a:pt x="40" y="6"/>
                        <a:pt x="38" y="5"/>
                      </a:cubicBezTo>
                      <a:cubicBezTo>
                        <a:pt x="38" y="5"/>
                        <a:pt x="38" y="5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2" name="Freeform 66">
                  <a:extLst>
                    <a:ext uri="{FF2B5EF4-FFF2-40B4-BE49-F238E27FC236}">
                      <a16:creationId xmlns:a16="http://schemas.microsoft.com/office/drawing/2014/main" xmlns="" id="{46A56F25-7089-4E92-8416-F18BEA25AF7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2920" y="1841317"/>
                  <a:ext cx="771371" cy="806593"/>
                </a:xfrm>
                <a:custGeom>
                  <a:avLst/>
                  <a:gdLst>
                    <a:gd name="T0" fmla="*/ 105 w 129"/>
                    <a:gd name="T1" fmla="*/ 31 h 135"/>
                    <a:gd name="T2" fmla="*/ 115 w 129"/>
                    <a:gd name="T3" fmla="*/ 38 h 135"/>
                    <a:gd name="T4" fmla="*/ 108 w 129"/>
                    <a:gd name="T5" fmla="*/ 42 h 135"/>
                    <a:gd name="T6" fmla="*/ 90 w 129"/>
                    <a:gd name="T7" fmla="*/ 53 h 135"/>
                    <a:gd name="T8" fmla="*/ 56 w 129"/>
                    <a:gd name="T9" fmla="*/ 61 h 135"/>
                    <a:gd name="T10" fmla="*/ 74 w 129"/>
                    <a:gd name="T11" fmla="*/ 27 h 135"/>
                    <a:gd name="T12" fmla="*/ 34 w 129"/>
                    <a:gd name="T13" fmla="*/ 106 h 135"/>
                    <a:gd name="T14" fmla="*/ 97 w 129"/>
                    <a:gd name="T15" fmla="*/ 119 h 135"/>
                    <a:gd name="T16" fmla="*/ 34 w 129"/>
                    <a:gd name="T17" fmla="*/ 106 h 135"/>
                    <a:gd name="T18" fmla="*/ 34 w 129"/>
                    <a:gd name="T19" fmla="*/ 100 h 135"/>
                    <a:gd name="T20" fmla="*/ 97 w 129"/>
                    <a:gd name="T21" fmla="*/ 86 h 135"/>
                    <a:gd name="T22" fmla="*/ 34 w 129"/>
                    <a:gd name="T23" fmla="*/ 135 h 135"/>
                    <a:gd name="T24" fmla="*/ 25 w 129"/>
                    <a:gd name="T25" fmla="*/ 132 h 135"/>
                    <a:gd name="T26" fmla="*/ 26 w 129"/>
                    <a:gd name="T27" fmla="*/ 89 h 135"/>
                    <a:gd name="T28" fmla="*/ 24 w 129"/>
                    <a:gd name="T29" fmla="*/ 78 h 135"/>
                    <a:gd name="T30" fmla="*/ 96 w 129"/>
                    <a:gd name="T31" fmla="*/ 79 h 135"/>
                    <a:gd name="T32" fmla="*/ 105 w 129"/>
                    <a:gd name="T33" fmla="*/ 88 h 135"/>
                    <a:gd name="T34" fmla="*/ 106 w 129"/>
                    <a:gd name="T35" fmla="*/ 135 h 135"/>
                    <a:gd name="T36" fmla="*/ 97 w 129"/>
                    <a:gd name="T37" fmla="*/ 125 h 135"/>
                    <a:gd name="T38" fmla="*/ 34 w 129"/>
                    <a:gd name="T39" fmla="*/ 132 h 135"/>
                    <a:gd name="T40" fmla="*/ 34 w 129"/>
                    <a:gd name="T41" fmla="*/ 135 h 135"/>
                    <a:gd name="T42" fmla="*/ 24 w 129"/>
                    <a:gd name="T43" fmla="*/ 32 h 135"/>
                    <a:gd name="T44" fmla="*/ 39 w 129"/>
                    <a:gd name="T45" fmla="*/ 51 h 135"/>
                    <a:gd name="T46" fmla="*/ 17 w 129"/>
                    <a:gd name="T47" fmla="*/ 37 h 135"/>
                    <a:gd name="T48" fmla="*/ 9 w 129"/>
                    <a:gd name="T49" fmla="*/ 61 h 135"/>
                    <a:gd name="T50" fmla="*/ 0 w 129"/>
                    <a:gd name="T51" fmla="*/ 60 h 135"/>
                    <a:gd name="T52" fmla="*/ 10 w 129"/>
                    <a:gd name="T53" fmla="*/ 68 h 135"/>
                    <a:gd name="T54" fmla="*/ 129 w 129"/>
                    <a:gd name="T55" fmla="*/ 69 h 135"/>
                    <a:gd name="T56" fmla="*/ 120 w 129"/>
                    <a:gd name="T57" fmla="*/ 61 h 135"/>
                    <a:gd name="T58" fmla="*/ 82 w 129"/>
                    <a:gd name="T59" fmla="*/ 27 h 135"/>
                    <a:gd name="T60" fmla="*/ 121 w 129"/>
                    <a:gd name="T61" fmla="*/ 29 h 135"/>
                    <a:gd name="T62" fmla="*/ 112 w 129"/>
                    <a:gd name="T63" fmla="*/ 20 h 135"/>
                    <a:gd name="T64" fmla="*/ 88 w 129"/>
                    <a:gd name="T65" fmla="*/ 15 h 135"/>
                    <a:gd name="T66" fmla="*/ 96 w 129"/>
                    <a:gd name="T67" fmla="*/ 8 h 135"/>
                    <a:gd name="T68" fmla="*/ 97 w 129"/>
                    <a:gd name="T69" fmla="*/ 5 h 135"/>
                    <a:gd name="T70" fmla="*/ 76 w 129"/>
                    <a:gd name="T71" fmla="*/ 20 h 135"/>
                    <a:gd name="T72" fmla="*/ 51 w 129"/>
                    <a:gd name="T73" fmla="*/ 15 h 135"/>
                    <a:gd name="T74" fmla="*/ 29 w 129"/>
                    <a:gd name="T75" fmla="*/ 7 h 135"/>
                    <a:gd name="T76" fmla="*/ 17 w 129"/>
                    <a:gd name="T77" fmla="*/ 20 h 135"/>
                    <a:gd name="T78" fmla="*/ 8 w 129"/>
                    <a:gd name="T79" fmla="*/ 29 h 135"/>
                    <a:gd name="T80" fmla="*/ 48 w 129"/>
                    <a:gd name="T81" fmla="*/ 27 h 135"/>
                    <a:gd name="T82" fmla="*/ 9 w 129"/>
                    <a:gd name="T83" fmla="*/ 6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9" h="135">
                      <a:moveTo>
                        <a:pt x="90" y="53"/>
                      </a:moveTo>
                      <a:cubicBezTo>
                        <a:pt x="98" y="44"/>
                        <a:pt x="103" y="36"/>
                        <a:pt x="105" y="3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2" y="39"/>
                        <a:pt x="112" y="39"/>
                        <a:pt x="112" y="39"/>
                      </a:cubicBezTo>
                      <a:cubicBezTo>
                        <a:pt x="111" y="39"/>
                        <a:pt x="109" y="41"/>
                        <a:pt x="108" y="42"/>
                      </a:cubicBezTo>
                      <a:cubicBezTo>
                        <a:pt x="105" y="47"/>
                        <a:pt x="101" y="52"/>
                        <a:pt x="97" y="58"/>
                      </a:cubicBezTo>
                      <a:cubicBezTo>
                        <a:pt x="90" y="53"/>
                        <a:pt x="90" y="53"/>
                        <a:pt x="90" y="53"/>
                      </a:cubicBezTo>
                      <a:close/>
                      <a:moveTo>
                        <a:pt x="56" y="27"/>
                      </a:moveTo>
                      <a:cubicBezTo>
                        <a:pt x="56" y="61"/>
                        <a:pt x="56" y="61"/>
                        <a:pt x="56" y="61"/>
                      </a:cubicBezTo>
                      <a:cubicBezTo>
                        <a:pt x="74" y="61"/>
                        <a:pt x="74" y="61"/>
                        <a:pt x="74" y="61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56" y="27"/>
                        <a:pt x="56" y="27"/>
                        <a:pt x="56" y="27"/>
                      </a:cubicBezTo>
                      <a:close/>
                      <a:moveTo>
                        <a:pt x="34" y="106"/>
                      </a:moveTo>
                      <a:cubicBezTo>
                        <a:pt x="34" y="119"/>
                        <a:pt x="34" y="119"/>
                        <a:pt x="34" y="119"/>
                      </a:cubicBezTo>
                      <a:cubicBezTo>
                        <a:pt x="97" y="119"/>
                        <a:pt x="97" y="119"/>
                        <a:pt x="97" y="119"/>
                      </a:cubicBezTo>
                      <a:cubicBezTo>
                        <a:pt x="97" y="106"/>
                        <a:pt x="97" y="106"/>
                        <a:pt x="97" y="106"/>
                      </a:cubicBezTo>
                      <a:cubicBezTo>
                        <a:pt x="34" y="106"/>
                        <a:pt x="34" y="106"/>
                        <a:pt x="34" y="106"/>
                      </a:cubicBezTo>
                      <a:close/>
                      <a:moveTo>
                        <a:pt x="34" y="86"/>
                      </a:move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97" y="100"/>
                        <a:pt x="97" y="100"/>
                        <a:pt x="97" y="100"/>
                      </a:cubicBezTo>
                      <a:cubicBezTo>
                        <a:pt x="97" y="86"/>
                        <a:pt x="97" y="86"/>
                        <a:pt x="97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lose/>
                      <a:moveTo>
                        <a:pt x="34" y="135"/>
                      </a:moveTo>
                      <a:cubicBezTo>
                        <a:pt x="24" y="135"/>
                        <a:pt x="24" y="135"/>
                        <a:pt x="24" y="135"/>
                      </a:cubicBezTo>
                      <a:cubicBezTo>
                        <a:pt x="24" y="134"/>
                        <a:pt x="25" y="134"/>
                        <a:pt x="25" y="132"/>
                      </a:cubicBezTo>
                      <a:cubicBezTo>
                        <a:pt x="25" y="130"/>
                        <a:pt x="26" y="125"/>
                        <a:pt x="26" y="123"/>
                      </a:cubicBezTo>
                      <a:cubicBezTo>
                        <a:pt x="26" y="89"/>
                        <a:pt x="26" y="89"/>
                        <a:pt x="26" y="89"/>
                      </a:cubicBezTo>
                      <a:cubicBezTo>
                        <a:pt x="26" y="87"/>
                        <a:pt x="25" y="85"/>
                        <a:pt x="25" y="82"/>
                      </a:cubicBezTo>
                      <a:cubicBezTo>
                        <a:pt x="25" y="81"/>
                        <a:pt x="24" y="80"/>
                        <a:pt x="24" y="78"/>
                      </a:cubicBezTo>
                      <a:cubicBezTo>
                        <a:pt x="27" y="79"/>
                        <a:pt x="31" y="79"/>
                        <a:pt x="35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9" y="79"/>
                        <a:pt x="102" y="79"/>
                        <a:pt x="106" y="78"/>
                      </a:cubicBezTo>
                      <a:cubicBezTo>
                        <a:pt x="105" y="81"/>
                        <a:pt x="105" y="84"/>
                        <a:pt x="105" y="88"/>
                      </a:cubicBezTo>
                      <a:cubicBezTo>
                        <a:pt x="105" y="122"/>
                        <a:pt x="105" y="122"/>
                        <a:pt x="105" y="122"/>
                      </a:cubicBezTo>
                      <a:cubicBezTo>
                        <a:pt x="105" y="126"/>
                        <a:pt x="105" y="132"/>
                        <a:pt x="106" y="135"/>
                      </a:cubicBezTo>
                      <a:cubicBezTo>
                        <a:pt x="96" y="135"/>
                        <a:pt x="96" y="135"/>
                        <a:pt x="96" y="135"/>
                      </a:cubicBezTo>
                      <a:cubicBezTo>
                        <a:pt x="97" y="133"/>
                        <a:pt x="97" y="128"/>
                        <a:pt x="97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6"/>
                        <a:pt x="33" y="130"/>
                        <a:pt x="34" y="132"/>
                      </a:cubicBezTo>
                      <a:cubicBezTo>
                        <a:pt x="34" y="134"/>
                        <a:pt x="34" y="134"/>
                        <a:pt x="34" y="135"/>
                      </a:cubicBezTo>
                      <a:cubicBezTo>
                        <a:pt x="34" y="135"/>
                        <a:pt x="34" y="135"/>
                        <a:pt x="34" y="135"/>
                      </a:cubicBezTo>
                      <a:close/>
                      <a:moveTo>
                        <a:pt x="17" y="37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5" y="33"/>
                        <a:pt x="25" y="34"/>
                      </a:cubicBezTo>
                      <a:cubicBezTo>
                        <a:pt x="30" y="40"/>
                        <a:pt x="35" y="45"/>
                        <a:pt x="39" y="51"/>
                      </a:cubicBezTo>
                      <a:cubicBezTo>
                        <a:pt x="31" y="56"/>
                        <a:pt x="31" y="56"/>
                        <a:pt x="31" y="56"/>
                      </a:cubicBezTo>
                      <a:cubicBezTo>
                        <a:pt x="27" y="49"/>
                        <a:pt x="23" y="43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9" y="61"/>
                      </a:move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6" y="61"/>
                        <a:pt x="3" y="61"/>
                        <a:pt x="0" y="60"/>
                      </a:cubicBezTo>
                      <a:cubicBezTo>
                        <a:pt x="0" y="60"/>
                        <a:pt x="0" y="60"/>
                        <a:pt x="0" y="69"/>
                      </a:cubicBezTo>
                      <a:cubicBezTo>
                        <a:pt x="4" y="68"/>
                        <a:pt x="7" y="68"/>
                        <a:pt x="10" y="68"/>
                      </a:cubicBezTo>
                      <a:cubicBezTo>
                        <a:pt x="10" y="68"/>
                        <a:pt x="10" y="68"/>
                        <a:pt x="120" y="68"/>
                      </a:cubicBezTo>
                      <a:cubicBezTo>
                        <a:pt x="123" y="68"/>
                        <a:pt x="126" y="68"/>
                        <a:pt x="129" y="69"/>
                      </a:cubicBezTo>
                      <a:cubicBezTo>
                        <a:pt x="129" y="69"/>
                        <a:pt x="129" y="69"/>
                        <a:pt x="129" y="60"/>
                      </a:cubicBezTo>
                      <a:cubicBezTo>
                        <a:pt x="125" y="61"/>
                        <a:pt x="123" y="61"/>
                        <a:pt x="120" y="61"/>
                      </a:cubicBezTo>
                      <a:cubicBezTo>
                        <a:pt x="120" y="61"/>
                        <a:pt x="120" y="61"/>
                        <a:pt x="82" y="61"/>
                      </a:cubicBezTo>
                      <a:cubicBezTo>
                        <a:pt x="82" y="61"/>
                        <a:pt x="82" y="61"/>
                        <a:pt x="82" y="27"/>
                      </a:cubicBezTo>
                      <a:cubicBezTo>
                        <a:pt x="82" y="27"/>
                        <a:pt x="82" y="27"/>
                        <a:pt x="112" y="27"/>
                      </a:cubicBezTo>
                      <a:cubicBezTo>
                        <a:pt x="115" y="27"/>
                        <a:pt x="118" y="28"/>
                        <a:pt x="121" y="29"/>
                      </a:cubicBezTo>
                      <a:cubicBezTo>
                        <a:pt x="121" y="29"/>
                        <a:pt x="121" y="29"/>
                        <a:pt x="121" y="20"/>
                      </a:cubicBezTo>
                      <a:cubicBezTo>
                        <a:pt x="118" y="20"/>
                        <a:pt x="115" y="20"/>
                        <a:pt x="112" y="20"/>
                      </a:cubicBezTo>
                      <a:cubicBezTo>
                        <a:pt x="112" y="20"/>
                        <a:pt x="112" y="20"/>
                        <a:pt x="85" y="20"/>
                      </a:cubicBezTo>
                      <a:cubicBezTo>
                        <a:pt x="86" y="19"/>
                        <a:pt x="87" y="18"/>
                        <a:pt x="88" y="15"/>
                      </a:cubicBezTo>
                      <a:cubicBezTo>
                        <a:pt x="90" y="13"/>
                        <a:pt x="91" y="12"/>
                        <a:pt x="92" y="11"/>
                      </a:cubicBezTo>
                      <a:cubicBezTo>
                        <a:pt x="93" y="10"/>
                        <a:pt x="94" y="9"/>
                        <a:pt x="96" y="8"/>
                      </a:cubicBezTo>
                      <a:cubicBezTo>
                        <a:pt x="98" y="8"/>
                        <a:pt x="99" y="7"/>
                        <a:pt x="99" y="7"/>
                      </a:cubicBezTo>
                      <a:cubicBezTo>
                        <a:pt x="99" y="7"/>
                        <a:pt x="99" y="6"/>
                        <a:pt x="97" y="5"/>
                      </a:cubicBezTo>
                      <a:cubicBezTo>
                        <a:pt x="97" y="5"/>
                        <a:pt x="97" y="5"/>
                        <a:pt x="87" y="0"/>
                      </a:cubicBezTo>
                      <a:cubicBezTo>
                        <a:pt x="85" y="5"/>
                        <a:pt x="81" y="12"/>
                        <a:pt x="76" y="20"/>
                      </a:cubicBezTo>
                      <a:cubicBezTo>
                        <a:pt x="76" y="20"/>
                        <a:pt x="76" y="20"/>
                        <a:pt x="45" y="20"/>
                      </a:cubicBezTo>
                      <a:cubicBezTo>
                        <a:pt x="45" y="20"/>
                        <a:pt x="45" y="20"/>
                        <a:pt x="51" y="15"/>
                      </a:cubicBezTo>
                      <a:cubicBezTo>
                        <a:pt x="45" y="9"/>
                        <a:pt x="40" y="4"/>
                        <a:pt x="35" y="1"/>
                      </a:cubicBezTo>
                      <a:cubicBezTo>
                        <a:pt x="35" y="1"/>
                        <a:pt x="35" y="1"/>
                        <a:pt x="29" y="7"/>
                      </a:cubicBezTo>
                      <a:cubicBezTo>
                        <a:pt x="33" y="10"/>
                        <a:pt x="38" y="14"/>
                        <a:pt x="44" y="20"/>
                      </a:cubicBezTo>
                      <a:cubicBezTo>
                        <a:pt x="44" y="20"/>
                        <a:pt x="44" y="20"/>
                        <a:pt x="17" y="20"/>
                      </a:cubicBezTo>
                      <a:cubicBezTo>
                        <a:pt x="14" y="20"/>
                        <a:pt x="11" y="20"/>
                        <a:pt x="8" y="20"/>
                      </a:cubicBezTo>
                      <a:cubicBezTo>
                        <a:pt x="8" y="20"/>
                        <a:pt x="8" y="20"/>
                        <a:pt x="8" y="29"/>
                      </a:cubicBezTo>
                      <a:cubicBezTo>
                        <a:pt x="12" y="28"/>
                        <a:pt x="15" y="27"/>
                        <a:pt x="18" y="27"/>
                      </a:cubicBezTo>
                      <a:cubicBezTo>
                        <a:pt x="18" y="27"/>
                        <a:pt x="18" y="27"/>
                        <a:pt x="48" y="27"/>
                      </a:cubicBezTo>
                      <a:cubicBezTo>
                        <a:pt x="48" y="27"/>
                        <a:pt x="48" y="27"/>
                        <a:pt x="48" y="61"/>
                      </a:cubicBezTo>
                      <a:cubicBezTo>
                        <a:pt x="48" y="61"/>
                        <a:pt x="48" y="61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3" name="Freeform 67">
                  <a:extLst>
                    <a:ext uri="{FF2B5EF4-FFF2-40B4-BE49-F238E27FC236}">
                      <a16:creationId xmlns:a16="http://schemas.microsoft.com/office/drawing/2014/main" xmlns="" id="{449AB835-C21B-4E53-90C3-96E44AD2B425}"/>
                    </a:ext>
                  </a:extLst>
                </p:cNvPr>
                <p:cNvSpPr/>
                <p:nvPr/>
              </p:nvSpPr>
              <p:spPr bwMode="auto">
                <a:xfrm>
                  <a:off x="6606019" y="2271030"/>
                  <a:ext cx="218379" cy="228947"/>
                </a:xfrm>
                <a:custGeom>
                  <a:avLst/>
                  <a:gdLst>
                    <a:gd name="T0" fmla="*/ 7 w 36"/>
                    <a:gd name="T1" fmla="*/ 0 h 38"/>
                    <a:gd name="T2" fmla="*/ 7 w 36"/>
                    <a:gd name="T3" fmla="*/ 1 h 38"/>
                    <a:gd name="T4" fmla="*/ 36 w 36"/>
                    <a:gd name="T5" fmla="*/ 31 h 38"/>
                    <a:gd name="T6" fmla="*/ 29 w 36"/>
                    <a:gd name="T7" fmla="*/ 38 h 38"/>
                    <a:gd name="T8" fmla="*/ 0 w 36"/>
                    <a:gd name="T9" fmla="*/ 6 h 38"/>
                    <a:gd name="T10" fmla="*/ 7 w 36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8">
                      <a:moveTo>
                        <a:pt x="7" y="0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8" y="12"/>
                        <a:pt x="26" y="20"/>
                        <a:pt x="36" y="31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17" y="22"/>
                        <a:pt x="16" y="20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4" name="Freeform 68">
                  <a:extLst>
                    <a:ext uri="{FF2B5EF4-FFF2-40B4-BE49-F238E27FC236}">
                      <a16:creationId xmlns:a16="http://schemas.microsoft.com/office/drawing/2014/main" xmlns="" id="{F25D5555-0E75-40D8-AB25-CDAAF3B35518}"/>
                    </a:ext>
                  </a:extLst>
                </p:cNvPr>
                <p:cNvSpPr/>
                <p:nvPr/>
              </p:nvSpPr>
              <p:spPr bwMode="auto">
                <a:xfrm>
                  <a:off x="6200961" y="1894150"/>
                  <a:ext cx="521291" cy="56356"/>
                </a:xfrm>
                <a:custGeom>
                  <a:avLst/>
                  <a:gdLst>
                    <a:gd name="T0" fmla="*/ 87 w 87"/>
                    <a:gd name="T1" fmla="*/ 0 h 9"/>
                    <a:gd name="T2" fmla="*/ 87 w 87"/>
                    <a:gd name="T3" fmla="*/ 9 h 9"/>
                    <a:gd name="T4" fmla="*/ 78 w 87"/>
                    <a:gd name="T5" fmla="*/ 8 h 9"/>
                    <a:gd name="T6" fmla="*/ 9 w 87"/>
                    <a:gd name="T7" fmla="*/ 8 h 9"/>
                    <a:gd name="T8" fmla="*/ 0 w 87"/>
                    <a:gd name="T9" fmla="*/ 9 h 9"/>
                    <a:gd name="T10" fmla="*/ 0 w 87"/>
                    <a:gd name="T11" fmla="*/ 0 h 9"/>
                    <a:gd name="T12" fmla="*/ 9 w 87"/>
                    <a:gd name="T13" fmla="*/ 1 h 9"/>
                    <a:gd name="T14" fmla="*/ 78 w 87"/>
                    <a:gd name="T15" fmla="*/ 1 h 9"/>
                    <a:gd name="T16" fmla="*/ 87 w 87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9">
                      <a:moveTo>
                        <a:pt x="87" y="0"/>
                      </a:move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3" y="8"/>
                        <a:pt x="80" y="8"/>
                        <a:pt x="78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6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7" y="1"/>
                        <a:pt x="9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80" y="1"/>
                        <a:pt x="83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5" name="Freeform 69">
                  <a:extLst>
                    <a:ext uri="{FF2B5EF4-FFF2-40B4-BE49-F238E27FC236}">
                      <a16:creationId xmlns:a16="http://schemas.microsoft.com/office/drawing/2014/main" xmlns="" id="{F7837CC6-EAB4-4C0F-9D03-8D0196974F3F}"/>
                    </a:ext>
                  </a:extLst>
                </p:cNvPr>
                <p:cNvSpPr/>
                <p:nvPr/>
              </p:nvSpPr>
              <p:spPr bwMode="auto">
                <a:xfrm>
                  <a:off x="6105861" y="2267507"/>
                  <a:ext cx="246557" cy="260646"/>
                </a:xfrm>
                <a:custGeom>
                  <a:avLst/>
                  <a:gdLst>
                    <a:gd name="T0" fmla="*/ 0 w 41"/>
                    <a:gd name="T1" fmla="*/ 38 h 44"/>
                    <a:gd name="T2" fmla="*/ 16 w 41"/>
                    <a:gd name="T3" fmla="*/ 23 h 44"/>
                    <a:gd name="T4" fmla="*/ 28 w 41"/>
                    <a:gd name="T5" fmla="*/ 0 h 44"/>
                    <a:gd name="T6" fmla="*/ 39 w 41"/>
                    <a:gd name="T7" fmla="*/ 5 h 44"/>
                    <a:gd name="T8" fmla="*/ 41 w 41"/>
                    <a:gd name="T9" fmla="*/ 6 h 44"/>
                    <a:gd name="T10" fmla="*/ 41 w 41"/>
                    <a:gd name="T11" fmla="*/ 6 h 44"/>
                    <a:gd name="T12" fmla="*/ 39 w 41"/>
                    <a:gd name="T13" fmla="*/ 7 h 44"/>
                    <a:gd name="T14" fmla="*/ 32 w 41"/>
                    <a:gd name="T15" fmla="*/ 15 h 44"/>
                    <a:gd name="T16" fmla="*/ 11 w 41"/>
                    <a:gd name="T17" fmla="*/ 44 h 44"/>
                    <a:gd name="T18" fmla="*/ 0 w 41"/>
                    <a:gd name="T19" fmla="*/ 3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" h="44">
                      <a:moveTo>
                        <a:pt x="0" y="38"/>
                      </a:moveTo>
                      <a:cubicBezTo>
                        <a:pt x="7" y="33"/>
                        <a:pt x="12" y="28"/>
                        <a:pt x="16" y="23"/>
                      </a:cubicBezTo>
                      <a:cubicBezTo>
                        <a:pt x="21" y="17"/>
                        <a:pt x="25" y="9"/>
                        <a:pt x="28" y="0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0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7"/>
                        <a:pt x="40" y="7"/>
                        <a:pt x="39" y="7"/>
                      </a:cubicBezTo>
                      <a:cubicBezTo>
                        <a:pt x="37" y="8"/>
                        <a:pt x="34" y="10"/>
                        <a:pt x="32" y="15"/>
                      </a:cubicBezTo>
                      <a:cubicBezTo>
                        <a:pt x="25" y="25"/>
                        <a:pt x="19" y="35"/>
                        <a:pt x="11" y="44"/>
                      </a:cubicBezTo>
                      <a:cubicBezTo>
                        <a:pt x="9" y="42"/>
                        <a:pt x="5" y="41"/>
                        <a:pt x="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6" name="Freeform 70">
                  <a:extLst>
                    <a:ext uri="{FF2B5EF4-FFF2-40B4-BE49-F238E27FC236}">
                      <a16:creationId xmlns:a16="http://schemas.microsoft.com/office/drawing/2014/main" xmlns="" id="{C0772962-7C9E-4F40-B343-B476E782C18F}"/>
                    </a:ext>
                  </a:extLst>
                </p:cNvPr>
                <p:cNvSpPr/>
                <p:nvPr/>
              </p:nvSpPr>
              <p:spPr bwMode="auto">
                <a:xfrm>
                  <a:off x="6095293" y="2130141"/>
                  <a:ext cx="732626" cy="489592"/>
                </a:xfrm>
                <a:custGeom>
                  <a:avLst/>
                  <a:gdLst>
                    <a:gd name="T0" fmla="*/ 69 w 123"/>
                    <a:gd name="T1" fmla="*/ 8 h 82"/>
                    <a:gd name="T2" fmla="*/ 69 w 123"/>
                    <a:gd name="T3" fmla="*/ 69 h 82"/>
                    <a:gd name="T4" fmla="*/ 65 w 123"/>
                    <a:gd name="T5" fmla="*/ 78 h 82"/>
                    <a:gd name="T6" fmla="*/ 55 w 123"/>
                    <a:gd name="T7" fmla="*/ 81 h 82"/>
                    <a:gd name="T8" fmla="*/ 50 w 123"/>
                    <a:gd name="T9" fmla="*/ 82 h 82"/>
                    <a:gd name="T10" fmla="*/ 47 w 123"/>
                    <a:gd name="T11" fmla="*/ 82 h 82"/>
                    <a:gd name="T12" fmla="*/ 47 w 123"/>
                    <a:gd name="T13" fmla="*/ 80 h 82"/>
                    <a:gd name="T14" fmla="*/ 42 w 123"/>
                    <a:gd name="T15" fmla="*/ 70 h 82"/>
                    <a:gd name="T16" fmla="*/ 53 w 123"/>
                    <a:gd name="T17" fmla="*/ 72 h 82"/>
                    <a:gd name="T18" fmla="*/ 59 w 123"/>
                    <a:gd name="T19" fmla="*/ 70 h 82"/>
                    <a:gd name="T20" fmla="*/ 60 w 123"/>
                    <a:gd name="T21" fmla="*/ 63 h 82"/>
                    <a:gd name="T22" fmla="*/ 60 w 123"/>
                    <a:gd name="T23" fmla="*/ 8 h 82"/>
                    <a:gd name="T24" fmla="*/ 11 w 123"/>
                    <a:gd name="T25" fmla="*/ 8 h 82"/>
                    <a:gd name="T26" fmla="*/ 0 w 123"/>
                    <a:gd name="T27" fmla="*/ 9 h 82"/>
                    <a:gd name="T28" fmla="*/ 0 w 123"/>
                    <a:gd name="T29" fmla="*/ 0 h 82"/>
                    <a:gd name="T30" fmla="*/ 11 w 123"/>
                    <a:gd name="T31" fmla="*/ 1 h 82"/>
                    <a:gd name="T32" fmla="*/ 113 w 123"/>
                    <a:gd name="T33" fmla="*/ 1 h 82"/>
                    <a:gd name="T34" fmla="*/ 123 w 123"/>
                    <a:gd name="T35" fmla="*/ 0 h 82"/>
                    <a:gd name="T36" fmla="*/ 123 w 123"/>
                    <a:gd name="T37" fmla="*/ 9 h 82"/>
                    <a:gd name="T38" fmla="*/ 113 w 123"/>
                    <a:gd name="T39" fmla="*/ 8 h 82"/>
                    <a:gd name="T40" fmla="*/ 69 w 123"/>
                    <a:gd name="T41" fmla="*/ 8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3" h="82">
                      <a:moveTo>
                        <a:pt x="69" y="8"/>
                      </a:move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69" y="73"/>
                        <a:pt x="68" y="77"/>
                        <a:pt x="65" y="78"/>
                      </a:cubicBezTo>
                      <a:cubicBezTo>
                        <a:pt x="62" y="80"/>
                        <a:pt x="59" y="81"/>
                        <a:pt x="55" y="81"/>
                      </a:cubicBezTo>
                      <a:cubicBezTo>
                        <a:pt x="50" y="82"/>
                        <a:pt x="50" y="82"/>
                        <a:pt x="50" y="82"/>
                      </a:cubicBezTo>
                      <a:cubicBezTo>
                        <a:pt x="47" y="82"/>
                        <a:pt x="47" y="82"/>
                        <a:pt x="47" y="82"/>
                      </a:cubicBezTo>
                      <a:cubicBezTo>
                        <a:pt x="47" y="82"/>
                        <a:pt x="47" y="81"/>
                        <a:pt x="47" y="80"/>
                      </a:cubicBezTo>
                      <a:cubicBezTo>
                        <a:pt x="46" y="78"/>
                        <a:pt x="44" y="74"/>
                        <a:pt x="42" y="70"/>
                      </a:cubicBezTo>
                      <a:cubicBezTo>
                        <a:pt x="45" y="71"/>
                        <a:pt x="49" y="72"/>
                        <a:pt x="53" y="72"/>
                      </a:cubicBezTo>
                      <a:cubicBezTo>
                        <a:pt x="56" y="72"/>
                        <a:pt x="58" y="71"/>
                        <a:pt x="59" y="70"/>
                      </a:cubicBezTo>
                      <a:cubicBezTo>
                        <a:pt x="60" y="69"/>
                        <a:pt x="60" y="67"/>
                        <a:pt x="60" y="63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9" y="1"/>
                        <a:pt x="11" y="1"/>
                      </a:cubicBezTo>
                      <a:cubicBezTo>
                        <a:pt x="113" y="1"/>
                        <a:pt x="113" y="1"/>
                        <a:pt x="113" y="1"/>
                      </a:cubicBezTo>
                      <a:cubicBezTo>
                        <a:pt x="114" y="1"/>
                        <a:pt x="118" y="0"/>
                        <a:pt x="123" y="0"/>
                      </a:cubicBezTo>
                      <a:cubicBezTo>
                        <a:pt x="123" y="9"/>
                        <a:pt x="123" y="9"/>
                        <a:pt x="123" y="9"/>
                      </a:cubicBezTo>
                      <a:cubicBezTo>
                        <a:pt x="119" y="8"/>
                        <a:pt x="115" y="8"/>
                        <a:pt x="113" y="8"/>
                      </a:cubicBezTo>
                      <a:lnTo>
                        <a:pt x="6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7" name="Freeform 71">
                  <a:extLst>
                    <a:ext uri="{FF2B5EF4-FFF2-40B4-BE49-F238E27FC236}">
                      <a16:creationId xmlns:a16="http://schemas.microsoft.com/office/drawing/2014/main" xmlns="" id="{1EFD04E7-7BBF-403A-866B-322DBD34B472}"/>
                    </a:ext>
                  </a:extLst>
                </p:cNvPr>
                <p:cNvSpPr/>
                <p:nvPr/>
              </p:nvSpPr>
              <p:spPr bwMode="auto">
                <a:xfrm>
                  <a:off x="5447202" y="1823705"/>
                  <a:ext cx="521291" cy="257124"/>
                </a:xfrm>
                <a:custGeom>
                  <a:avLst/>
                  <a:gdLst>
                    <a:gd name="T0" fmla="*/ 0 w 87"/>
                    <a:gd name="T1" fmla="*/ 43 h 43"/>
                    <a:gd name="T2" fmla="*/ 0 w 87"/>
                    <a:gd name="T3" fmla="*/ 43 h 43"/>
                    <a:gd name="T4" fmla="*/ 0 w 87"/>
                    <a:gd name="T5" fmla="*/ 41 h 43"/>
                    <a:gd name="T6" fmla="*/ 1 w 87"/>
                    <a:gd name="T7" fmla="*/ 36 h 43"/>
                    <a:gd name="T8" fmla="*/ 1 w 87"/>
                    <a:gd name="T9" fmla="*/ 36 h 43"/>
                    <a:gd name="T10" fmla="*/ 1 w 87"/>
                    <a:gd name="T11" fmla="*/ 33 h 43"/>
                    <a:gd name="T12" fmla="*/ 1 w 87"/>
                    <a:gd name="T13" fmla="*/ 28 h 43"/>
                    <a:gd name="T14" fmla="*/ 1 w 87"/>
                    <a:gd name="T15" fmla="*/ 24 h 43"/>
                    <a:gd name="T16" fmla="*/ 0 w 87"/>
                    <a:gd name="T17" fmla="*/ 19 h 43"/>
                    <a:gd name="T18" fmla="*/ 0 w 87"/>
                    <a:gd name="T19" fmla="*/ 18 h 43"/>
                    <a:gd name="T20" fmla="*/ 11 w 87"/>
                    <a:gd name="T21" fmla="*/ 18 h 43"/>
                    <a:gd name="T22" fmla="*/ 43 w 87"/>
                    <a:gd name="T23" fmla="*/ 18 h 43"/>
                    <a:gd name="T24" fmla="*/ 25 w 87"/>
                    <a:gd name="T25" fmla="*/ 6 h 43"/>
                    <a:gd name="T26" fmla="*/ 31 w 87"/>
                    <a:gd name="T27" fmla="*/ 0 h 43"/>
                    <a:gd name="T28" fmla="*/ 52 w 87"/>
                    <a:gd name="T29" fmla="*/ 13 h 43"/>
                    <a:gd name="T30" fmla="*/ 48 w 87"/>
                    <a:gd name="T31" fmla="*/ 18 h 43"/>
                    <a:gd name="T32" fmla="*/ 75 w 87"/>
                    <a:gd name="T33" fmla="*/ 18 h 43"/>
                    <a:gd name="T34" fmla="*/ 87 w 87"/>
                    <a:gd name="T35" fmla="*/ 18 h 43"/>
                    <a:gd name="T36" fmla="*/ 87 w 87"/>
                    <a:gd name="T37" fmla="*/ 20 h 43"/>
                    <a:gd name="T38" fmla="*/ 86 w 87"/>
                    <a:gd name="T39" fmla="*/ 22 h 43"/>
                    <a:gd name="T40" fmla="*/ 86 w 87"/>
                    <a:gd name="T41" fmla="*/ 24 h 43"/>
                    <a:gd name="T42" fmla="*/ 86 w 87"/>
                    <a:gd name="T43" fmla="*/ 25 h 43"/>
                    <a:gd name="T44" fmla="*/ 86 w 87"/>
                    <a:gd name="T45" fmla="*/ 28 h 43"/>
                    <a:gd name="T46" fmla="*/ 86 w 87"/>
                    <a:gd name="T47" fmla="*/ 33 h 43"/>
                    <a:gd name="T48" fmla="*/ 87 w 87"/>
                    <a:gd name="T49" fmla="*/ 42 h 43"/>
                    <a:gd name="T50" fmla="*/ 87 w 87"/>
                    <a:gd name="T51" fmla="*/ 42 h 43"/>
                    <a:gd name="T52" fmla="*/ 77 w 87"/>
                    <a:gd name="T53" fmla="*/ 42 h 43"/>
                    <a:gd name="T54" fmla="*/ 77 w 87"/>
                    <a:gd name="T55" fmla="*/ 41 h 43"/>
                    <a:gd name="T56" fmla="*/ 78 w 87"/>
                    <a:gd name="T57" fmla="*/ 36 h 43"/>
                    <a:gd name="T58" fmla="*/ 78 w 87"/>
                    <a:gd name="T59" fmla="*/ 33 h 43"/>
                    <a:gd name="T60" fmla="*/ 78 w 87"/>
                    <a:gd name="T61" fmla="*/ 26 h 43"/>
                    <a:gd name="T62" fmla="*/ 9 w 87"/>
                    <a:gd name="T63" fmla="*/ 26 h 43"/>
                    <a:gd name="T64" fmla="*/ 9 w 87"/>
                    <a:gd name="T65" fmla="*/ 33 h 43"/>
                    <a:gd name="T66" fmla="*/ 9 w 87"/>
                    <a:gd name="T67" fmla="*/ 37 h 43"/>
                    <a:gd name="T68" fmla="*/ 9 w 87"/>
                    <a:gd name="T69" fmla="*/ 40 h 43"/>
                    <a:gd name="T70" fmla="*/ 10 w 87"/>
                    <a:gd name="T71" fmla="*/ 43 h 43"/>
                    <a:gd name="T72" fmla="*/ 0 w 87"/>
                    <a:gd name="T73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7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5"/>
                        <a:pt x="1" y="34"/>
                        <a:pt x="1" y="33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1" y="26"/>
                        <a:pt x="1" y="24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39" y="15"/>
                        <a:pt x="33" y="11"/>
                        <a:pt x="25" y="6"/>
                      </a:cubicBezTo>
                      <a:cubicBezTo>
                        <a:pt x="28" y="3"/>
                        <a:pt x="29" y="1"/>
                        <a:pt x="31" y="0"/>
                      </a:cubicBezTo>
                      <a:cubicBezTo>
                        <a:pt x="39" y="4"/>
                        <a:pt x="46" y="8"/>
                        <a:pt x="52" y="13"/>
                      </a:cubicBezTo>
                      <a:cubicBezTo>
                        <a:pt x="50" y="15"/>
                        <a:pt x="49" y="17"/>
                        <a:pt x="48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8" y="18"/>
                        <a:pt x="82" y="18"/>
                        <a:pt x="87" y="18"/>
                      </a:cubicBezTo>
                      <a:cubicBezTo>
                        <a:pt x="87" y="18"/>
                        <a:pt x="87" y="19"/>
                        <a:pt x="87" y="20"/>
                      </a:cubicBezTo>
                      <a:cubicBezTo>
                        <a:pt x="87" y="21"/>
                        <a:pt x="87" y="22"/>
                        <a:pt x="86" y="22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25"/>
                        <a:pt x="86" y="25"/>
                        <a:pt x="86" y="25"/>
                      </a:cubicBezTo>
                      <a:cubicBezTo>
                        <a:pt x="86" y="26"/>
                        <a:pt x="86" y="27"/>
                        <a:pt x="86" y="28"/>
                      </a:cubicBezTo>
                      <a:cubicBezTo>
                        <a:pt x="86" y="33"/>
                        <a:pt x="86" y="33"/>
                        <a:pt x="86" y="33"/>
                      </a:cubicBezTo>
                      <a:cubicBezTo>
                        <a:pt x="86" y="34"/>
                        <a:pt x="87" y="37"/>
                        <a:pt x="87" y="42"/>
                      </a:cubicBezTo>
                      <a:cubicBezTo>
                        <a:pt x="87" y="42"/>
                        <a:pt x="87" y="42"/>
                        <a:pt x="87" y="42"/>
                      </a:cubicBezTo>
                      <a:cubicBezTo>
                        <a:pt x="77" y="42"/>
                        <a:pt x="77" y="42"/>
                        <a:pt x="77" y="42"/>
                      </a:cubicBezTo>
                      <a:cubicBezTo>
                        <a:pt x="77" y="41"/>
                        <a:pt x="77" y="41"/>
                        <a:pt x="77" y="41"/>
                      </a:cubicBezTo>
                      <a:cubicBezTo>
                        <a:pt x="77" y="39"/>
                        <a:pt x="78" y="37"/>
                        <a:pt x="78" y="36"/>
                      </a:cubicBezTo>
                      <a:cubicBezTo>
                        <a:pt x="78" y="35"/>
                        <a:pt x="78" y="34"/>
                        <a:pt x="78" y="33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8" name="Freeform 72">
                  <a:extLst>
                    <a:ext uri="{FF2B5EF4-FFF2-40B4-BE49-F238E27FC236}">
                      <a16:creationId xmlns:a16="http://schemas.microsoft.com/office/drawing/2014/main" xmlns="" id="{24F9AD9F-F6FE-4A0F-9A09-964DB9E6FB8C}"/>
                    </a:ext>
                  </a:extLst>
                </p:cNvPr>
                <p:cNvSpPr/>
                <p:nvPr/>
              </p:nvSpPr>
              <p:spPr bwMode="auto">
                <a:xfrm>
                  <a:off x="5746593" y="2457708"/>
                  <a:ext cx="228947" cy="169067"/>
                </a:xfrm>
                <a:custGeom>
                  <a:avLst/>
                  <a:gdLst>
                    <a:gd name="T0" fmla="*/ 0 w 38"/>
                    <a:gd name="T1" fmla="*/ 7 h 28"/>
                    <a:gd name="T2" fmla="*/ 6 w 38"/>
                    <a:gd name="T3" fmla="*/ 0 h 28"/>
                    <a:gd name="T4" fmla="*/ 9 w 38"/>
                    <a:gd name="T5" fmla="*/ 2 h 28"/>
                    <a:gd name="T6" fmla="*/ 34 w 38"/>
                    <a:gd name="T7" fmla="*/ 17 h 28"/>
                    <a:gd name="T8" fmla="*/ 38 w 38"/>
                    <a:gd name="T9" fmla="*/ 20 h 28"/>
                    <a:gd name="T10" fmla="*/ 32 w 38"/>
                    <a:gd name="T11" fmla="*/ 28 h 28"/>
                    <a:gd name="T12" fmla="*/ 17 w 38"/>
                    <a:gd name="T13" fmla="*/ 16 h 28"/>
                    <a:gd name="T14" fmla="*/ 0 w 38"/>
                    <a:gd name="T15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28">
                      <a:moveTo>
                        <a:pt x="0" y="7"/>
                      </a:moveTo>
                      <a:cubicBezTo>
                        <a:pt x="2" y="5"/>
                        <a:pt x="4" y="3"/>
                        <a:pt x="6" y="0"/>
                      </a:cubicBezTo>
                      <a:cubicBezTo>
                        <a:pt x="7" y="1"/>
                        <a:pt x="9" y="2"/>
                        <a:pt x="9" y="2"/>
                      </a:cubicBezTo>
                      <a:cubicBezTo>
                        <a:pt x="18" y="7"/>
                        <a:pt x="25" y="11"/>
                        <a:pt x="34" y="17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5" y="24"/>
                        <a:pt x="33" y="26"/>
                        <a:pt x="32" y="28"/>
                      </a:cubicBezTo>
                      <a:cubicBezTo>
                        <a:pt x="26" y="23"/>
                        <a:pt x="22" y="19"/>
                        <a:pt x="17" y="16"/>
                      </a:cubicBezTo>
                      <a:cubicBezTo>
                        <a:pt x="13" y="14"/>
                        <a:pt x="7" y="1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99" name="Freeform 73">
                  <a:extLst>
                    <a:ext uri="{FF2B5EF4-FFF2-40B4-BE49-F238E27FC236}">
                      <a16:creationId xmlns:a16="http://schemas.microsoft.com/office/drawing/2014/main" xmlns="" id="{F8C5FB58-08A0-4480-AE2D-314486C11D5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89468" y="2045607"/>
                  <a:ext cx="429713" cy="412103"/>
                </a:xfrm>
                <a:custGeom>
                  <a:avLst/>
                  <a:gdLst>
                    <a:gd name="T0" fmla="*/ 0 w 72"/>
                    <a:gd name="T1" fmla="*/ 69 h 69"/>
                    <a:gd name="T2" fmla="*/ 0 w 72"/>
                    <a:gd name="T3" fmla="*/ 68 h 69"/>
                    <a:gd name="T4" fmla="*/ 0 w 72"/>
                    <a:gd name="T5" fmla="*/ 64 h 69"/>
                    <a:gd name="T6" fmla="*/ 0 w 72"/>
                    <a:gd name="T7" fmla="*/ 61 h 69"/>
                    <a:gd name="T8" fmla="*/ 1 w 72"/>
                    <a:gd name="T9" fmla="*/ 56 h 69"/>
                    <a:gd name="T10" fmla="*/ 1 w 72"/>
                    <a:gd name="T11" fmla="*/ 31 h 69"/>
                    <a:gd name="T12" fmla="*/ 0 w 72"/>
                    <a:gd name="T13" fmla="*/ 27 h 69"/>
                    <a:gd name="T14" fmla="*/ 0 w 72"/>
                    <a:gd name="T15" fmla="*/ 23 h 69"/>
                    <a:gd name="T16" fmla="*/ 0 w 72"/>
                    <a:gd name="T17" fmla="*/ 19 h 69"/>
                    <a:gd name="T18" fmla="*/ 12 w 72"/>
                    <a:gd name="T19" fmla="*/ 19 h 69"/>
                    <a:gd name="T20" fmla="*/ 32 w 72"/>
                    <a:gd name="T21" fmla="*/ 19 h 69"/>
                    <a:gd name="T22" fmla="*/ 32 w 72"/>
                    <a:gd name="T23" fmla="*/ 7 h 69"/>
                    <a:gd name="T24" fmla="*/ 17 w 72"/>
                    <a:gd name="T25" fmla="*/ 7 h 69"/>
                    <a:gd name="T26" fmla="*/ 12 w 72"/>
                    <a:gd name="T27" fmla="*/ 8 h 69"/>
                    <a:gd name="T28" fmla="*/ 6 w 72"/>
                    <a:gd name="T29" fmla="*/ 8 h 69"/>
                    <a:gd name="T30" fmla="*/ 6 w 72"/>
                    <a:gd name="T31" fmla="*/ 0 h 69"/>
                    <a:gd name="T32" fmla="*/ 17 w 72"/>
                    <a:gd name="T33" fmla="*/ 0 h 69"/>
                    <a:gd name="T34" fmla="*/ 56 w 72"/>
                    <a:gd name="T35" fmla="*/ 0 h 69"/>
                    <a:gd name="T36" fmla="*/ 67 w 72"/>
                    <a:gd name="T37" fmla="*/ 0 h 69"/>
                    <a:gd name="T38" fmla="*/ 67 w 72"/>
                    <a:gd name="T39" fmla="*/ 8 h 69"/>
                    <a:gd name="T40" fmla="*/ 64 w 72"/>
                    <a:gd name="T41" fmla="*/ 8 h 69"/>
                    <a:gd name="T42" fmla="*/ 56 w 72"/>
                    <a:gd name="T43" fmla="*/ 7 h 69"/>
                    <a:gd name="T44" fmla="*/ 40 w 72"/>
                    <a:gd name="T45" fmla="*/ 7 h 69"/>
                    <a:gd name="T46" fmla="*/ 40 w 72"/>
                    <a:gd name="T47" fmla="*/ 19 h 69"/>
                    <a:gd name="T48" fmla="*/ 60 w 72"/>
                    <a:gd name="T49" fmla="*/ 19 h 69"/>
                    <a:gd name="T50" fmla="*/ 72 w 72"/>
                    <a:gd name="T51" fmla="*/ 19 h 69"/>
                    <a:gd name="T52" fmla="*/ 72 w 72"/>
                    <a:gd name="T53" fmla="*/ 23 h 69"/>
                    <a:gd name="T54" fmla="*/ 72 w 72"/>
                    <a:gd name="T55" fmla="*/ 28 h 69"/>
                    <a:gd name="T56" fmla="*/ 71 w 72"/>
                    <a:gd name="T57" fmla="*/ 31 h 69"/>
                    <a:gd name="T58" fmla="*/ 71 w 72"/>
                    <a:gd name="T59" fmla="*/ 56 h 69"/>
                    <a:gd name="T60" fmla="*/ 72 w 72"/>
                    <a:gd name="T61" fmla="*/ 60 h 69"/>
                    <a:gd name="T62" fmla="*/ 72 w 72"/>
                    <a:gd name="T63" fmla="*/ 64 h 69"/>
                    <a:gd name="T64" fmla="*/ 72 w 72"/>
                    <a:gd name="T65" fmla="*/ 69 h 69"/>
                    <a:gd name="T66" fmla="*/ 60 w 72"/>
                    <a:gd name="T67" fmla="*/ 68 h 69"/>
                    <a:gd name="T68" fmla="*/ 12 w 72"/>
                    <a:gd name="T69" fmla="*/ 68 h 69"/>
                    <a:gd name="T70" fmla="*/ 0 w 72"/>
                    <a:gd name="T71" fmla="*/ 69 h 69"/>
                    <a:gd name="T72" fmla="*/ 9 w 72"/>
                    <a:gd name="T73" fmla="*/ 61 h 69"/>
                    <a:gd name="T74" fmla="*/ 32 w 72"/>
                    <a:gd name="T75" fmla="*/ 61 h 69"/>
                    <a:gd name="T76" fmla="*/ 32 w 72"/>
                    <a:gd name="T77" fmla="*/ 46 h 69"/>
                    <a:gd name="T78" fmla="*/ 9 w 72"/>
                    <a:gd name="T79" fmla="*/ 46 h 69"/>
                    <a:gd name="T80" fmla="*/ 9 w 72"/>
                    <a:gd name="T81" fmla="*/ 61 h 69"/>
                    <a:gd name="T82" fmla="*/ 9 w 72"/>
                    <a:gd name="T83" fmla="*/ 39 h 69"/>
                    <a:gd name="T84" fmla="*/ 32 w 72"/>
                    <a:gd name="T85" fmla="*/ 39 h 69"/>
                    <a:gd name="T86" fmla="*/ 32 w 72"/>
                    <a:gd name="T87" fmla="*/ 26 h 69"/>
                    <a:gd name="T88" fmla="*/ 9 w 72"/>
                    <a:gd name="T89" fmla="*/ 26 h 69"/>
                    <a:gd name="T90" fmla="*/ 9 w 72"/>
                    <a:gd name="T91" fmla="*/ 39 h 69"/>
                    <a:gd name="T92" fmla="*/ 40 w 72"/>
                    <a:gd name="T93" fmla="*/ 61 h 69"/>
                    <a:gd name="T94" fmla="*/ 63 w 72"/>
                    <a:gd name="T95" fmla="*/ 61 h 69"/>
                    <a:gd name="T96" fmla="*/ 63 w 72"/>
                    <a:gd name="T97" fmla="*/ 46 h 69"/>
                    <a:gd name="T98" fmla="*/ 40 w 72"/>
                    <a:gd name="T99" fmla="*/ 46 h 69"/>
                    <a:gd name="T100" fmla="*/ 40 w 72"/>
                    <a:gd name="T101" fmla="*/ 61 h 69"/>
                    <a:gd name="T102" fmla="*/ 63 w 72"/>
                    <a:gd name="T103" fmla="*/ 39 h 69"/>
                    <a:gd name="T104" fmla="*/ 63 w 72"/>
                    <a:gd name="T105" fmla="*/ 26 h 69"/>
                    <a:gd name="T106" fmla="*/ 40 w 72"/>
                    <a:gd name="T107" fmla="*/ 26 h 69"/>
                    <a:gd name="T108" fmla="*/ 40 w 72"/>
                    <a:gd name="T109" fmla="*/ 39 h 69"/>
                    <a:gd name="T110" fmla="*/ 63 w 72"/>
                    <a:gd name="T111" fmla="*/ 3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2" h="69">
                      <a:moveTo>
                        <a:pt x="0" y="69"/>
                      </a:move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65"/>
                        <a:pt x="0" y="64"/>
                        <a:pt x="0" y="6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" y="58"/>
                        <a:pt x="1" y="57"/>
                        <a:pt x="1" y="56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29"/>
                        <a:pt x="0" y="27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4" y="19"/>
                        <a:pt x="8" y="19"/>
                        <a:pt x="1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8"/>
                        <a:pt x="12" y="8"/>
                      </a:cubicBezTo>
                      <a:cubicBezTo>
                        <a:pt x="10" y="8"/>
                        <a:pt x="8" y="8"/>
                        <a:pt x="6" y="8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1" y="0"/>
                        <a:pt x="14" y="0"/>
                        <a:pt x="17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9" y="0"/>
                        <a:pt x="63" y="0"/>
                        <a:pt x="67" y="0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6" y="8"/>
                        <a:pt x="65" y="8"/>
                        <a:pt x="64" y="8"/>
                      </a:cubicBezTo>
                      <a:cubicBezTo>
                        <a:pt x="60" y="8"/>
                        <a:pt x="57" y="7"/>
                        <a:pt x="56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4" y="19"/>
                        <a:pt x="68" y="19"/>
                        <a:pt x="72" y="19"/>
                      </a:cubicBezTo>
                      <a:cubicBezTo>
                        <a:pt x="72" y="20"/>
                        <a:pt x="72" y="22"/>
                        <a:pt x="72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56"/>
                        <a:pt x="71" y="56"/>
                        <a:pt x="71" y="56"/>
                      </a:cubicBez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2" y="69"/>
                        <a:pt x="72" y="69"/>
                        <a:pt x="72" y="69"/>
                      </a:cubicBezTo>
                      <a:cubicBezTo>
                        <a:pt x="66" y="68"/>
                        <a:pt x="62" y="68"/>
                        <a:pt x="60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0" y="68"/>
                        <a:pt x="6" y="68"/>
                        <a:pt x="0" y="69"/>
                      </a:cubicBezTo>
                      <a:close/>
                      <a:moveTo>
                        <a:pt x="9" y="61"/>
                      </a:move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61"/>
                        <a:pt x="9" y="61"/>
                        <a:pt x="9" y="61"/>
                      </a:cubicBezTo>
                      <a:close/>
                      <a:moveTo>
                        <a:pt x="9" y="39"/>
                      </a:move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9"/>
                        <a:pt x="9" y="39"/>
                        <a:pt x="9" y="39"/>
                      </a:cubicBezTo>
                      <a:close/>
                      <a:moveTo>
                        <a:pt x="40" y="61"/>
                      </a:move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40" y="46"/>
                        <a:pt x="40" y="46"/>
                        <a:pt x="40" y="46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lose/>
                      <a:moveTo>
                        <a:pt x="63" y="39"/>
                      </a:moveTo>
                      <a:cubicBezTo>
                        <a:pt x="63" y="26"/>
                        <a:pt x="63" y="26"/>
                        <a:pt x="63" y="2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lnTo>
                        <a:pt x="63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100" name="Freeform 74">
                  <a:extLst>
                    <a:ext uri="{FF2B5EF4-FFF2-40B4-BE49-F238E27FC236}">
                      <a16:creationId xmlns:a16="http://schemas.microsoft.com/office/drawing/2014/main" xmlns="" id="{B3714938-8667-4BEA-8C85-8579907F20A1}"/>
                    </a:ext>
                  </a:extLst>
                </p:cNvPr>
                <p:cNvSpPr/>
                <p:nvPr/>
              </p:nvSpPr>
              <p:spPr bwMode="auto">
                <a:xfrm>
                  <a:off x="5411979" y="2457708"/>
                  <a:ext cx="250080" cy="186680"/>
                </a:xfrm>
                <a:custGeom>
                  <a:avLst/>
                  <a:gdLst>
                    <a:gd name="T0" fmla="*/ 9 w 42"/>
                    <a:gd name="T1" fmla="*/ 31 h 31"/>
                    <a:gd name="T2" fmla="*/ 0 w 42"/>
                    <a:gd name="T3" fmla="*/ 24 h 31"/>
                    <a:gd name="T4" fmla="*/ 24 w 42"/>
                    <a:gd name="T5" fmla="*/ 9 h 31"/>
                    <a:gd name="T6" fmla="*/ 29 w 42"/>
                    <a:gd name="T7" fmla="*/ 4 h 31"/>
                    <a:gd name="T8" fmla="*/ 33 w 42"/>
                    <a:gd name="T9" fmla="*/ 0 h 31"/>
                    <a:gd name="T10" fmla="*/ 41 w 42"/>
                    <a:gd name="T11" fmla="*/ 6 h 31"/>
                    <a:gd name="T12" fmla="*/ 42 w 42"/>
                    <a:gd name="T13" fmla="*/ 7 h 31"/>
                    <a:gd name="T14" fmla="*/ 39 w 42"/>
                    <a:gd name="T15" fmla="*/ 8 h 31"/>
                    <a:gd name="T16" fmla="*/ 35 w 42"/>
                    <a:gd name="T17" fmla="*/ 10 h 31"/>
                    <a:gd name="T18" fmla="*/ 30 w 42"/>
                    <a:gd name="T19" fmla="*/ 15 h 31"/>
                    <a:gd name="T20" fmla="*/ 9 w 4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1">
                      <a:moveTo>
                        <a:pt x="9" y="31"/>
                      </a:moveTo>
                      <a:cubicBezTo>
                        <a:pt x="7" y="29"/>
                        <a:pt x="4" y="27"/>
                        <a:pt x="0" y="24"/>
                      </a:cubicBezTo>
                      <a:cubicBezTo>
                        <a:pt x="10" y="21"/>
                        <a:pt x="18" y="15"/>
                        <a:pt x="24" y="9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8"/>
                        <a:pt x="41" y="8"/>
                        <a:pt x="39" y="8"/>
                      </a:cubicBezTo>
                      <a:cubicBezTo>
                        <a:pt x="38" y="9"/>
                        <a:pt x="36" y="9"/>
                        <a:pt x="35" y="10"/>
                      </a:cubicBezTo>
                      <a:cubicBezTo>
                        <a:pt x="34" y="11"/>
                        <a:pt x="33" y="12"/>
                        <a:pt x="30" y="15"/>
                      </a:cubicBezTo>
                      <a:cubicBezTo>
                        <a:pt x="25" y="20"/>
                        <a:pt x="19" y="25"/>
                        <a:pt x="9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101" name="Freeform 75">
                  <a:extLst>
                    <a:ext uri="{FF2B5EF4-FFF2-40B4-BE49-F238E27FC236}">
                      <a16:creationId xmlns:a16="http://schemas.microsoft.com/office/drawing/2014/main" xmlns="" id="{B321C849-77B4-4DDC-B016-FB40B18F3ED6}"/>
                    </a:ext>
                  </a:extLst>
                </p:cNvPr>
                <p:cNvSpPr/>
                <p:nvPr/>
              </p:nvSpPr>
              <p:spPr bwMode="auto">
                <a:xfrm>
                  <a:off x="5267568" y="1873016"/>
                  <a:ext cx="162023" cy="137368"/>
                </a:xfrm>
                <a:custGeom>
                  <a:avLst/>
                  <a:gdLst>
                    <a:gd name="T0" fmla="*/ 0 w 27"/>
                    <a:gd name="T1" fmla="*/ 7 h 23"/>
                    <a:gd name="T2" fmla="*/ 5 w 27"/>
                    <a:gd name="T3" fmla="*/ 0 h 23"/>
                    <a:gd name="T4" fmla="*/ 27 w 27"/>
                    <a:gd name="T5" fmla="*/ 16 h 23"/>
                    <a:gd name="T6" fmla="*/ 22 w 27"/>
                    <a:gd name="T7" fmla="*/ 23 h 23"/>
                    <a:gd name="T8" fmla="*/ 9 w 27"/>
                    <a:gd name="T9" fmla="*/ 13 h 23"/>
                    <a:gd name="T10" fmla="*/ 4 w 27"/>
                    <a:gd name="T11" fmla="*/ 10 h 23"/>
                    <a:gd name="T12" fmla="*/ 0 w 27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3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5" y="7"/>
                        <a:pt x="22" y="12"/>
                        <a:pt x="27" y="16"/>
                      </a:cubicBezTo>
                      <a:cubicBezTo>
                        <a:pt x="26" y="18"/>
                        <a:pt x="24" y="20"/>
                        <a:pt x="22" y="23"/>
                      </a:cubicBezTo>
                      <a:cubicBezTo>
                        <a:pt x="16" y="18"/>
                        <a:pt x="11" y="15"/>
                        <a:pt x="9" y="13"/>
                      </a:cubicBezTo>
                      <a:cubicBezTo>
                        <a:pt x="4" y="10"/>
                        <a:pt x="4" y="10"/>
                        <a:pt x="4" y="1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102" name="Freeform 76">
                  <a:extLst>
                    <a:ext uri="{FF2B5EF4-FFF2-40B4-BE49-F238E27FC236}">
                      <a16:creationId xmlns:a16="http://schemas.microsoft.com/office/drawing/2014/main" xmlns="" id="{144B0C1D-4C88-43E8-8F1B-000BD99AF505}"/>
                    </a:ext>
                  </a:extLst>
                </p:cNvPr>
                <p:cNvSpPr/>
                <p:nvPr/>
              </p:nvSpPr>
              <p:spPr bwMode="auto">
                <a:xfrm>
                  <a:off x="5225302" y="2267507"/>
                  <a:ext cx="193724" cy="359268"/>
                </a:xfrm>
                <a:custGeom>
                  <a:avLst/>
                  <a:gdLst>
                    <a:gd name="T0" fmla="*/ 0 w 32"/>
                    <a:gd name="T1" fmla="*/ 55 h 60"/>
                    <a:gd name="T2" fmla="*/ 27 w 32"/>
                    <a:gd name="T3" fmla="*/ 0 h 60"/>
                    <a:gd name="T4" fmla="*/ 28 w 32"/>
                    <a:gd name="T5" fmla="*/ 5 h 60"/>
                    <a:gd name="T6" fmla="*/ 32 w 32"/>
                    <a:gd name="T7" fmla="*/ 10 h 60"/>
                    <a:gd name="T8" fmla="*/ 32 w 32"/>
                    <a:gd name="T9" fmla="*/ 11 h 60"/>
                    <a:gd name="T10" fmla="*/ 11 w 32"/>
                    <a:gd name="T11" fmla="*/ 60 h 60"/>
                    <a:gd name="T12" fmla="*/ 0 w 32"/>
                    <a:gd name="T13" fmla="*/ 5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0">
                      <a:moveTo>
                        <a:pt x="0" y="55"/>
                      </a:moveTo>
                      <a:cubicBezTo>
                        <a:pt x="11" y="38"/>
                        <a:pt x="19" y="19"/>
                        <a:pt x="27" y="0"/>
                      </a:cubicBezTo>
                      <a:cubicBezTo>
                        <a:pt x="27" y="3"/>
                        <a:pt x="28" y="4"/>
                        <a:pt x="28" y="5"/>
                      </a:cubicBezTo>
                      <a:cubicBezTo>
                        <a:pt x="29" y="6"/>
                        <a:pt x="30" y="8"/>
                        <a:pt x="32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21" y="33"/>
                        <a:pt x="14" y="49"/>
                        <a:pt x="11" y="60"/>
                      </a:cubicBezTo>
                      <a:cubicBezTo>
                        <a:pt x="7" y="58"/>
                        <a:pt x="4" y="57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103" name="Freeform 77">
                  <a:extLst>
                    <a:ext uri="{FF2B5EF4-FFF2-40B4-BE49-F238E27FC236}">
                      <a16:creationId xmlns:a16="http://schemas.microsoft.com/office/drawing/2014/main" xmlns="" id="{B48919BB-3223-4F9F-BCE8-80468B4821D2}"/>
                    </a:ext>
                  </a:extLst>
                </p:cNvPr>
                <p:cNvSpPr/>
                <p:nvPr/>
              </p:nvSpPr>
              <p:spPr bwMode="auto">
                <a:xfrm>
                  <a:off x="5221778" y="2080829"/>
                  <a:ext cx="179635" cy="144413"/>
                </a:xfrm>
                <a:custGeom>
                  <a:avLst/>
                  <a:gdLst>
                    <a:gd name="T0" fmla="*/ 0 w 30"/>
                    <a:gd name="T1" fmla="*/ 7 h 24"/>
                    <a:gd name="T2" fmla="*/ 5 w 30"/>
                    <a:gd name="T3" fmla="*/ 0 h 24"/>
                    <a:gd name="T4" fmla="*/ 30 w 30"/>
                    <a:gd name="T5" fmla="*/ 16 h 24"/>
                    <a:gd name="T6" fmla="*/ 24 w 30"/>
                    <a:gd name="T7" fmla="*/ 24 h 24"/>
                    <a:gd name="T8" fmla="*/ 0 w 30"/>
                    <a:gd name="T9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4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4" y="5"/>
                        <a:pt x="22" y="10"/>
                        <a:pt x="30" y="16"/>
                      </a:cubicBezTo>
                      <a:cubicBezTo>
                        <a:pt x="27" y="19"/>
                        <a:pt x="25" y="22"/>
                        <a:pt x="24" y="24"/>
                      </a:cubicBezTo>
                      <a:cubicBezTo>
                        <a:pt x="17" y="18"/>
                        <a:pt x="9" y="13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883342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3199" t="11364" r="25145" b="33508"/>
          <a:stretch/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86C1EF10-463E-47C4-BC05-0F319AEBCFD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28000">
                <a:srgbClr val="FBFDFE"/>
              </a:gs>
              <a:gs pos="100000">
                <a:schemeClr val="bg1"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椭圆 190"/>
          <p:cNvSpPr/>
          <p:nvPr/>
        </p:nvSpPr>
        <p:spPr bwMode="auto">
          <a:xfrm>
            <a:off x="6295119" y="-1461141"/>
            <a:ext cx="730796" cy="730796"/>
          </a:xfrm>
          <a:prstGeom prst="ellipse">
            <a:avLst/>
          </a:prstGeom>
          <a:solidFill>
            <a:schemeClr val="bg1">
              <a:alpha val="90000"/>
            </a:schemeClr>
          </a:solidFill>
          <a:ln>
            <a:noFill/>
          </a:ln>
          <a:effectLst>
            <a:outerShdw blurRad="406400" sx="102000" sy="102000" algn="ctr" rotWithShape="0">
              <a:srgbClr val="0A2B48">
                <a:alpha val="3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D8E59CE0-258F-4A61-B8C6-765AA297C296}"/>
              </a:ext>
            </a:extLst>
          </p:cNvPr>
          <p:cNvGrpSpPr/>
          <p:nvPr/>
        </p:nvGrpSpPr>
        <p:grpSpPr>
          <a:xfrm>
            <a:off x="698710" y="2958023"/>
            <a:ext cx="2358096" cy="1970301"/>
            <a:chOff x="660610" y="2710373"/>
            <a:chExt cx="2358096" cy="1970301"/>
          </a:xfrm>
        </p:grpSpPr>
        <p:sp>
          <p:nvSpPr>
            <p:cNvPr id="125" name="矩形: 圆角 80"/>
            <p:cNvSpPr/>
            <p:nvPr/>
          </p:nvSpPr>
          <p:spPr>
            <a:xfrm>
              <a:off x="1439489" y="4419414"/>
              <a:ext cx="770366" cy="245520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rgbClr val="0350FF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43185" y="4403675"/>
              <a:ext cx="562975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ctr"/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55600" dist="38100" dir="2700000" algn="tl">
                      <a:schemeClr val="bg1">
                        <a:alpha val="43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2009</a:t>
              </a: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1686027" y="3975720"/>
              <a:ext cx="277290" cy="277290"/>
              <a:chOff x="3549302" y="3507854"/>
              <a:chExt cx="576064" cy="576064"/>
            </a:xfrm>
          </p:grpSpPr>
          <p:sp>
            <p:nvSpPr>
              <p:cNvPr id="61" name="椭圆 60"/>
              <p:cNvSpPr/>
              <p:nvPr/>
            </p:nvSpPr>
            <p:spPr>
              <a:xfrm>
                <a:off x="3549302" y="3507854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3670460" y="3629009"/>
                <a:ext cx="333754" cy="333760"/>
              </a:xfrm>
              <a:prstGeom prst="ellipse">
                <a:avLst/>
              </a:prstGeom>
              <a:solidFill>
                <a:srgbClr val="0350FF"/>
              </a:solidFill>
              <a:ln>
                <a:noFill/>
              </a:ln>
              <a:effectLst>
                <a:outerShdw blurRad="254000" sx="102000" sy="102000" algn="ctr" rotWithShape="0">
                  <a:srgbClr val="0350FF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75" name="文本框 174"/>
            <p:cNvSpPr txBox="1"/>
            <p:nvPr/>
          </p:nvSpPr>
          <p:spPr bwMode="auto">
            <a:xfrm>
              <a:off x="801316" y="3166827"/>
              <a:ext cx="2076684" cy="5889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176" name="矩形 175"/>
            <p:cNvSpPr/>
            <p:nvPr/>
          </p:nvSpPr>
          <p:spPr>
            <a:xfrm>
              <a:off x="660610" y="2710373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xmlns="" id="{75CD40A0-D2B6-4A59-810B-B61BDC412843}"/>
              </a:ext>
            </a:extLst>
          </p:cNvPr>
          <p:cNvSpPr txBox="1"/>
          <p:nvPr/>
        </p:nvSpPr>
        <p:spPr>
          <a:xfrm>
            <a:off x="595913" y="558027"/>
            <a:ext cx="32794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锐普公司企业</a:t>
            </a:r>
            <a:endParaRPr lang="en-US" altLang="zh-CN" sz="4000" dirty="0">
              <a:solidFill>
                <a:srgbClr val="004899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历史概况</a:t>
            </a: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9B935B00-CE68-4B22-A359-B12E1D675F26}"/>
              </a:ext>
            </a:extLst>
          </p:cNvPr>
          <p:cNvGrpSpPr/>
          <p:nvPr/>
        </p:nvGrpSpPr>
        <p:grpSpPr>
          <a:xfrm>
            <a:off x="731838" y="2095808"/>
            <a:ext cx="657820" cy="104775"/>
            <a:chOff x="686622" y="3437639"/>
            <a:chExt cx="576091" cy="0"/>
          </a:xfrm>
        </p:grpSpPr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xmlns="" id="{AE1F8183-14C2-44C3-8261-5AC941936AD3}"/>
                </a:ext>
              </a:extLst>
            </p:cNvPr>
            <p:cNvCxnSpPr/>
            <p:nvPr/>
          </p:nvCxnSpPr>
          <p:spPr>
            <a:xfrm flipH="1">
              <a:off x="853240" y="3437639"/>
              <a:ext cx="409473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A6D3A21B-E67B-4819-BB3B-89D2FE1B3DAF}"/>
                </a:ext>
              </a:extLst>
            </p:cNvPr>
            <p:cNvCxnSpPr/>
            <p:nvPr/>
          </p:nvCxnSpPr>
          <p:spPr>
            <a:xfrm flipH="1">
              <a:off x="686622" y="3437639"/>
              <a:ext cx="74510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xmlns="" id="{4843827D-16BF-4A21-82AA-0D20539EEE88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89" name="组合 88">
              <a:extLst>
                <a:ext uri="{FF2B5EF4-FFF2-40B4-BE49-F238E27FC236}">
                  <a16:creationId xmlns:a16="http://schemas.microsoft.com/office/drawing/2014/main" xmlns="" id="{99759CE0-9479-432C-AFAA-B29A02DF85FE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24" name="Freeform 43">
                <a:extLst>
                  <a:ext uri="{FF2B5EF4-FFF2-40B4-BE49-F238E27FC236}">
                    <a16:creationId xmlns:a16="http://schemas.microsoft.com/office/drawing/2014/main" xmlns="" id="{C2FE8156-5FD9-4895-91C8-E5813FBA128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6" name="Freeform 44">
                <a:extLst>
                  <a:ext uri="{FF2B5EF4-FFF2-40B4-BE49-F238E27FC236}">
                    <a16:creationId xmlns:a16="http://schemas.microsoft.com/office/drawing/2014/main" xmlns="" id="{64C75151-0DE4-46B7-95FC-C3C20B27D0FE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1A98934E-D253-46AF-8E82-A85D7D5D0748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91" name="Freeform 45">
                <a:extLst>
                  <a:ext uri="{FF2B5EF4-FFF2-40B4-BE49-F238E27FC236}">
                    <a16:creationId xmlns:a16="http://schemas.microsoft.com/office/drawing/2014/main" xmlns="" id="{94512A85-844C-4D6B-801B-82CB703641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46">
                <a:extLst>
                  <a:ext uri="{FF2B5EF4-FFF2-40B4-BE49-F238E27FC236}">
                    <a16:creationId xmlns:a16="http://schemas.microsoft.com/office/drawing/2014/main" xmlns="" id="{7CB022D7-C9D0-48AD-81D1-599DF2E68B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47">
                <a:extLst>
                  <a:ext uri="{FF2B5EF4-FFF2-40B4-BE49-F238E27FC236}">
                    <a16:creationId xmlns:a16="http://schemas.microsoft.com/office/drawing/2014/main" xmlns="" id="{4B5179BD-4404-4844-8945-7A7462EF2B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Rectangle 48">
                <a:extLst>
                  <a:ext uri="{FF2B5EF4-FFF2-40B4-BE49-F238E27FC236}">
                    <a16:creationId xmlns:a16="http://schemas.microsoft.com/office/drawing/2014/main" xmlns="" id="{EC68A6D0-6FF7-498D-BF79-0CE62176A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49">
                <a:extLst>
                  <a:ext uri="{FF2B5EF4-FFF2-40B4-BE49-F238E27FC236}">
                    <a16:creationId xmlns:a16="http://schemas.microsoft.com/office/drawing/2014/main" xmlns="" id="{817ADA8C-0A1C-4D7E-BD70-4C7ED917670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50">
                <a:extLst>
                  <a:ext uri="{FF2B5EF4-FFF2-40B4-BE49-F238E27FC236}">
                    <a16:creationId xmlns:a16="http://schemas.microsoft.com/office/drawing/2014/main" xmlns="" id="{883DEBD0-9A56-4AB4-869F-7185A5855C76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51">
                <a:extLst>
                  <a:ext uri="{FF2B5EF4-FFF2-40B4-BE49-F238E27FC236}">
                    <a16:creationId xmlns:a16="http://schemas.microsoft.com/office/drawing/2014/main" xmlns="" id="{827E2A3F-A3EA-4BAD-97B0-DC3D8239AB49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Rectangle 52">
                <a:extLst>
                  <a:ext uri="{FF2B5EF4-FFF2-40B4-BE49-F238E27FC236}">
                    <a16:creationId xmlns:a16="http://schemas.microsoft.com/office/drawing/2014/main" xmlns="" id="{C85A6A7B-0C68-4A7E-9098-C4689AC103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53">
                <a:extLst>
                  <a:ext uri="{FF2B5EF4-FFF2-40B4-BE49-F238E27FC236}">
                    <a16:creationId xmlns:a16="http://schemas.microsoft.com/office/drawing/2014/main" xmlns="" id="{BD83A0AA-A56C-4B20-A159-5E026F2DCA56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54">
                <a:extLst>
                  <a:ext uri="{FF2B5EF4-FFF2-40B4-BE49-F238E27FC236}">
                    <a16:creationId xmlns:a16="http://schemas.microsoft.com/office/drawing/2014/main" xmlns="" id="{9F70A2A7-D23E-4CA2-98B6-4354C6252891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55">
                <a:extLst>
                  <a:ext uri="{FF2B5EF4-FFF2-40B4-BE49-F238E27FC236}">
                    <a16:creationId xmlns:a16="http://schemas.microsoft.com/office/drawing/2014/main" xmlns="" id="{196D9A0B-0630-4C74-9B44-11E425471E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56">
                <a:extLst>
                  <a:ext uri="{FF2B5EF4-FFF2-40B4-BE49-F238E27FC236}">
                    <a16:creationId xmlns:a16="http://schemas.microsoft.com/office/drawing/2014/main" xmlns="" id="{4CFD21D6-A3FD-4647-BC3B-92CE20934E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57">
                <a:extLst>
                  <a:ext uri="{FF2B5EF4-FFF2-40B4-BE49-F238E27FC236}">
                    <a16:creationId xmlns:a16="http://schemas.microsoft.com/office/drawing/2014/main" xmlns="" id="{BD75A3FA-CEB5-4182-B765-E11D842A282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4" name="Rectangle 58">
                <a:extLst>
                  <a:ext uri="{FF2B5EF4-FFF2-40B4-BE49-F238E27FC236}">
                    <a16:creationId xmlns:a16="http://schemas.microsoft.com/office/drawing/2014/main" xmlns="" id="{A09CE712-00AB-4A65-BBDA-C0FBA5EA90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5" name="Freeform 59">
                <a:extLst>
                  <a:ext uri="{FF2B5EF4-FFF2-40B4-BE49-F238E27FC236}">
                    <a16:creationId xmlns:a16="http://schemas.microsoft.com/office/drawing/2014/main" xmlns="" id="{249A7BFD-346D-40F7-A550-2DFF6A8FD2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6" name="Freeform 60">
                <a:extLst>
                  <a:ext uri="{FF2B5EF4-FFF2-40B4-BE49-F238E27FC236}">
                    <a16:creationId xmlns:a16="http://schemas.microsoft.com/office/drawing/2014/main" xmlns="" id="{8C4BE182-5FD2-4EF4-ADCE-790CC034F753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7" name="Freeform 61">
                <a:extLst>
                  <a:ext uri="{FF2B5EF4-FFF2-40B4-BE49-F238E27FC236}">
                    <a16:creationId xmlns:a16="http://schemas.microsoft.com/office/drawing/2014/main" xmlns="" id="{DA99721F-D0EA-4716-94FE-16626A3B6F7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Rectangle 62">
                <a:extLst>
                  <a:ext uri="{FF2B5EF4-FFF2-40B4-BE49-F238E27FC236}">
                    <a16:creationId xmlns:a16="http://schemas.microsoft.com/office/drawing/2014/main" xmlns="" id="{C334C368-74AF-481E-885F-00D4F20AD60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63">
                <a:extLst>
                  <a:ext uri="{FF2B5EF4-FFF2-40B4-BE49-F238E27FC236}">
                    <a16:creationId xmlns:a16="http://schemas.microsoft.com/office/drawing/2014/main" xmlns="" id="{C3E02D74-41FA-4F5D-B479-0BBF1B197EE9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0" name="Freeform 64">
                <a:extLst>
                  <a:ext uri="{FF2B5EF4-FFF2-40B4-BE49-F238E27FC236}">
                    <a16:creationId xmlns:a16="http://schemas.microsoft.com/office/drawing/2014/main" xmlns="" id="{ACDFE81A-4CB5-4EB9-B60A-2E425F8684E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1" name="Freeform 65">
                <a:extLst>
                  <a:ext uri="{FF2B5EF4-FFF2-40B4-BE49-F238E27FC236}">
                    <a16:creationId xmlns:a16="http://schemas.microsoft.com/office/drawing/2014/main" xmlns="" id="{FD7DB1AC-258F-4063-B874-84457A87F6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2" name="Freeform 66">
                <a:extLst>
                  <a:ext uri="{FF2B5EF4-FFF2-40B4-BE49-F238E27FC236}">
                    <a16:creationId xmlns:a16="http://schemas.microsoft.com/office/drawing/2014/main" xmlns="" id="{0604949A-C145-4230-9EA6-570201DE470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3" name="Freeform 67">
                <a:extLst>
                  <a:ext uri="{FF2B5EF4-FFF2-40B4-BE49-F238E27FC236}">
                    <a16:creationId xmlns:a16="http://schemas.microsoft.com/office/drawing/2014/main" xmlns="" id="{F984FEF7-7FAB-4638-8B24-2920BBAF982B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4" name="Freeform 68">
                <a:extLst>
                  <a:ext uri="{FF2B5EF4-FFF2-40B4-BE49-F238E27FC236}">
                    <a16:creationId xmlns:a16="http://schemas.microsoft.com/office/drawing/2014/main" xmlns="" id="{C1E8DDA8-9C5D-4D6B-8E5A-32A8AAA41A95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69">
                <a:extLst>
                  <a:ext uri="{FF2B5EF4-FFF2-40B4-BE49-F238E27FC236}">
                    <a16:creationId xmlns:a16="http://schemas.microsoft.com/office/drawing/2014/main" xmlns="" id="{C269FDF3-1321-4A3E-9A9D-3A313059E11B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6" name="Freeform 70">
                <a:extLst>
                  <a:ext uri="{FF2B5EF4-FFF2-40B4-BE49-F238E27FC236}">
                    <a16:creationId xmlns:a16="http://schemas.microsoft.com/office/drawing/2014/main" xmlns="" id="{3A6E9982-8CCB-4A02-BAF0-2026DC6D14C8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Freeform 71">
                <a:extLst>
                  <a:ext uri="{FF2B5EF4-FFF2-40B4-BE49-F238E27FC236}">
                    <a16:creationId xmlns:a16="http://schemas.microsoft.com/office/drawing/2014/main" xmlns="" id="{F93DEDA8-213E-4232-A855-7FEFC44E6334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8" name="Freeform 72">
                <a:extLst>
                  <a:ext uri="{FF2B5EF4-FFF2-40B4-BE49-F238E27FC236}">
                    <a16:creationId xmlns:a16="http://schemas.microsoft.com/office/drawing/2014/main" xmlns="" id="{C7E9270B-FE73-43EB-B4CB-BBFC34D05CB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9" name="Freeform 73">
                <a:extLst>
                  <a:ext uri="{FF2B5EF4-FFF2-40B4-BE49-F238E27FC236}">
                    <a16:creationId xmlns:a16="http://schemas.microsoft.com/office/drawing/2014/main" xmlns="" id="{44967AB4-35BA-4CBD-836C-F71AAB752C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74">
                <a:extLst>
                  <a:ext uri="{FF2B5EF4-FFF2-40B4-BE49-F238E27FC236}">
                    <a16:creationId xmlns:a16="http://schemas.microsoft.com/office/drawing/2014/main" xmlns="" id="{CC2A7745-5284-40F0-953B-B66E2BB574D9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1" name="Freeform 75">
                <a:extLst>
                  <a:ext uri="{FF2B5EF4-FFF2-40B4-BE49-F238E27FC236}">
                    <a16:creationId xmlns:a16="http://schemas.microsoft.com/office/drawing/2014/main" xmlns="" id="{481A1A36-3126-4006-9253-13CFD496B0C5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Freeform 76">
                <a:extLst>
                  <a:ext uri="{FF2B5EF4-FFF2-40B4-BE49-F238E27FC236}">
                    <a16:creationId xmlns:a16="http://schemas.microsoft.com/office/drawing/2014/main" xmlns="" id="{F9359D9B-1879-479E-8763-E30F6A148D58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77">
                <a:extLst>
                  <a:ext uri="{FF2B5EF4-FFF2-40B4-BE49-F238E27FC236}">
                    <a16:creationId xmlns:a16="http://schemas.microsoft.com/office/drawing/2014/main" xmlns="" id="{1D4631FE-61B5-4369-82D6-EE36FCB9D24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8532BFE2-01BF-48A1-A30C-38C3E43CF114}"/>
              </a:ext>
            </a:extLst>
          </p:cNvPr>
          <p:cNvGrpSpPr/>
          <p:nvPr/>
        </p:nvGrpSpPr>
        <p:grpSpPr>
          <a:xfrm>
            <a:off x="3230587" y="2751432"/>
            <a:ext cx="2790144" cy="1907710"/>
            <a:chOff x="3234730" y="2579982"/>
            <a:chExt cx="2790144" cy="1907710"/>
          </a:xfrm>
        </p:grpSpPr>
        <p:grpSp>
          <p:nvGrpSpPr>
            <p:cNvPr id="151" name="组合 150"/>
            <p:cNvGrpSpPr/>
            <p:nvPr/>
          </p:nvGrpSpPr>
          <p:grpSpPr>
            <a:xfrm>
              <a:off x="4491157" y="3791365"/>
              <a:ext cx="277290" cy="277290"/>
              <a:chOff x="3549302" y="3507854"/>
              <a:chExt cx="576064" cy="576064"/>
            </a:xfrm>
          </p:grpSpPr>
          <p:sp>
            <p:nvSpPr>
              <p:cNvPr id="152" name="椭圆 151"/>
              <p:cNvSpPr/>
              <p:nvPr/>
            </p:nvSpPr>
            <p:spPr>
              <a:xfrm>
                <a:off x="3549302" y="3507854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67" name="椭圆 166"/>
              <p:cNvSpPr/>
              <p:nvPr/>
            </p:nvSpPr>
            <p:spPr>
              <a:xfrm>
                <a:off x="3670460" y="3629009"/>
                <a:ext cx="333754" cy="333760"/>
              </a:xfrm>
              <a:prstGeom prst="ellipse">
                <a:avLst/>
              </a:prstGeom>
              <a:solidFill>
                <a:srgbClr val="0350FF"/>
              </a:solidFill>
              <a:ln>
                <a:noFill/>
              </a:ln>
              <a:effectLst>
                <a:outerShdw blurRad="254000" sx="102000" sy="102000" algn="ctr" rotWithShape="0">
                  <a:srgbClr val="0350FF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5" name="矩形: 圆角 80"/>
            <p:cNvSpPr/>
            <p:nvPr/>
          </p:nvSpPr>
          <p:spPr>
            <a:xfrm>
              <a:off x="4244619" y="4226432"/>
              <a:ext cx="770366" cy="245520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rgbClr val="0350FF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6" name="矩形 195"/>
            <p:cNvSpPr/>
            <p:nvPr/>
          </p:nvSpPr>
          <p:spPr>
            <a:xfrm>
              <a:off x="4348315" y="4210693"/>
              <a:ext cx="562975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ctr"/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55600" dist="38100" dir="2700000" algn="tl">
                      <a:schemeClr val="bg1">
                        <a:alpha val="43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2011</a:t>
              </a:r>
            </a:p>
          </p:txBody>
        </p:sp>
        <p:sp>
          <p:nvSpPr>
            <p:cNvPr id="138" name="文本框 137">
              <a:extLst>
                <a:ext uri="{FF2B5EF4-FFF2-40B4-BE49-F238E27FC236}">
                  <a16:creationId xmlns:a16="http://schemas.microsoft.com/office/drawing/2014/main" xmlns="" id="{0959235A-66B0-4D4F-82D8-582291876D47}"/>
                </a:ext>
              </a:extLst>
            </p:cNvPr>
            <p:cNvSpPr txBox="1"/>
            <p:nvPr/>
          </p:nvSpPr>
          <p:spPr bwMode="auto">
            <a:xfrm>
              <a:off x="3234730" y="3012850"/>
              <a:ext cx="2790144" cy="5889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D0FD1171-5A66-4C61-87BE-AC06CCC50D62}"/>
                </a:ext>
              </a:extLst>
            </p:cNvPr>
            <p:cNvSpPr/>
            <p:nvPr/>
          </p:nvSpPr>
          <p:spPr>
            <a:xfrm>
              <a:off x="3795887" y="2579982"/>
              <a:ext cx="1667830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A3C512D-321A-4015-AAF4-7F807056084C}"/>
              </a:ext>
            </a:extLst>
          </p:cNvPr>
          <p:cNvGrpSpPr/>
          <p:nvPr/>
        </p:nvGrpSpPr>
        <p:grpSpPr>
          <a:xfrm>
            <a:off x="6194512" y="2160290"/>
            <a:ext cx="2358096" cy="1898610"/>
            <a:chOff x="6187058" y="1988840"/>
            <a:chExt cx="2358096" cy="1898610"/>
          </a:xfrm>
        </p:grpSpPr>
        <p:grpSp>
          <p:nvGrpSpPr>
            <p:cNvPr id="168" name="组合 167"/>
            <p:cNvGrpSpPr/>
            <p:nvPr/>
          </p:nvGrpSpPr>
          <p:grpSpPr>
            <a:xfrm>
              <a:off x="7227461" y="3176794"/>
              <a:ext cx="277290" cy="277290"/>
              <a:chOff x="3549302" y="3507854"/>
              <a:chExt cx="576064" cy="576064"/>
            </a:xfrm>
          </p:grpSpPr>
          <p:sp>
            <p:nvSpPr>
              <p:cNvPr id="169" name="椭圆 168"/>
              <p:cNvSpPr/>
              <p:nvPr/>
            </p:nvSpPr>
            <p:spPr>
              <a:xfrm>
                <a:off x="3549302" y="3507854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670460" y="3629009"/>
                <a:ext cx="333754" cy="333760"/>
              </a:xfrm>
              <a:prstGeom prst="ellipse">
                <a:avLst/>
              </a:prstGeom>
              <a:solidFill>
                <a:srgbClr val="0350FF"/>
              </a:solidFill>
              <a:ln>
                <a:noFill/>
              </a:ln>
              <a:effectLst>
                <a:outerShdw blurRad="254000" sx="102000" sy="102000" algn="ctr" rotWithShape="0">
                  <a:srgbClr val="0350FF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7" name="矩形: 圆角 80"/>
            <p:cNvSpPr/>
            <p:nvPr/>
          </p:nvSpPr>
          <p:spPr>
            <a:xfrm>
              <a:off x="6980923" y="3626190"/>
              <a:ext cx="770366" cy="245520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rgbClr val="0350FF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198" name="矩形 197"/>
            <p:cNvSpPr/>
            <p:nvPr/>
          </p:nvSpPr>
          <p:spPr>
            <a:xfrm>
              <a:off x="7084619" y="3610451"/>
              <a:ext cx="562975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ctr"/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55600" dist="38100" dir="2700000" algn="tl">
                      <a:schemeClr val="bg1">
                        <a:alpha val="43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2012</a:t>
              </a:r>
            </a:p>
          </p:txBody>
        </p:sp>
        <p:sp>
          <p:nvSpPr>
            <p:cNvPr id="140" name="文本框 139">
              <a:extLst>
                <a:ext uri="{FF2B5EF4-FFF2-40B4-BE49-F238E27FC236}">
                  <a16:creationId xmlns:a16="http://schemas.microsoft.com/office/drawing/2014/main" xmlns="" id="{3AB72119-9C95-4B1B-8885-176310798403}"/>
                </a:ext>
              </a:extLst>
            </p:cNvPr>
            <p:cNvSpPr txBox="1"/>
            <p:nvPr/>
          </p:nvSpPr>
          <p:spPr bwMode="auto">
            <a:xfrm>
              <a:off x="6304570" y="2421708"/>
              <a:ext cx="2123072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xmlns="" id="{EDCD6274-F753-452C-830A-44B8749AC1CA}"/>
                </a:ext>
              </a:extLst>
            </p:cNvPr>
            <p:cNvSpPr/>
            <p:nvPr/>
          </p:nvSpPr>
          <p:spPr>
            <a:xfrm>
              <a:off x="6187058" y="1988840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13F5AEA2-D2AB-486F-B095-D57514F7F1B4}"/>
              </a:ext>
            </a:extLst>
          </p:cNvPr>
          <p:cNvGrpSpPr/>
          <p:nvPr/>
        </p:nvGrpSpPr>
        <p:grpSpPr>
          <a:xfrm>
            <a:off x="8904312" y="1939730"/>
            <a:ext cx="2434296" cy="1838576"/>
            <a:chOff x="8885262" y="1768280"/>
            <a:chExt cx="2434296" cy="1838576"/>
          </a:xfrm>
        </p:grpSpPr>
        <p:grpSp>
          <p:nvGrpSpPr>
            <p:cNvPr id="171" name="组合 170"/>
            <p:cNvGrpSpPr/>
            <p:nvPr/>
          </p:nvGrpSpPr>
          <p:grpSpPr>
            <a:xfrm>
              <a:off x="9963765" y="2945246"/>
              <a:ext cx="277290" cy="277290"/>
              <a:chOff x="3549302" y="3507854"/>
              <a:chExt cx="576064" cy="576064"/>
            </a:xfrm>
          </p:grpSpPr>
          <p:sp>
            <p:nvSpPr>
              <p:cNvPr id="172" name="椭圆 171"/>
              <p:cNvSpPr/>
              <p:nvPr/>
            </p:nvSpPr>
            <p:spPr>
              <a:xfrm>
                <a:off x="3549302" y="3507854"/>
                <a:ext cx="576064" cy="57606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762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73" name="椭圆 172"/>
              <p:cNvSpPr/>
              <p:nvPr/>
            </p:nvSpPr>
            <p:spPr>
              <a:xfrm>
                <a:off x="3670460" y="3629009"/>
                <a:ext cx="333754" cy="333760"/>
              </a:xfrm>
              <a:prstGeom prst="ellipse">
                <a:avLst/>
              </a:prstGeom>
              <a:solidFill>
                <a:srgbClr val="0350FF"/>
              </a:solidFill>
              <a:ln>
                <a:noFill/>
              </a:ln>
              <a:effectLst>
                <a:outerShdw blurRad="254000" sx="102000" sy="102000" algn="ctr" rotWithShape="0">
                  <a:srgbClr val="0350FF">
                    <a:alpha val="40000"/>
                  </a:srgb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zh-CN" altLang="en-US" sz="1400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99" name="矩形: 圆角 80"/>
            <p:cNvSpPr/>
            <p:nvPr/>
          </p:nvSpPr>
          <p:spPr>
            <a:xfrm>
              <a:off x="9717227" y="3345596"/>
              <a:ext cx="770366" cy="245520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rgbClr val="0350FF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00" name="矩形 199"/>
            <p:cNvSpPr/>
            <p:nvPr/>
          </p:nvSpPr>
          <p:spPr>
            <a:xfrm>
              <a:off x="9820923" y="3329857"/>
              <a:ext cx="562975" cy="276999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algn="ctr" fontAlgn="ctr"/>
              <a:r>
                <a:rPr lang="en-US" altLang="zh-CN" sz="1200" b="1" dirty="0">
                  <a:solidFill>
                    <a:schemeClr val="bg1"/>
                  </a:solidFill>
                  <a:effectLst>
                    <a:outerShdw blurRad="355600" dist="38100" dir="2700000" algn="tl">
                      <a:schemeClr val="bg1">
                        <a:alpha val="43000"/>
                      </a:scheme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  <a:cs typeface="Arial" pitchFamily="34" charset="0"/>
                </a:rPr>
                <a:t>2013</a:t>
              </a:r>
            </a:p>
          </p:txBody>
        </p:sp>
        <p:sp>
          <p:nvSpPr>
            <p:cNvPr id="142" name="文本框 141">
              <a:extLst>
                <a:ext uri="{FF2B5EF4-FFF2-40B4-BE49-F238E27FC236}">
                  <a16:creationId xmlns:a16="http://schemas.microsoft.com/office/drawing/2014/main" xmlns="" id="{39AFCED2-5B33-4FDF-A7FF-8EB40768D198}"/>
                </a:ext>
              </a:extLst>
            </p:cNvPr>
            <p:cNvSpPr txBox="1"/>
            <p:nvPr/>
          </p:nvSpPr>
          <p:spPr bwMode="auto">
            <a:xfrm>
              <a:off x="8885262" y="2215664"/>
              <a:ext cx="2434296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</a:p>
            <a:p>
              <a:pPr algn="ct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143" name="矩形 142">
              <a:extLst>
                <a:ext uri="{FF2B5EF4-FFF2-40B4-BE49-F238E27FC236}">
                  <a16:creationId xmlns:a16="http://schemas.microsoft.com/office/drawing/2014/main" xmlns="" id="{74722AC9-10E1-4223-AB43-5C70DEC511E5}"/>
                </a:ext>
              </a:extLst>
            </p:cNvPr>
            <p:cNvSpPr/>
            <p:nvPr/>
          </p:nvSpPr>
          <p:spPr>
            <a:xfrm>
              <a:off x="8923362" y="1768280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1898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57240E5-97CC-433B-899B-5970D5C23B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CD1AB54-9F49-46CC-9B3D-310FDC9ED4B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870674" y="-933450"/>
            <a:ext cx="486075" cy="49014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xmlns="" id="{9ED7F52D-56D8-45B4-B15E-957CEDC604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4946753"/>
              </p:ext>
            </p:extLst>
          </p:nvPr>
        </p:nvGraphicFramePr>
        <p:xfrm>
          <a:off x="4992437" y="1302976"/>
          <a:ext cx="6769099" cy="45127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D31467E-9256-4DD8-BB5C-B3106A0E0C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664" t="1219" r="23534" b="472"/>
          <a:stretch/>
        </p:blipFill>
        <p:spPr>
          <a:xfrm>
            <a:off x="-1" y="0"/>
            <a:ext cx="4688115" cy="6858000"/>
          </a:xfrm>
          <a:custGeom>
            <a:avLst/>
            <a:gdLst>
              <a:gd name="connsiteX0" fmla="*/ 0 w 3826042"/>
              <a:gd name="connsiteY0" fmla="*/ 0 h 1985211"/>
              <a:gd name="connsiteX1" fmla="*/ 3826042 w 3826042"/>
              <a:gd name="connsiteY1" fmla="*/ 0 h 1985211"/>
              <a:gd name="connsiteX2" fmla="*/ 3826042 w 3826042"/>
              <a:gd name="connsiteY2" fmla="*/ 1985211 h 1985211"/>
              <a:gd name="connsiteX3" fmla="*/ 0 w 3826042"/>
              <a:gd name="connsiteY3" fmla="*/ 1985211 h 198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042" h="1985211">
                <a:moveTo>
                  <a:pt x="0" y="0"/>
                </a:moveTo>
                <a:lnTo>
                  <a:pt x="3826042" y="0"/>
                </a:lnTo>
                <a:lnTo>
                  <a:pt x="3826042" y="1985211"/>
                </a:lnTo>
                <a:lnTo>
                  <a:pt x="0" y="1985211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BCF6213-FD8C-4F64-8DE5-ED23ED003FDE}"/>
              </a:ext>
            </a:extLst>
          </p:cNvPr>
          <p:cNvSpPr/>
          <p:nvPr/>
        </p:nvSpPr>
        <p:spPr>
          <a:xfrm>
            <a:off x="-1873" y="0"/>
            <a:ext cx="4689987" cy="6858000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DDA4BB1-83F1-4F2B-9DCF-8A92CB733FCF}"/>
              </a:ext>
            </a:extLst>
          </p:cNvPr>
          <p:cNvGrpSpPr/>
          <p:nvPr/>
        </p:nvGrpSpPr>
        <p:grpSpPr>
          <a:xfrm>
            <a:off x="572789" y="4423444"/>
            <a:ext cx="657820" cy="104775"/>
            <a:chOff x="686622" y="3437639"/>
            <a:chExt cx="576091" cy="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870CAAF-3E66-44F8-8261-A5AF07227B4A}"/>
                </a:ext>
              </a:extLst>
            </p:cNvPr>
            <p:cNvCxnSpPr/>
            <p:nvPr/>
          </p:nvCxnSpPr>
          <p:spPr>
            <a:xfrm flipH="1">
              <a:off x="853240" y="3437639"/>
              <a:ext cx="409473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C63D7B50-872C-464B-8C9B-4ED8880D4ACD}"/>
                </a:ext>
              </a:extLst>
            </p:cNvPr>
            <p:cNvCxnSpPr/>
            <p:nvPr/>
          </p:nvCxnSpPr>
          <p:spPr>
            <a:xfrm flipH="1">
              <a:off x="686622" y="3437639"/>
              <a:ext cx="74510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BCA1182-ADCB-4618-8B09-164087FCC102}"/>
              </a:ext>
            </a:extLst>
          </p:cNvPr>
          <p:cNvSpPr txBox="1"/>
          <p:nvPr/>
        </p:nvSpPr>
        <p:spPr>
          <a:xfrm>
            <a:off x="374651" y="2226448"/>
            <a:ext cx="337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锐普公司</a:t>
            </a:r>
            <a:endParaRPr lang="en-US" altLang="zh-CN" sz="4400" dirty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4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企业介绍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378A366-993B-48EF-89E8-F9FFB7A9A683}"/>
              </a:ext>
            </a:extLst>
          </p:cNvPr>
          <p:cNvSpPr txBox="1"/>
          <p:nvPr/>
        </p:nvSpPr>
        <p:spPr>
          <a:xfrm>
            <a:off x="419100" y="3705136"/>
            <a:ext cx="3704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ANNUAL BUSINESS REPORT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7ACB2D52-1A46-4486-9F98-FED1BE3BE2DD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2C46FCB4-596E-465E-97C7-FAA27124B756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01" name="Freeform 43">
                <a:extLst>
                  <a:ext uri="{FF2B5EF4-FFF2-40B4-BE49-F238E27FC236}">
                    <a16:creationId xmlns:a16="http://schemas.microsoft.com/office/drawing/2014/main" xmlns="" id="{F78FAC2D-C238-45F4-86F1-36D98820249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4">
                <a:extLst>
                  <a:ext uri="{FF2B5EF4-FFF2-40B4-BE49-F238E27FC236}">
                    <a16:creationId xmlns:a16="http://schemas.microsoft.com/office/drawing/2014/main" xmlns="" id="{3702C93A-7F86-460E-A250-CDCBC2D272E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7305FF87-D864-4AF2-8567-0C4C0B6A6F10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68" name="Freeform 45">
                <a:extLst>
                  <a:ext uri="{FF2B5EF4-FFF2-40B4-BE49-F238E27FC236}">
                    <a16:creationId xmlns:a16="http://schemas.microsoft.com/office/drawing/2014/main" xmlns="" id="{3C7C097E-EEFF-4DBD-A660-BDC54A60F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46">
                <a:extLst>
                  <a:ext uri="{FF2B5EF4-FFF2-40B4-BE49-F238E27FC236}">
                    <a16:creationId xmlns:a16="http://schemas.microsoft.com/office/drawing/2014/main" xmlns="" id="{48E257F9-AA20-4014-B6B9-1CFFA6D340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47">
                <a:extLst>
                  <a:ext uri="{FF2B5EF4-FFF2-40B4-BE49-F238E27FC236}">
                    <a16:creationId xmlns:a16="http://schemas.microsoft.com/office/drawing/2014/main" xmlns="" id="{A00C665D-BB44-40FD-B6BD-A094DE636A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Rectangle 48">
                <a:extLst>
                  <a:ext uri="{FF2B5EF4-FFF2-40B4-BE49-F238E27FC236}">
                    <a16:creationId xmlns:a16="http://schemas.microsoft.com/office/drawing/2014/main" xmlns="" id="{783CA7B6-15A8-429E-AA19-E31C375F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:a16="http://schemas.microsoft.com/office/drawing/2014/main" xmlns="" id="{0F2844C3-CDB6-4E70-87DA-CF3DD548A1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50">
                <a:extLst>
                  <a:ext uri="{FF2B5EF4-FFF2-40B4-BE49-F238E27FC236}">
                    <a16:creationId xmlns:a16="http://schemas.microsoft.com/office/drawing/2014/main" xmlns="" id="{A8FE2507-849F-4E45-80CF-F1931D3B522A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51">
                <a:extLst>
                  <a:ext uri="{FF2B5EF4-FFF2-40B4-BE49-F238E27FC236}">
                    <a16:creationId xmlns:a16="http://schemas.microsoft.com/office/drawing/2014/main" xmlns="" id="{8056B527-2342-4839-8BF1-029207042134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Rectangle 52">
                <a:extLst>
                  <a:ext uri="{FF2B5EF4-FFF2-40B4-BE49-F238E27FC236}">
                    <a16:creationId xmlns:a16="http://schemas.microsoft.com/office/drawing/2014/main" xmlns="" id="{FFC01740-F942-45C8-B4D4-353FD4154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3">
                <a:extLst>
                  <a:ext uri="{FF2B5EF4-FFF2-40B4-BE49-F238E27FC236}">
                    <a16:creationId xmlns:a16="http://schemas.microsoft.com/office/drawing/2014/main" xmlns="" id="{DAA9D891-EE37-4B82-9558-C6D6511928A9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54">
                <a:extLst>
                  <a:ext uri="{FF2B5EF4-FFF2-40B4-BE49-F238E27FC236}">
                    <a16:creationId xmlns:a16="http://schemas.microsoft.com/office/drawing/2014/main" xmlns="" id="{1CF1FD53-B6D3-4FE2-B5DF-FC2268CAC16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5">
                <a:extLst>
                  <a:ext uri="{FF2B5EF4-FFF2-40B4-BE49-F238E27FC236}">
                    <a16:creationId xmlns:a16="http://schemas.microsoft.com/office/drawing/2014/main" xmlns="" id="{96DAC9AD-B5A3-4393-B66F-5AE3729662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6">
                <a:extLst>
                  <a:ext uri="{FF2B5EF4-FFF2-40B4-BE49-F238E27FC236}">
                    <a16:creationId xmlns:a16="http://schemas.microsoft.com/office/drawing/2014/main" xmlns="" id="{5C53CDC4-EFF8-4359-BBE7-51A140B11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7">
                <a:extLst>
                  <a:ext uri="{FF2B5EF4-FFF2-40B4-BE49-F238E27FC236}">
                    <a16:creationId xmlns:a16="http://schemas.microsoft.com/office/drawing/2014/main" xmlns="" id="{C8EC68F8-A714-41D8-B026-9F459759B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58">
                <a:extLst>
                  <a:ext uri="{FF2B5EF4-FFF2-40B4-BE49-F238E27FC236}">
                    <a16:creationId xmlns:a16="http://schemas.microsoft.com/office/drawing/2014/main" xmlns="" id="{00A1E408-53D2-4455-BBCB-8D644AF2B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9">
                <a:extLst>
                  <a:ext uri="{FF2B5EF4-FFF2-40B4-BE49-F238E27FC236}">
                    <a16:creationId xmlns:a16="http://schemas.microsoft.com/office/drawing/2014/main" xmlns="" id="{24B49B98-2D4D-4F35-BD70-EA615194E7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60">
                <a:extLst>
                  <a:ext uri="{FF2B5EF4-FFF2-40B4-BE49-F238E27FC236}">
                    <a16:creationId xmlns:a16="http://schemas.microsoft.com/office/drawing/2014/main" xmlns="" id="{4CA1C1DD-DC4A-42D4-B8BF-DAD43610060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61">
                <a:extLst>
                  <a:ext uri="{FF2B5EF4-FFF2-40B4-BE49-F238E27FC236}">
                    <a16:creationId xmlns:a16="http://schemas.microsoft.com/office/drawing/2014/main" xmlns="" id="{2C11B161-85A6-4F96-AE07-5D876FF66A40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Rectangle 62">
                <a:extLst>
                  <a:ext uri="{FF2B5EF4-FFF2-40B4-BE49-F238E27FC236}">
                    <a16:creationId xmlns:a16="http://schemas.microsoft.com/office/drawing/2014/main" xmlns="" id="{BAE48AFF-10EB-4CA2-B93D-316330A95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3">
                <a:extLst>
                  <a:ext uri="{FF2B5EF4-FFF2-40B4-BE49-F238E27FC236}">
                    <a16:creationId xmlns:a16="http://schemas.microsoft.com/office/drawing/2014/main" xmlns="" id="{51B1FF77-AD91-438F-AB2E-CF9BEBCD8D0E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7" name="Freeform 64">
                <a:extLst>
                  <a:ext uri="{FF2B5EF4-FFF2-40B4-BE49-F238E27FC236}">
                    <a16:creationId xmlns:a16="http://schemas.microsoft.com/office/drawing/2014/main" xmlns="" id="{ADAD6BFE-F16D-4CB1-A222-4D2BD04DFFA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65">
                <a:extLst>
                  <a:ext uri="{FF2B5EF4-FFF2-40B4-BE49-F238E27FC236}">
                    <a16:creationId xmlns:a16="http://schemas.microsoft.com/office/drawing/2014/main" xmlns="" id="{47F2C2AE-4303-41FA-AE2D-F5092FD9B5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6">
                <a:extLst>
                  <a:ext uri="{FF2B5EF4-FFF2-40B4-BE49-F238E27FC236}">
                    <a16:creationId xmlns:a16="http://schemas.microsoft.com/office/drawing/2014/main" xmlns="" id="{E2949065-78CB-4860-846D-2D367A11F4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7">
                <a:extLst>
                  <a:ext uri="{FF2B5EF4-FFF2-40B4-BE49-F238E27FC236}">
                    <a16:creationId xmlns:a16="http://schemas.microsoft.com/office/drawing/2014/main" xmlns="" id="{9B28E859-D1B5-4395-BCE4-B703E101F3D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8">
                <a:extLst>
                  <a:ext uri="{FF2B5EF4-FFF2-40B4-BE49-F238E27FC236}">
                    <a16:creationId xmlns:a16="http://schemas.microsoft.com/office/drawing/2014/main" xmlns="" id="{298317B4-8CCF-404B-B036-78A03F87ECAB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9">
                <a:extLst>
                  <a:ext uri="{FF2B5EF4-FFF2-40B4-BE49-F238E27FC236}">
                    <a16:creationId xmlns:a16="http://schemas.microsoft.com/office/drawing/2014/main" xmlns="" id="{2ED419C5-56A6-43DD-94A9-4A2E7020CA08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70">
                <a:extLst>
                  <a:ext uri="{FF2B5EF4-FFF2-40B4-BE49-F238E27FC236}">
                    <a16:creationId xmlns:a16="http://schemas.microsoft.com/office/drawing/2014/main" xmlns="" id="{70F65612-84CB-43CF-AE55-C945BC955362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71">
                <a:extLst>
                  <a:ext uri="{FF2B5EF4-FFF2-40B4-BE49-F238E27FC236}">
                    <a16:creationId xmlns:a16="http://schemas.microsoft.com/office/drawing/2014/main" xmlns="" id="{E8122EA3-2F31-49F6-9051-A3EDC4F15E24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72">
                <a:extLst>
                  <a:ext uri="{FF2B5EF4-FFF2-40B4-BE49-F238E27FC236}">
                    <a16:creationId xmlns:a16="http://schemas.microsoft.com/office/drawing/2014/main" xmlns="" id="{7A2EE9C7-6AA2-452B-9086-8D2B3A41C8D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3">
                <a:extLst>
                  <a:ext uri="{FF2B5EF4-FFF2-40B4-BE49-F238E27FC236}">
                    <a16:creationId xmlns:a16="http://schemas.microsoft.com/office/drawing/2014/main" xmlns="" id="{3D035192-3714-45CA-8210-0A129CF1C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4">
                <a:extLst>
                  <a:ext uri="{FF2B5EF4-FFF2-40B4-BE49-F238E27FC236}">
                    <a16:creationId xmlns:a16="http://schemas.microsoft.com/office/drawing/2014/main" xmlns="" id="{BD41E6C1-117E-49D2-8744-80A1253C4764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5">
                <a:extLst>
                  <a:ext uri="{FF2B5EF4-FFF2-40B4-BE49-F238E27FC236}">
                    <a16:creationId xmlns:a16="http://schemas.microsoft.com/office/drawing/2014/main" xmlns="" id="{43BB4088-10CB-49FD-8B1C-04BF3596DF60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6">
                <a:extLst>
                  <a:ext uri="{FF2B5EF4-FFF2-40B4-BE49-F238E27FC236}">
                    <a16:creationId xmlns:a16="http://schemas.microsoft.com/office/drawing/2014/main" xmlns="" id="{321B3D03-9079-4B3D-97B2-EAF9629DBE80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7">
                <a:extLst>
                  <a:ext uri="{FF2B5EF4-FFF2-40B4-BE49-F238E27FC236}">
                    <a16:creationId xmlns:a16="http://schemas.microsoft.com/office/drawing/2014/main" xmlns="" id="{2F877BC0-BF99-4BBD-80F0-6BB4E1165CF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17511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157240E5-97CC-433B-899B-5970D5C23B4B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FCD1AB54-9F49-46CC-9B3D-310FDC9ED4B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Freeform 5"/>
          <p:cNvSpPr>
            <a:spLocks/>
          </p:cNvSpPr>
          <p:nvPr/>
        </p:nvSpPr>
        <p:spPr bwMode="auto">
          <a:xfrm>
            <a:off x="870674" y="-933450"/>
            <a:ext cx="486075" cy="49014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4D31467E-9256-4DD8-BB5C-B3106A0E0CF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1664" t="1219" r="23534" b="472"/>
          <a:stretch/>
        </p:blipFill>
        <p:spPr>
          <a:xfrm>
            <a:off x="-1" y="0"/>
            <a:ext cx="4688115" cy="6858000"/>
          </a:xfrm>
          <a:custGeom>
            <a:avLst/>
            <a:gdLst>
              <a:gd name="connsiteX0" fmla="*/ 0 w 3826042"/>
              <a:gd name="connsiteY0" fmla="*/ 0 h 1985211"/>
              <a:gd name="connsiteX1" fmla="*/ 3826042 w 3826042"/>
              <a:gd name="connsiteY1" fmla="*/ 0 h 1985211"/>
              <a:gd name="connsiteX2" fmla="*/ 3826042 w 3826042"/>
              <a:gd name="connsiteY2" fmla="*/ 1985211 h 1985211"/>
              <a:gd name="connsiteX3" fmla="*/ 0 w 3826042"/>
              <a:gd name="connsiteY3" fmla="*/ 1985211 h 1985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26042" h="1985211">
                <a:moveTo>
                  <a:pt x="0" y="0"/>
                </a:moveTo>
                <a:lnTo>
                  <a:pt x="3826042" y="0"/>
                </a:lnTo>
                <a:lnTo>
                  <a:pt x="3826042" y="1985211"/>
                </a:lnTo>
                <a:lnTo>
                  <a:pt x="0" y="1985211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BCF6213-FD8C-4F64-8DE5-ED23ED003FDE}"/>
              </a:ext>
            </a:extLst>
          </p:cNvPr>
          <p:cNvSpPr/>
          <p:nvPr/>
        </p:nvSpPr>
        <p:spPr>
          <a:xfrm>
            <a:off x="-1873" y="0"/>
            <a:ext cx="4689987" cy="6858000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9DDA4BB1-83F1-4F2B-9DCF-8A92CB733FCF}"/>
              </a:ext>
            </a:extLst>
          </p:cNvPr>
          <p:cNvGrpSpPr/>
          <p:nvPr/>
        </p:nvGrpSpPr>
        <p:grpSpPr>
          <a:xfrm>
            <a:off x="572789" y="4423444"/>
            <a:ext cx="657820" cy="104775"/>
            <a:chOff x="686622" y="3437639"/>
            <a:chExt cx="576091" cy="0"/>
          </a:xfr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grpSpPr>
        <p:cxnSp>
          <p:nvCxnSpPr>
            <p:cNvPr id="41" name="直接连接符 40">
              <a:extLst>
                <a:ext uri="{FF2B5EF4-FFF2-40B4-BE49-F238E27FC236}">
                  <a16:creationId xmlns:a16="http://schemas.microsoft.com/office/drawing/2014/main" xmlns="" id="{A870CAAF-3E66-44F8-8261-A5AF07227B4A}"/>
                </a:ext>
              </a:extLst>
            </p:cNvPr>
            <p:cNvCxnSpPr/>
            <p:nvPr/>
          </p:nvCxnSpPr>
          <p:spPr>
            <a:xfrm flipH="1">
              <a:off x="853240" y="3437639"/>
              <a:ext cx="409473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xmlns="" id="{C63D7B50-872C-464B-8C9B-4ED8880D4ACD}"/>
                </a:ext>
              </a:extLst>
            </p:cNvPr>
            <p:cNvCxnSpPr/>
            <p:nvPr/>
          </p:nvCxnSpPr>
          <p:spPr>
            <a:xfrm flipH="1">
              <a:off x="686622" y="3437639"/>
              <a:ext cx="74510" cy="0"/>
            </a:xfrm>
            <a:prstGeom prst="line">
              <a:avLst/>
            </a:prstGeom>
            <a:ln w="31750" cap="rnd">
              <a:solidFill>
                <a:schemeClr val="bg1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3BCA1182-ADCB-4618-8B09-164087FCC102}"/>
              </a:ext>
            </a:extLst>
          </p:cNvPr>
          <p:cNvSpPr txBox="1"/>
          <p:nvPr/>
        </p:nvSpPr>
        <p:spPr>
          <a:xfrm>
            <a:off x="374651" y="2226448"/>
            <a:ext cx="33782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锐普公司</a:t>
            </a:r>
            <a:endParaRPr lang="en-US" altLang="zh-CN" sz="4400" dirty="0">
              <a:solidFill>
                <a:prstClr val="white"/>
              </a:solidFill>
              <a:latin typeface="方正大标宋简体" panose="02010601030101010101" pitchFamily="2" charset="-122"/>
              <a:ea typeface="方正大标宋简体" panose="02010601030101010101" pitchFamily="2" charset="-122"/>
              <a:cs typeface="Times New Roman" panose="02020603050405020304" pitchFamily="18" charset="0"/>
            </a:endParaRPr>
          </a:p>
          <a:p>
            <a:r>
              <a:rPr lang="zh-CN" altLang="en-US" sz="4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企业介绍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1378A366-993B-48EF-89E8-F9FFB7A9A683}"/>
              </a:ext>
            </a:extLst>
          </p:cNvPr>
          <p:cNvSpPr txBox="1"/>
          <p:nvPr/>
        </p:nvSpPr>
        <p:spPr>
          <a:xfrm>
            <a:off x="419100" y="3705136"/>
            <a:ext cx="37040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Segoe UI" panose="020B0502040204020203" pitchFamily="34" charset="0"/>
                <a:cs typeface="Times New Roman" panose="02020603050405020304" pitchFamily="18" charset="0"/>
              </a:rPr>
              <a:t>ANNUAL BUSINESS REPORT</a:t>
            </a: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xmlns="" id="{7ACB2D52-1A46-4486-9F98-FED1BE3BE2DD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66" name="组合 65">
              <a:extLst>
                <a:ext uri="{FF2B5EF4-FFF2-40B4-BE49-F238E27FC236}">
                  <a16:creationId xmlns:a16="http://schemas.microsoft.com/office/drawing/2014/main" xmlns="" id="{2C46FCB4-596E-465E-97C7-FAA27124B756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01" name="Freeform 43">
                <a:extLst>
                  <a:ext uri="{FF2B5EF4-FFF2-40B4-BE49-F238E27FC236}">
                    <a16:creationId xmlns:a16="http://schemas.microsoft.com/office/drawing/2014/main" xmlns="" id="{F78FAC2D-C238-45F4-86F1-36D98820249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2" name="Freeform 44">
                <a:extLst>
                  <a:ext uri="{FF2B5EF4-FFF2-40B4-BE49-F238E27FC236}">
                    <a16:creationId xmlns:a16="http://schemas.microsoft.com/office/drawing/2014/main" xmlns="" id="{3702C93A-7F86-460E-A250-CDCBC2D272E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7305FF87-D864-4AF2-8567-0C4C0B6A6F10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68" name="Freeform 45">
                <a:extLst>
                  <a:ext uri="{FF2B5EF4-FFF2-40B4-BE49-F238E27FC236}">
                    <a16:creationId xmlns:a16="http://schemas.microsoft.com/office/drawing/2014/main" xmlns="" id="{3C7C097E-EEFF-4DBD-A660-BDC54A60FA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46">
                <a:extLst>
                  <a:ext uri="{FF2B5EF4-FFF2-40B4-BE49-F238E27FC236}">
                    <a16:creationId xmlns:a16="http://schemas.microsoft.com/office/drawing/2014/main" xmlns="" id="{48E257F9-AA20-4014-B6B9-1CFFA6D3407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47">
                <a:extLst>
                  <a:ext uri="{FF2B5EF4-FFF2-40B4-BE49-F238E27FC236}">
                    <a16:creationId xmlns:a16="http://schemas.microsoft.com/office/drawing/2014/main" xmlns="" id="{A00C665D-BB44-40FD-B6BD-A094DE636A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Rectangle 48">
                <a:extLst>
                  <a:ext uri="{FF2B5EF4-FFF2-40B4-BE49-F238E27FC236}">
                    <a16:creationId xmlns:a16="http://schemas.microsoft.com/office/drawing/2014/main" xmlns="" id="{783CA7B6-15A8-429E-AA19-E31C375FB9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9">
                <a:extLst>
                  <a:ext uri="{FF2B5EF4-FFF2-40B4-BE49-F238E27FC236}">
                    <a16:creationId xmlns:a16="http://schemas.microsoft.com/office/drawing/2014/main" xmlns="" id="{0F2844C3-CDB6-4E70-87DA-CF3DD548A1A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50">
                <a:extLst>
                  <a:ext uri="{FF2B5EF4-FFF2-40B4-BE49-F238E27FC236}">
                    <a16:creationId xmlns:a16="http://schemas.microsoft.com/office/drawing/2014/main" xmlns="" id="{A8FE2507-849F-4E45-80CF-F1931D3B522A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51">
                <a:extLst>
                  <a:ext uri="{FF2B5EF4-FFF2-40B4-BE49-F238E27FC236}">
                    <a16:creationId xmlns:a16="http://schemas.microsoft.com/office/drawing/2014/main" xmlns="" id="{8056B527-2342-4839-8BF1-029207042134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Rectangle 52">
                <a:extLst>
                  <a:ext uri="{FF2B5EF4-FFF2-40B4-BE49-F238E27FC236}">
                    <a16:creationId xmlns:a16="http://schemas.microsoft.com/office/drawing/2014/main" xmlns="" id="{FFC01740-F942-45C8-B4D4-353FD4154C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3">
                <a:extLst>
                  <a:ext uri="{FF2B5EF4-FFF2-40B4-BE49-F238E27FC236}">
                    <a16:creationId xmlns:a16="http://schemas.microsoft.com/office/drawing/2014/main" xmlns="" id="{DAA9D891-EE37-4B82-9558-C6D6511928A9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54">
                <a:extLst>
                  <a:ext uri="{FF2B5EF4-FFF2-40B4-BE49-F238E27FC236}">
                    <a16:creationId xmlns:a16="http://schemas.microsoft.com/office/drawing/2014/main" xmlns="" id="{1CF1FD53-B6D3-4FE2-B5DF-FC2268CAC16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5">
                <a:extLst>
                  <a:ext uri="{FF2B5EF4-FFF2-40B4-BE49-F238E27FC236}">
                    <a16:creationId xmlns:a16="http://schemas.microsoft.com/office/drawing/2014/main" xmlns="" id="{96DAC9AD-B5A3-4393-B66F-5AE3729662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6">
                <a:extLst>
                  <a:ext uri="{FF2B5EF4-FFF2-40B4-BE49-F238E27FC236}">
                    <a16:creationId xmlns:a16="http://schemas.microsoft.com/office/drawing/2014/main" xmlns="" id="{5C53CDC4-EFF8-4359-BBE7-51A140B113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7">
                <a:extLst>
                  <a:ext uri="{FF2B5EF4-FFF2-40B4-BE49-F238E27FC236}">
                    <a16:creationId xmlns:a16="http://schemas.microsoft.com/office/drawing/2014/main" xmlns="" id="{C8EC68F8-A714-41D8-B026-9F459759BE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58">
                <a:extLst>
                  <a:ext uri="{FF2B5EF4-FFF2-40B4-BE49-F238E27FC236}">
                    <a16:creationId xmlns:a16="http://schemas.microsoft.com/office/drawing/2014/main" xmlns="" id="{00A1E408-53D2-4455-BBCB-8D644AF2BF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9">
                <a:extLst>
                  <a:ext uri="{FF2B5EF4-FFF2-40B4-BE49-F238E27FC236}">
                    <a16:creationId xmlns:a16="http://schemas.microsoft.com/office/drawing/2014/main" xmlns="" id="{24B49B98-2D4D-4F35-BD70-EA615194E7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60">
                <a:extLst>
                  <a:ext uri="{FF2B5EF4-FFF2-40B4-BE49-F238E27FC236}">
                    <a16:creationId xmlns:a16="http://schemas.microsoft.com/office/drawing/2014/main" xmlns="" id="{4CA1C1DD-DC4A-42D4-B8BF-DAD43610060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61">
                <a:extLst>
                  <a:ext uri="{FF2B5EF4-FFF2-40B4-BE49-F238E27FC236}">
                    <a16:creationId xmlns:a16="http://schemas.microsoft.com/office/drawing/2014/main" xmlns="" id="{2C11B161-85A6-4F96-AE07-5D876FF66A40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Rectangle 62">
                <a:extLst>
                  <a:ext uri="{FF2B5EF4-FFF2-40B4-BE49-F238E27FC236}">
                    <a16:creationId xmlns:a16="http://schemas.microsoft.com/office/drawing/2014/main" xmlns="" id="{BAE48AFF-10EB-4CA2-B93D-316330A95F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3">
                <a:extLst>
                  <a:ext uri="{FF2B5EF4-FFF2-40B4-BE49-F238E27FC236}">
                    <a16:creationId xmlns:a16="http://schemas.microsoft.com/office/drawing/2014/main" xmlns="" id="{51B1FF77-AD91-438F-AB2E-CF9BEBCD8D0E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7" name="Freeform 64">
                <a:extLst>
                  <a:ext uri="{FF2B5EF4-FFF2-40B4-BE49-F238E27FC236}">
                    <a16:creationId xmlns:a16="http://schemas.microsoft.com/office/drawing/2014/main" xmlns="" id="{ADAD6BFE-F16D-4CB1-A222-4D2BD04DFFA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65">
                <a:extLst>
                  <a:ext uri="{FF2B5EF4-FFF2-40B4-BE49-F238E27FC236}">
                    <a16:creationId xmlns:a16="http://schemas.microsoft.com/office/drawing/2014/main" xmlns="" id="{47F2C2AE-4303-41FA-AE2D-F5092FD9B5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6">
                <a:extLst>
                  <a:ext uri="{FF2B5EF4-FFF2-40B4-BE49-F238E27FC236}">
                    <a16:creationId xmlns:a16="http://schemas.microsoft.com/office/drawing/2014/main" xmlns="" id="{E2949065-78CB-4860-846D-2D367A11F4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7">
                <a:extLst>
                  <a:ext uri="{FF2B5EF4-FFF2-40B4-BE49-F238E27FC236}">
                    <a16:creationId xmlns:a16="http://schemas.microsoft.com/office/drawing/2014/main" xmlns="" id="{9B28E859-D1B5-4395-BCE4-B703E101F3D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8">
                <a:extLst>
                  <a:ext uri="{FF2B5EF4-FFF2-40B4-BE49-F238E27FC236}">
                    <a16:creationId xmlns:a16="http://schemas.microsoft.com/office/drawing/2014/main" xmlns="" id="{298317B4-8CCF-404B-B036-78A03F87ECAB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9">
                <a:extLst>
                  <a:ext uri="{FF2B5EF4-FFF2-40B4-BE49-F238E27FC236}">
                    <a16:creationId xmlns:a16="http://schemas.microsoft.com/office/drawing/2014/main" xmlns="" id="{2ED419C5-56A6-43DD-94A9-4A2E7020CA08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70">
                <a:extLst>
                  <a:ext uri="{FF2B5EF4-FFF2-40B4-BE49-F238E27FC236}">
                    <a16:creationId xmlns:a16="http://schemas.microsoft.com/office/drawing/2014/main" xmlns="" id="{70F65612-84CB-43CF-AE55-C945BC955362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71">
                <a:extLst>
                  <a:ext uri="{FF2B5EF4-FFF2-40B4-BE49-F238E27FC236}">
                    <a16:creationId xmlns:a16="http://schemas.microsoft.com/office/drawing/2014/main" xmlns="" id="{E8122EA3-2F31-49F6-9051-A3EDC4F15E24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72">
                <a:extLst>
                  <a:ext uri="{FF2B5EF4-FFF2-40B4-BE49-F238E27FC236}">
                    <a16:creationId xmlns:a16="http://schemas.microsoft.com/office/drawing/2014/main" xmlns="" id="{7A2EE9C7-6AA2-452B-9086-8D2B3A41C8D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3">
                <a:extLst>
                  <a:ext uri="{FF2B5EF4-FFF2-40B4-BE49-F238E27FC236}">
                    <a16:creationId xmlns:a16="http://schemas.microsoft.com/office/drawing/2014/main" xmlns="" id="{3D035192-3714-45CA-8210-0A129CF1CB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4">
                <a:extLst>
                  <a:ext uri="{FF2B5EF4-FFF2-40B4-BE49-F238E27FC236}">
                    <a16:creationId xmlns:a16="http://schemas.microsoft.com/office/drawing/2014/main" xmlns="" id="{BD41E6C1-117E-49D2-8744-80A1253C4764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5">
                <a:extLst>
                  <a:ext uri="{FF2B5EF4-FFF2-40B4-BE49-F238E27FC236}">
                    <a16:creationId xmlns:a16="http://schemas.microsoft.com/office/drawing/2014/main" xmlns="" id="{43BB4088-10CB-49FD-8B1C-04BF3596DF60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6">
                <a:extLst>
                  <a:ext uri="{FF2B5EF4-FFF2-40B4-BE49-F238E27FC236}">
                    <a16:creationId xmlns:a16="http://schemas.microsoft.com/office/drawing/2014/main" xmlns="" id="{321B3D03-9079-4B3D-97B2-EAF9629DBE80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7">
                <a:extLst>
                  <a:ext uri="{FF2B5EF4-FFF2-40B4-BE49-F238E27FC236}">
                    <a16:creationId xmlns:a16="http://schemas.microsoft.com/office/drawing/2014/main" xmlns="" id="{2F877BC0-BF99-4BBD-80F0-6BB4E1165CF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aphicFrame>
        <p:nvGraphicFramePr>
          <p:cNvPr id="51" name="Chart 1454">
            <a:extLst>
              <a:ext uri="{FF2B5EF4-FFF2-40B4-BE49-F238E27FC236}">
                <a16:creationId xmlns:a16="http://schemas.microsoft.com/office/drawing/2014/main" xmlns="" id="{384CA8AD-5041-4C90-B1DB-DAB80C4328D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92352733"/>
              </p:ext>
            </p:extLst>
          </p:nvPr>
        </p:nvGraphicFramePr>
        <p:xfrm>
          <a:off x="5329704" y="1714350"/>
          <a:ext cx="6214595" cy="401938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3939601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1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021406CA-BAE3-493D-9A9C-99027E83813C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64" name="矩形 63">
            <a:extLst>
              <a:ext uri="{FF2B5EF4-FFF2-40B4-BE49-F238E27FC236}">
                <a16:creationId xmlns:a16="http://schemas.microsoft.com/office/drawing/2014/main" xmlns="" id="{49061928-2562-4BCC-9E29-141135103AEB}"/>
              </a:ext>
            </a:extLst>
          </p:cNvPr>
          <p:cNvSpPr/>
          <p:nvPr/>
        </p:nvSpPr>
        <p:spPr>
          <a:xfrm>
            <a:off x="0" y="1192"/>
            <a:ext cx="12192000" cy="685800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98932639-509A-412F-BC4F-74426CEE1BCF}"/>
              </a:ext>
            </a:extLst>
          </p:cNvPr>
          <p:cNvGrpSpPr/>
          <p:nvPr/>
        </p:nvGrpSpPr>
        <p:grpSpPr>
          <a:xfrm>
            <a:off x="6541416" y="1400322"/>
            <a:ext cx="4250617" cy="4250617"/>
            <a:chOff x="6541416" y="1400322"/>
            <a:chExt cx="4250617" cy="4250617"/>
          </a:xfrm>
        </p:grpSpPr>
        <p:sp>
          <p:nvSpPr>
            <p:cNvPr id="1904" name="Shape 1904"/>
            <p:cNvSpPr/>
            <p:nvPr/>
          </p:nvSpPr>
          <p:spPr>
            <a:xfrm>
              <a:off x="6541416" y="1400322"/>
              <a:ext cx="4250617" cy="4250617"/>
            </a:xfrm>
            <a:prstGeom prst="ellipse">
              <a:avLst/>
            </a:prstGeom>
            <a:solidFill>
              <a:srgbClr val="FFFFFF"/>
            </a:solidFill>
            <a:ln w="25400" cap="flat">
              <a:solidFill>
                <a:srgbClr val="0033A4"/>
              </a:solidFill>
              <a:prstDash val="solid"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grpSp>
          <p:nvGrpSpPr>
            <p:cNvPr id="1910" name="Group 1910"/>
            <p:cNvGrpSpPr/>
            <p:nvPr/>
          </p:nvGrpSpPr>
          <p:grpSpPr>
            <a:xfrm>
              <a:off x="7020076" y="2614971"/>
              <a:ext cx="3235573" cy="1779663"/>
              <a:chOff x="139767" y="736697"/>
              <a:chExt cx="6471144" cy="3559324"/>
            </a:xfrm>
          </p:grpSpPr>
          <p:sp>
            <p:nvSpPr>
              <p:cNvPr id="1907" name="Shape 1907"/>
              <p:cNvSpPr/>
              <p:nvPr/>
            </p:nvSpPr>
            <p:spPr>
              <a:xfrm>
                <a:off x="2310946" y="3037550"/>
                <a:ext cx="2128789" cy="692498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000000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lang="zh-CN" altLang="en-US" sz="2000" kern="0" dirty="0"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输入文字</a:t>
                </a:r>
                <a:endParaRPr lang="en-US" altLang="zh-CN" sz="2000" kern="0" dirty="0"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08" name="Shape 1908"/>
              <p:cNvSpPr/>
              <p:nvPr/>
            </p:nvSpPr>
            <p:spPr>
              <a:xfrm>
                <a:off x="139767" y="3942077"/>
                <a:ext cx="6471144" cy="35394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ctr">
                <a:spAutoFit/>
              </a:bodyPr>
              <a:lstStyle>
                <a:lvl1pPr algn="ctr"/>
              </a:lstStyle>
              <a:p>
                <a:r>
                  <a:rPr lang="zh-CN" altLang="en-US" sz="900" dirty="0"/>
                  <a:t>是国内领先的专业</a:t>
                </a:r>
                <a:r>
                  <a:rPr lang="en-US" altLang="zh-CN" sz="900" dirty="0"/>
                  <a:t>PPT</a:t>
                </a:r>
                <a:r>
                  <a:rPr lang="zh-CN" altLang="en-US" sz="900" dirty="0"/>
                  <a:t>设计和培训公司</a:t>
                </a:r>
              </a:p>
            </p:txBody>
          </p:sp>
          <p:sp>
            <p:nvSpPr>
              <p:cNvPr id="1909" name="Shape 1909"/>
              <p:cNvSpPr/>
              <p:nvPr/>
            </p:nvSpPr>
            <p:spPr>
              <a:xfrm>
                <a:off x="1543107" y="736697"/>
                <a:ext cx="3664465" cy="2231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14000">
                    <a:solidFill>
                      <a:srgbClr val="000000"/>
                    </a:solidFill>
                    <a:latin typeface="Lato Light"/>
                    <a:ea typeface="Lato Light"/>
                    <a:cs typeface="Lato Light"/>
                    <a:sym typeface="Lato Light"/>
                  </a:defRPr>
                </a:lvl1pPr>
              </a:lstStyle>
              <a:p>
                <a:r>
                  <a:rPr sz="7000" dirty="0"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97%</a:t>
                </a: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F590EF4-DB58-40D3-9C12-BD06B75784A3}"/>
              </a:ext>
            </a:extLst>
          </p:cNvPr>
          <p:cNvGrpSpPr/>
          <p:nvPr/>
        </p:nvGrpSpPr>
        <p:grpSpPr>
          <a:xfrm>
            <a:off x="1399969" y="1451349"/>
            <a:ext cx="3068588" cy="3068589"/>
            <a:chOff x="1399969" y="1451349"/>
            <a:chExt cx="3068588" cy="3068589"/>
          </a:xfrm>
        </p:grpSpPr>
        <p:sp>
          <p:nvSpPr>
            <p:cNvPr id="1905" name="Shape 1905"/>
            <p:cNvSpPr/>
            <p:nvPr/>
          </p:nvSpPr>
          <p:spPr>
            <a:xfrm>
              <a:off x="1399969" y="1451349"/>
              <a:ext cx="3068588" cy="3068589"/>
            </a:xfrm>
            <a:prstGeom prst="ellipse">
              <a:avLst/>
            </a:prstGeom>
            <a:solidFill>
              <a:srgbClr val="003DC4"/>
            </a:solidFill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grpSp>
          <p:nvGrpSpPr>
            <p:cNvPr id="1914" name="Group 1914"/>
            <p:cNvGrpSpPr/>
            <p:nvPr/>
          </p:nvGrpSpPr>
          <p:grpSpPr>
            <a:xfrm>
              <a:off x="1926615" y="2065356"/>
              <a:ext cx="2038376" cy="1488278"/>
              <a:chOff x="0" y="246560"/>
              <a:chExt cx="4076750" cy="2976555"/>
            </a:xfrm>
          </p:grpSpPr>
          <p:sp>
            <p:nvSpPr>
              <p:cNvPr id="1911" name="Shape 1911"/>
              <p:cNvSpPr/>
              <p:nvPr/>
            </p:nvSpPr>
            <p:spPr>
              <a:xfrm>
                <a:off x="1076575" y="1814753"/>
                <a:ext cx="1923603" cy="63094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FFFFFF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lang="zh-CN" altLang="en-US" sz="1800" kern="0" dirty="0">
                    <a:solidFill>
                      <a:schemeClr val="bg1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输入文字</a:t>
                </a:r>
                <a:endParaRPr lang="en-US" altLang="zh-CN" sz="1800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2" name="Shape 1912"/>
              <p:cNvSpPr/>
              <p:nvPr/>
            </p:nvSpPr>
            <p:spPr>
              <a:xfrm>
                <a:off x="0" y="2869171"/>
                <a:ext cx="4076750" cy="35394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ctr">
                <a:spAutoFit/>
              </a:bodyPr>
              <a:lstStyle>
                <a:lvl1pPr algn="ctr">
                  <a:defRPr>
                    <a:solidFill>
                      <a:srgbClr val="8F9291"/>
                    </a:solidFill>
                  </a:defRPr>
                </a:lvl1pPr>
              </a:lstStyle>
              <a:p>
                <a:r>
                  <a:rPr lang="zh-CN" altLang="en-US" sz="900" dirty="0">
                    <a:solidFill>
                      <a:schemeClr val="bg1"/>
                    </a:solidFill>
                  </a:rPr>
                  <a:t>是国内领先的专业</a:t>
                </a:r>
                <a:r>
                  <a:rPr lang="en-US" altLang="zh-CN" sz="900" dirty="0">
                    <a:solidFill>
                      <a:schemeClr val="bg1"/>
                    </a:solidFill>
                  </a:rPr>
                  <a:t>PPT</a:t>
                </a:r>
                <a:r>
                  <a:rPr lang="zh-CN" altLang="en-US" sz="900" dirty="0">
                    <a:solidFill>
                      <a:schemeClr val="bg1"/>
                    </a:solidFill>
                  </a:rPr>
                  <a:t>设计和培训公司</a:t>
                </a:r>
              </a:p>
            </p:txBody>
          </p:sp>
          <p:sp>
            <p:nvSpPr>
              <p:cNvPr id="1913" name="Shape 1913"/>
              <p:cNvSpPr/>
              <p:nvPr/>
            </p:nvSpPr>
            <p:spPr>
              <a:xfrm>
                <a:off x="783226" y="246560"/>
                <a:ext cx="2510303" cy="1538881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9500">
                    <a:solidFill>
                      <a:srgbClr val="FFFFFF"/>
                    </a:solidFill>
                    <a:latin typeface="Lato Light"/>
                    <a:ea typeface="Lato Light"/>
                    <a:cs typeface="Lato Light"/>
                    <a:sym typeface="Lato Light"/>
                  </a:defRPr>
                </a:lvl1pPr>
              </a:lstStyle>
              <a:p>
                <a:r>
                  <a:rPr sz="4750" dirty="0"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58%</a:t>
                </a:r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FDCB3E33-8F84-4469-AD9F-67904E50C956}"/>
              </a:ext>
            </a:extLst>
          </p:cNvPr>
          <p:cNvGrpSpPr/>
          <p:nvPr/>
        </p:nvGrpSpPr>
        <p:grpSpPr>
          <a:xfrm>
            <a:off x="3879775" y="3166732"/>
            <a:ext cx="2602497" cy="2602498"/>
            <a:chOff x="3879775" y="3166732"/>
            <a:chExt cx="2602497" cy="2602498"/>
          </a:xfrm>
        </p:grpSpPr>
        <p:sp>
          <p:nvSpPr>
            <p:cNvPr id="1902" name="Shape 1902"/>
            <p:cNvSpPr/>
            <p:nvPr/>
          </p:nvSpPr>
          <p:spPr>
            <a:xfrm>
              <a:off x="3879775" y="3166732"/>
              <a:ext cx="2602497" cy="2602498"/>
            </a:xfrm>
            <a:prstGeom prst="ellipse">
              <a:avLst/>
            </a:prstGeom>
            <a:solidFill>
              <a:srgbClr val="057BFD"/>
            </a:solidFill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grpSp>
          <p:nvGrpSpPr>
            <p:cNvPr id="1918" name="Group 1918"/>
            <p:cNvGrpSpPr/>
            <p:nvPr/>
          </p:nvGrpSpPr>
          <p:grpSpPr>
            <a:xfrm>
              <a:off x="4185986" y="3737441"/>
              <a:ext cx="2038376" cy="1299909"/>
              <a:chOff x="0" y="623298"/>
              <a:chExt cx="4076750" cy="2599817"/>
            </a:xfrm>
          </p:grpSpPr>
          <p:sp>
            <p:nvSpPr>
              <p:cNvPr id="1915" name="Shape 1915"/>
              <p:cNvSpPr/>
              <p:nvPr/>
            </p:nvSpPr>
            <p:spPr>
              <a:xfrm>
                <a:off x="1076573" y="1992553"/>
                <a:ext cx="1923603" cy="630942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FFFFFF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lang="zh-CN" altLang="en-US" sz="1800" kern="0" dirty="0">
                    <a:solidFill>
                      <a:schemeClr val="bg1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输入文字</a:t>
                </a:r>
                <a:endParaRPr lang="en-US" altLang="zh-CN" sz="1800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16" name="Shape 1916"/>
              <p:cNvSpPr/>
              <p:nvPr/>
            </p:nvSpPr>
            <p:spPr>
              <a:xfrm>
                <a:off x="0" y="2869171"/>
                <a:ext cx="4076750" cy="35394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ctr">
                <a:spAutoFit/>
              </a:bodyPr>
              <a:lstStyle>
                <a:lvl1pPr algn="ctr">
                  <a:defRPr>
                    <a:solidFill>
                      <a:srgbClr val="FFFFFF"/>
                    </a:solidFill>
                  </a:defRPr>
                </a:lvl1pPr>
              </a:lstStyle>
              <a:p>
                <a:r>
                  <a:rPr lang="zh-CN" altLang="en-US" sz="900" dirty="0"/>
                  <a:t>是国内领先的专业</a:t>
                </a:r>
                <a:r>
                  <a:rPr lang="en-US" altLang="zh-CN" sz="900" dirty="0"/>
                  <a:t>PPT</a:t>
                </a:r>
                <a:r>
                  <a:rPr lang="zh-CN" altLang="en-US" sz="900" dirty="0"/>
                  <a:t>设计和培训公司</a:t>
                </a:r>
              </a:p>
            </p:txBody>
          </p:sp>
          <p:sp>
            <p:nvSpPr>
              <p:cNvPr id="1917" name="Shape 1917"/>
              <p:cNvSpPr/>
              <p:nvPr/>
            </p:nvSpPr>
            <p:spPr>
              <a:xfrm>
                <a:off x="925890" y="623298"/>
                <a:ext cx="2224969" cy="136960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8400">
                    <a:solidFill>
                      <a:srgbClr val="FFFFFF"/>
                    </a:solidFill>
                    <a:latin typeface="Lato Light"/>
                    <a:ea typeface="Lato Light"/>
                    <a:cs typeface="Lato Light"/>
                    <a:sym typeface="Lato Light"/>
                  </a:defRPr>
                </a:lvl1pPr>
              </a:lstStyle>
              <a:p>
                <a:r>
                  <a:rPr sz="4200" dirty="0"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32%</a:t>
                </a:r>
              </a:p>
            </p:txBody>
          </p:sp>
        </p:grp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E1E2C2B-C14F-46BF-9A08-C91FF282F6CB}"/>
              </a:ext>
            </a:extLst>
          </p:cNvPr>
          <p:cNvGrpSpPr/>
          <p:nvPr/>
        </p:nvGrpSpPr>
        <p:grpSpPr>
          <a:xfrm>
            <a:off x="4845218" y="1275368"/>
            <a:ext cx="2125805" cy="2125805"/>
            <a:chOff x="4845218" y="1275368"/>
            <a:chExt cx="2125805" cy="2125805"/>
          </a:xfrm>
        </p:grpSpPr>
        <p:sp>
          <p:nvSpPr>
            <p:cNvPr id="1903" name="Shape 1903"/>
            <p:cNvSpPr/>
            <p:nvPr/>
          </p:nvSpPr>
          <p:spPr>
            <a:xfrm>
              <a:off x="4845218" y="1275368"/>
              <a:ext cx="2125805" cy="2125805"/>
            </a:xfrm>
            <a:prstGeom prst="ellipse">
              <a:avLst/>
            </a:prstGeom>
            <a:solidFill>
              <a:srgbClr val="0350FF"/>
            </a:solidFill>
            <a:ln w="3175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 algn="ctr">
                <a:defRPr sz="30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grpSp>
          <p:nvGrpSpPr>
            <p:cNvPr id="1921" name="Group 1921"/>
            <p:cNvGrpSpPr/>
            <p:nvPr/>
          </p:nvGrpSpPr>
          <p:grpSpPr>
            <a:xfrm>
              <a:off x="5437932" y="1797319"/>
              <a:ext cx="961802" cy="952576"/>
              <a:chOff x="1076573" y="642144"/>
              <a:chExt cx="1923602" cy="1905150"/>
            </a:xfrm>
          </p:grpSpPr>
          <p:sp>
            <p:nvSpPr>
              <p:cNvPr id="1919" name="Shape 1919"/>
              <p:cNvSpPr/>
              <p:nvPr/>
            </p:nvSpPr>
            <p:spPr>
              <a:xfrm>
                <a:off x="1076573" y="1916353"/>
                <a:ext cx="1923602" cy="630941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282828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lang="zh-CN" altLang="en-US" sz="1800" kern="0" dirty="0">
                    <a:solidFill>
                      <a:schemeClr val="bg1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输入文字</a:t>
                </a:r>
                <a:endParaRPr lang="en-US" altLang="zh-CN" sz="1800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1920" name="Shape 1920"/>
              <p:cNvSpPr/>
              <p:nvPr/>
            </p:nvSpPr>
            <p:spPr>
              <a:xfrm>
                <a:off x="1224052" y="642144"/>
                <a:ext cx="1628649" cy="1369605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8400">
                    <a:solidFill>
                      <a:srgbClr val="000000"/>
                    </a:solidFill>
                    <a:latin typeface="Lato Light"/>
                    <a:ea typeface="Lato Light"/>
                    <a:cs typeface="Lato Light"/>
                    <a:sym typeface="Lato Light"/>
                  </a:defRPr>
                </a:lvl1pPr>
              </a:lstStyle>
              <a:p>
                <a:r>
                  <a:rPr sz="42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7%</a:t>
                </a:r>
              </a:p>
            </p:txBody>
          </p:sp>
        </p:grp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xmlns="" id="{AF285493-9115-4FA1-868D-5EC5337361EF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xmlns="" id="{A90854A2-3611-4C72-9F41-FBE9E9541384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62" name="Freeform 43">
                <a:extLst>
                  <a:ext uri="{FF2B5EF4-FFF2-40B4-BE49-F238E27FC236}">
                    <a16:creationId xmlns:a16="http://schemas.microsoft.com/office/drawing/2014/main" xmlns="" id="{7534F257-091B-451E-BA8D-9C932F389A3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63" name="Freeform 44">
                <a:extLst>
                  <a:ext uri="{FF2B5EF4-FFF2-40B4-BE49-F238E27FC236}">
                    <a16:creationId xmlns:a16="http://schemas.microsoft.com/office/drawing/2014/main" xmlns="" id="{AFA9D95D-09D2-4354-94EB-454BA1BF8EE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xmlns="" id="{CB15EA11-E606-41F5-978E-FA5FD37AC2BA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9" name="Freeform 45">
                <a:extLst>
                  <a:ext uri="{FF2B5EF4-FFF2-40B4-BE49-F238E27FC236}">
                    <a16:creationId xmlns:a16="http://schemas.microsoft.com/office/drawing/2014/main" xmlns="" id="{36F64F2A-D8F5-49ED-B390-80F28E13F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Freeform 46">
                <a:extLst>
                  <a:ext uri="{FF2B5EF4-FFF2-40B4-BE49-F238E27FC236}">
                    <a16:creationId xmlns:a16="http://schemas.microsoft.com/office/drawing/2014/main" xmlns="" id="{0B541DFE-90AE-4230-BEBF-3B4F85105C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Freeform 47">
                <a:extLst>
                  <a:ext uri="{FF2B5EF4-FFF2-40B4-BE49-F238E27FC236}">
                    <a16:creationId xmlns:a16="http://schemas.microsoft.com/office/drawing/2014/main" xmlns="" id="{F41EB703-B4BA-48F6-83EB-FE12A93DE08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Rectangle 48">
                <a:extLst>
                  <a:ext uri="{FF2B5EF4-FFF2-40B4-BE49-F238E27FC236}">
                    <a16:creationId xmlns:a16="http://schemas.microsoft.com/office/drawing/2014/main" xmlns="" id="{58D17A2E-A145-4A91-9C77-D9FDC324264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49">
                <a:extLst>
                  <a:ext uri="{FF2B5EF4-FFF2-40B4-BE49-F238E27FC236}">
                    <a16:creationId xmlns:a16="http://schemas.microsoft.com/office/drawing/2014/main" xmlns="" id="{058C661A-59F0-41F6-A61A-D596A636FC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Freeform 50">
                <a:extLst>
                  <a:ext uri="{FF2B5EF4-FFF2-40B4-BE49-F238E27FC236}">
                    <a16:creationId xmlns:a16="http://schemas.microsoft.com/office/drawing/2014/main" xmlns="" id="{3643C3AC-9112-44CE-B007-2BAEFD3C625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5" name="Freeform 51">
                <a:extLst>
                  <a:ext uri="{FF2B5EF4-FFF2-40B4-BE49-F238E27FC236}">
                    <a16:creationId xmlns:a16="http://schemas.microsoft.com/office/drawing/2014/main" xmlns="" id="{747CC3EA-E170-42BC-BC4C-D20EF9B69E9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Rectangle 52">
                <a:extLst>
                  <a:ext uri="{FF2B5EF4-FFF2-40B4-BE49-F238E27FC236}">
                    <a16:creationId xmlns:a16="http://schemas.microsoft.com/office/drawing/2014/main" xmlns="" id="{9F6D3122-C029-43A4-9A62-FAF4051A04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53">
                <a:extLst>
                  <a:ext uri="{FF2B5EF4-FFF2-40B4-BE49-F238E27FC236}">
                    <a16:creationId xmlns:a16="http://schemas.microsoft.com/office/drawing/2014/main" xmlns="" id="{98561DFC-87A8-40B0-8B3F-B1D7AC7D724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54">
                <a:extLst>
                  <a:ext uri="{FF2B5EF4-FFF2-40B4-BE49-F238E27FC236}">
                    <a16:creationId xmlns:a16="http://schemas.microsoft.com/office/drawing/2014/main" xmlns="" id="{43003D1B-FEC6-4DDD-8207-83D21D54B5E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55">
                <a:extLst>
                  <a:ext uri="{FF2B5EF4-FFF2-40B4-BE49-F238E27FC236}">
                    <a16:creationId xmlns:a16="http://schemas.microsoft.com/office/drawing/2014/main" xmlns="" id="{7DCED526-6417-406F-8076-129DEB5C3E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Freeform 56">
                <a:extLst>
                  <a:ext uri="{FF2B5EF4-FFF2-40B4-BE49-F238E27FC236}">
                    <a16:creationId xmlns:a16="http://schemas.microsoft.com/office/drawing/2014/main" xmlns="" id="{67DE8674-2AB1-4C9F-85EF-EF4BA423D3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57">
                <a:extLst>
                  <a:ext uri="{FF2B5EF4-FFF2-40B4-BE49-F238E27FC236}">
                    <a16:creationId xmlns:a16="http://schemas.microsoft.com/office/drawing/2014/main" xmlns="" id="{54C79051-CEE3-4075-A260-A7FD9D42ED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Rectangle 58">
                <a:extLst>
                  <a:ext uri="{FF2B5EF4-FFF2-40B4-BE49-F238E27FC236}">
                    <a16:creationId xmlns:a16="http://schemas.microsoft.com/office/drawing/2014/main" xmlns="" id="{BF45DEDE-A505-4ED8-9E15-E50C24E6D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59">
                <a:extLst>
                  <a:ext uri="{FF2B5EF4-FFF2-40B4-BE49-F238E27FC236}">
                    <a16:creationId xmlns:a16="http://schemas.microsoft.com/office/drawing/2014/main" xmlns="" id="{8BD7612A-D84B-4AD0-AEE6-1CD2AD0911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60">
                <a:extLst>
                  <a:ext uri="{FF2B5EF4-FFF2-40B4-BE49-F238E27FC236}">
                    <a16:creationId xmlns:a16="http://schemas.microsoft.com/office/drawing/2014/main" xmlns="" id="{02788E31-2C99-4C5C-8E82-53A258605BAB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61">
                <a:extLst>
                  <a:ext uri="{FF2B5EF4-FFF2-40B4-BE49-F238E27FC236}">
                    <a16:creationId xmlns:a16="http://schemas.microsoft.com/office/drawing/2014/main" xmlns="" id="{83CFDA64-D1D4-40B0-9CE8-1DB2170BFB01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Rectangle 62">
                <a:extLst>
                  <a:ext uri="{FF2B5EF4-FFF2-40B4-BE49-F238E27FC236}">
                    <a16:creationId xmlns:a16="http://schemas.microsoft.com/office/drawing/2014/main" xmlns="" id="{57FCC9DB-F42F-4D2A-9B12-7E791470A4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63">
                <a:extLst>
                  <a:ext uri="{FF2B5EF4-FFF2-40B4-BE49-F238E27FC236}">
                    <a16:creationId xmlns:a16="http://schemas.microsoft.com/office/drawing/2014/main" xmlns="" id="{ED7569D9-7F3C-46BC-8FF0-18A0CD4A814E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64">
                <a:extLst>
                  <a:ext uri="{FF2B5EF4-FFF2-40B4-BE49-F238E27FC236}">
                    <a16:creationId xmlns:a16="http://schemas.microsoft.com/office/drawing/2014/main" xmlns="" id="{71186F48-F612-4C1A-A1E6-8BBE3633DEB9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65">
                <a:extLst>
                  <a:ext uri="{FF2B5EF4-FFF2-40B4-BE49-F238E27FC236}">
                    <a16:creationId xmlns:a16="http://schemas.microsoft.com/office/drawing/2014/main" xmlns="" id="{C6C2AC87-C456-43F0-B360-EDB504C7E1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66">
                <a:extLst>
                  <a:ext uri="{FF2B5EF4-FFF2-40B4-BE49-F238E27FC236}">
                    <a16:creationId xmlns:a16="http://schemas.microsoft.com/office/drawing/2014/main" xmlns="" id="{D5EF8229-D29D-4D25-AC83-F739612728F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67">
                <a:extLst>
                  <a:ext uri="{FF2B5EF4-FFF2-40B4-BE49-F238E27FC236}">
                    <a16:creationId xmlns:a16="http://schemas.microsoft.com/office/drawing/2014/main" xmlns="" id="{63EFF040-10D3-405A-A1EF-C25B6BCD38AD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68">
                <a:extLst>
                  <a:ext uri="{FF2B5EF4-FFF2-40B4-BE49-F238E27FC236}">
                    <a16:creationId xmlns:a16="http://schemas.microsoft.com/office/drawing/2014/main" xmlns="" id="{834041D9-218D-47E5-A1B1-D74062925664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69">
                <a:extLst>
                  <a:ext uri="{FF2B5EF4-FFF2-40B4-BE49-F238E27FC236}">
                    <a16:creationId xmlns:a16="http://schemas.microsoft.com/office/drawing/2014/main" xmlns="" id="{F8548604-E07A-41F9-84A2-02E9FB6D51B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70">
                <a:extLst>
                  <a:ext uri="{FF2B5EF4-FFF2-40B4-BE49-F238E27FC236}">
                    <a16:creationId xmlns:a16="http://schemas.microsoft.com/office/drawing/2014/main" xmlns="" id="{426512AA-3163-454F-8C85-2A84D136C05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71">
                <a:extLst>
                  <a:ext uri="{FF2B5EF4-FFF2-40B4-BE49-F238E27FC236}">
                    <a16:creationId xmlns:a16="http://schemas.microsoft.com/office/drawing/2014/main" xmlns="" id="{45EA38D3-F83C-4534-A371-D7A94C14AD86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72">
                <a:extLst>
                  <a:ext uri="{FF2B5EF4-FFF2-40B4-BE49-F238E27FC236}">
                    <a16:creationId xmlns:a16="http://schemas.microsoft.com/office/drawing/2014/main" xmlns="" id="{0979B699-5BD1-4AF0-A84A-6659EF2B95FA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73">
                <a:extLst>
                  <a:ext uri="{FF2B5EF4-FFF2-40B4-BE49-F238E27FC236}">
                    <a16:creationId xmlns:a16="http://schemas.microsoft.com/office/drawing/2014/main" xmlns="" id="{E53AA919-2EDB-4FEF-BEE2-780A10C067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Freeform 74">
                <a:extLst>
                  <a:ext uri="{FF2B5EF4-FFF2-40B4-BE49-F238E27FC236}">
                    <a16:creationId xmlns:a16="http://schemas.microsoft.com/office/drawing/2014/main" xmlns="" id="{716AAF1C-2D17-400F-A66D-5E8AF19C18A8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75">
                <a:extLst>
                  <a:ext uri="{FF2B5EF4-FFF2-40B4-BE49-F238E27FC236}">
                    <a16:creationId xmlns:a16="http://schemas.microsoft.com/office/drawing/2014/main" xmlns="" id="{FEE7344C-9392-4501-8635-AA334ED70E65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Freeform 76">
                <a:extLst>
                  <a:ext uri="{FF2B5EF4-FFF2-40B4-BE49-F238E27FC236}">
                    <a16:creationId xmlns:a16="http://schemas.microsoft.com/office/drawing/2014/main" xmlns="" id="{4A593654-E195-4287-8EDB-62BC964169E4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77">
                <a:extLst>
                  <a:ext uri="{FF2B5EF4-FFF2-40B4-BE49-F238E27FC236}">
                    <a16:creationId xmlns:a16="http://schemas.microsoft.com/office/drawing/2014/main" xmlns="" id="{A7EDD4A5-C9D7-4047-B523-CE872F66DD2B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3173399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166AE0EB-93E0-4FC0-B01A-DBC19192604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87" name="矩形 86">
            <a:extLst>
              <a:ext uri="{FF2B5EF4-FFF2-40B4-BE49-F238E27FC236}">
                <a16:creationId xmlns:a16="http://schemas.microsoft.com/office/drawing/2014/main" xmlns="" id="{D7DBE87B-FD95-4C8A-8551-660029F0F6E3}"/>
              </a:ext>
            </a:extLst>
          </p:cNvPr>
          <p:cNvSpPr/>
          <p:nvPr/>
        </p:nvSpPr>
        <p:spPr>
          <a:xfrm>
            <a:off x="0" y="1192"/>
            <a:ext cx="12192000" cy="6858001"/>
          </a:xfrm>
          <a:prstGeom prst="rect">
            <a:avLst/>
          </a:prstGeom>
          <a:gradFill flip="none" rotWithShape="1">
            <a:gsLst>
              <a:gs pos="50000">
                <a:srgbClr val="FFFFFF">
                  <a:alpha val="17000"/>
                </a:srgbClr>
              </a:gs>
              <a:gs pos="100000">
                <a:schemeClr val="bg1"/>
              </a:gs>
              <a:gs pos="0">
                <a:schemeClr val="bg1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542" name="Group 1542"/>
          <p:cNvGrpSpPr/>
          <p:nvPr/>
        </p:nvGrpSpPr>
        <p:grpSpPr>
          <a:xfrm>
            <a:off x="472867" y="-1927771"/>
            <a:ext cx="2434125" cy="1591779"/>
            <a:chOff x="0" y="-2977"/>
            <a:chExt cx="4868248" cy="3183557"/>
          </a:xfrm>
        </p:grpSpPr>
        <p:sp>
          <p:nvSpPr>
            <p:cNvPr id="1540" name="Shape 1540"/>
            <p:cNvSpPr/>
            <p:nvPr/>
          </p:nvSpPr>
          <p:spPr>
            <a:xfrm>
              <a:off x="0" y="-2977"/>
              <a:ext cx="2667909" cy="615554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none" lIns="19050" tIns="19050" rIns="19050" bIns="19050" numCol="1" anchor="ctr">
              <a:spAutoFit/>
            </a:bodyPr>
            <a:lstStyle>
              <a:lvl1pPr>
                <a:defRPr sz="3500">
                  <a:solidFill>
                    <a:srgbClr val="000000"/>
                  </a:solidFill>
                  <a:latin typeface="Lato Regular"/>
                  <a:ea typeface="Lato Regular"/>
                  <a:cs typeface="Lato Regular"/>
                  <a:sym typeface="Lato Regular"/>
                </a:defRPr>
              </a:lvl1pPr>
            </a:lstStyle>
            <a:p>
              <a:r>
                <a:rPr sz="1750" dirty="0"/>
                <a:t>Project name</a:t>
              </a:r>
            </a:p>
          </p:txBody>
        </p:sp>
        <p:sp>
          <p:nvSpPr>
            <p:cNvPr id="1541" name="Shape 1541"/>
            <p:cNvSpPr/>
            <p:nvPr/>
          </p:nvSpPr>
          <p:spPr>
            <a:xfrm>
              <a:off x="0" y="732054"/>
              <a:ext cx="4868248" cy="2448526"/>
            </a:xfrm>
            <a:prstGeom prst="rect">
              <a:avLst/>
            </a:prstGeom>
            <a:noFill/>
            <a:ln w="3175" cap="flat">
              <a:noFill/>
              <a:miter lim="400000"/>
            </a:ln>
            <a:effectLst/>
            <a:extLst>
              <a:ext uri="{C572A759-6A51-4108-AA02-DFA0A04FC94B}">
                <ma14:wrappingTextBoxFlag xmlns="" xmlns:ma14="http://schemas.microsoft.com/office/mac/drawingml/2011/main" val="1"/>
              </a:ext>
            </a:extLst>
          </p:spPr>
          <p:txBody>
            <a:bodyPr wrap="square" lIns="19050" tIns="19050" rIns="19050" bIns="19050" numCol="1" anchor="t">
              <a:normAutofit/>
            </a:bodyPr>
            <a:lstStyle/>
            <a:p>
              <a:r>
                <a:rPr sz="900"/>
                <a:t>Lorem Ipsum is simply dummy typesetting industry. Lorem Ipsum has been the industry's unknown printer took a galley of type and scrambled it to make a type.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xmlns="" id="{6495FB75-43E9-419C-B4A3-8ED6F6DC2158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xmlns="" id="{A8CB39EC-8531-4847-B8E1-3669F12E83FF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76" name="Freeform 43">
                <a:extLst>
                  <a:ext uri="{FF2B5EF4-FFF2-40B4-BE49-F238E27FC236}">
                    <a16:creationId xmlns:a16="http://schemas.microsoft.com/office/drawing/2014/main" xmlns="" id="{B784DC94-B6A2-4DCB-8B69-D3C1DA50257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7" name="Freeform 44">
                <a:extLst>
                  <a:ext uri="{FF2B5EF4-FFF2-40B4-BE49-F238E27FC236}">
                    <a16:creationId xmlns:a16="http://schemas.microsoft.com/office/drawing/2014/main" xmlns="" id="{EBA9C25E-18BE-48EE-85F5-B95BA107031A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5B373E78-260A-41D6-8B03-9BE960E05989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3" name="Freeform 45">
                <a:extLst>
                  <a:ext uri="{FF2B5EF4-FFF2-40B4-BE49-F238E27FC236}">
                    <a16:creationId xmlns:a16="http://schemas.microsoft.com/office/drawing/2014/main" xmlns="" id="{2DADF8D9-B4D3-4964-B10A-904684A2880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46">
                <a:extLst>
                  <a:ext uri="{FF2B5EF4-FFF2-40B4-BE49-F238E27FC236}">
                    <a16:creationId xmlns:a16="http://schemas.microsoft.com/office/drawing/2014/main" xmlns="" id="{104A2AE8-D816-40E9-9681-91880A94BD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47">
                <a:extLst>
                  <a:ext uri="{FF2B5EF4-FFF2-40B4-BE49-F238E27FC236}">
                    <a16:creationId xmlns:a16="http://schemas.microsoft.com/office/drawing/2014/main" xmlns="" id="{638A8119-FFC4-4A29-AC7C-750EE9B654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Rectangle 48">
                <a:extLst>
                  <a:ext uri="{FF2B5EF4-FFF2-40B4-BE49-F238E27FC236}">
                    <a16:creationId xmlns:a16="http://schemas.microsoft.com/office/drawing/2014/main" xmlns="" id="{603668B0-DFA3-4DED-9EF1-4A4A4333A26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49">
                <a:extLst>
                  <a:ext uri="{FF2B5EF4-FFF2-40B4-BE49-F238E27FC236}">
                    <a16:creationId xmlns:a16="http://schemas.microsoft.com/office/drawing/2014/main" xmlns="" id="{35BB53A6-A949-4F86-8C27-ED58FAB619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50">
                <a:extLst>
                  <a:ext uri="{FF2B5EF4-FFF2-40B4-BE49-F238E27FC236}">
                    <a16:creationId xmlns:a16="http://schemas.microsoft.com/office/drawing/2014/main" xmlns="" id="{6F375459-4DAC-4B91-A6B5-01B98379905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51">
                <a:extLst>
                  <a:ext uri="{FF2B5EF4-FFF2-40B4-BE49-F238E27FC236}">
                    <a16:creationId xmlns:a16="http://schemas.microsoft.com/office/drawing/2014/main" xmlns="" id="{8AFB6AD3-C48B-46FB-BB4C-5F3075D3A90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Rectangle 52">
                <a:extLst>
                  <a:ext uri="{FF2B5EF4-FFF2-40B4-BE49-F238E27FC236}">
                    <a16:creationId xmlns:a16="http://schemas.microsoft.com/office/drawing/2014/main" xmlns="" id="{335FC4CC-292C-45AC-B592-F9113ECEB3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53">
                <a:extLst>
                  <a:ext uri="{FF2B5EF4-FFF2-40B4-BE49-F238E27FC236}">
                    <a16:creationId xmlns:a16="http://schemas.microsoft.com/office/drawing/2014/main" xmlns="" id="{17EAC591-B37A-4006-B547-51627E7DE112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54">
                <a:extLst>
                  <a:ext uri="{FF2B5EF4-FFF2-40B4-BE49-F238E27FC236}">
                    <a16:creationId xmlns:a16="http://schemas.microsoft.com/office/drawing/2014/main" xmlns="" id="{8AF1DFEC-5460-4459-9FB1-6F44726AC746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55">
                <a:extLst>
                  <a:ext uri="{FF2B5EF4-FFF2-40B4-BE49-F238E27FC236}">
                    <a16:creationId xmlns:a16="http://schemas.microsoft.com/office/drawing/2014/main" xmlns="" id="{EC660563-B6C2-4544-B41F-2488348BB0E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56">
                <a:extLst>
                  <a:ext uri="{FF2B5EF4-FFF2-40B4-BE49-F238E27FC236}">
                    <a16:creationId xmlns:a16="http://schemas.microsoft.com/office/drawing/2014/main" xmlns="" id="{96C63C80-2EC0-4F7F-8AF1-969AC8AD004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7">
                <a:extLst>
                  <a:ext uri="{FF2B5EF4-FFF2-40B4-BE49-F238E27FC236}">
                    <a16:creationId xmlns:a16="http://schemas.microsoft.com/office/drawing/2014/main" xmlns="" id="{83E8C7A7-128B-42EB-BD97-CA549798217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Rectangle 58">
                <a:extLst>
                  <a:ext uri="{FF2B5EF4-FFF2-40B4-BE49-F238E27FC236}">
                    <a16:creationId xmlns:a16="http://schemas.microsoft.com/office/drawing/2014/main" xmlns="" id="{AE83353C-D61A-4DA0-BD61-DE94B19EAC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59">
                <a:extLst>
                  <a:ext uri="{FF2B5EF4-FFF2-40B4-BE49-F238E27FC236}">
                    <a16:creationId xmlns:a16="http://schemas.microsoft.com/office/drawing/2014/main" xmlns="" id="{AF46F942-0680-4483-A2BE-CFB298F289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Freeform 60">
                <a:extLst>
                  <a:ext uri="{FF2B5EF4-FFF2-40B4-BE49-F238E27FC236}">
                    <a16:creationId xmlns:a16="http://schemas.microsoft.com/office/drawing/2014/main" xmlns="" id="{A7D167F1-FAF2-406C-8BD0-C146C0749BB1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61">
                <a:extLst>
                  <a:ext uri="{FF2B5EF4-FFF2-40B4-BE49-F238E27FC236}">
                    <a16:creationId xmlns:a16="http://schemas.microsoft.com/office/drawing/2014/main" xmlns="" id="{B2D883DF-6434-4FC7-B73F-C353FB7B348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Rectangle 62">
                <a:extLst>
                  <a:ext uri="{FF2B5EF4-FFF2-40B4-BE49-F238E27FC236}">
                    <a16:creationId xmlns:a16="http://schemas.microsoft.com/office/drawing/2014/main" xmlns="" id="{6F5D6351-ADE8-4199-AB00-5C8B789C29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63">
                <a:extLst>
                  <a:ext uri="{FF2B5EF4-FFF2-40B4-BE49-F238E27FC236}">
                    <a16:creationId xmlns:a16="http://schemas.microsoft.com/office/drawing/2014/main" xmlns="" id="{B592D247-8537-4D46-983A-91896B537C08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64">
                <a:extLst>
                  <a:ext uri="{FF2B5EF4-FFF2-40B4-BE49-F238E27FC236}">
                    <a16:creationId xmlns:a16="http://schemas.microsoft.com/office/drawing/2014/main" xmlns="" id="{3BA50EB0-2103-4CC0-B687-926C96BFD453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65">
                <a:extLst>
                  <a:ext uri="{FF2B5EF4-FFF2-40B4-BE49-F238E27FC236}">
                    <a16:creationId xmlns:a16="http://schemas.microsoft.com/office/drawing/2014/main" xmlns="" id="{25E5A6A8-4F03-4C80-9948-838FE0F44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6">
                <a:extLst>
                  <a:ext uri="{FF2B5EF4-FFF2-40B4-BE49-F238E27FC236}">
                    <a16:creationId xmlns:a16="http://schemas.microsoft.com/office/drawing/2014/main" xmlns="" id="{1F7B0C81-95B7-45FB-9B7D-63B17DA66F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7">
                <a:extLst>
                  <a:ext uri="{FF2B5EF4-FFF2-40B4-BE49-F238E27FC236}">
                    <a16:creationId xmlns:a16="http://schemas.microsoft.com/office/drawing/2014/main" xmlns="" id="{0E539AC8-FD73-41D7-B73C-4CEABDEAF58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68">
                <a:extLst>
                  <a:ext uri="{FF2B5EF4-FFF2-40B4-BE49-F238E27FC236}">
                    <a16:creationId xmlns:a16="http://schemas.microsoft.com/office/drawing/2014/main" xmlns="" id="{638C71A1-34FA-4209-A5C3-F7F08EFDF15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69">
                <a:extLst>
                  <a:ext uri="{FF2B5EF4-FFF2-40B4-BE49-F238E27FC236}">
                    <a16:creationId xmlns:a16="http://schemas.microsoft.com/office/drawing/2014/main" xmlns="" id="{DDC2BD5E-47D5-4404-8BF7-5689EE9125AA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70">
                <a:extLst>
                  <a:ext uri="{FF2B5EF4-FFF2-40B4-BE49-F238E27FC236}">
                    <a16:creationId xmlns:a16="http://schemas.microsoft.com/office/drawing/2014/main" xmlns="" id="{900D5922-1356-4C57-8444-696945359765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71">
                <a:extLst>
                  <a:ext uri="{FF2B5EF4-FFF2-40B4-BE49-F238E27FC236}">
                    <a16:creationId xmlns:a16="http://schemas.microsoft.com/office/drawing/2014/main" xmlns="" id="{14B3CDEA-6E2C-42FE-93E7-0BDEBE514812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72">
                <a:extLst>
                  <a:ext uri="{FF2B5EF4-FFF2-40B4-BE49-F238E27FC236}">
                    <a16:creationId xmlns:a16="http://schemas.microsoft.com/office/drawing/2014/main" xmlns="" id="{B6F1F0A7-544B-4B7A-A4D0-657051B7E08D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3">
                <a:extLst>
                  <a:ext uri="{FF2B5EF4-FFF2-40B4-BE49-F238E27FC236}">
                    <a16:creationId xmlns:a16="http://schemas.microsoft.com/office/drawing/2014/main" xmlns="" id="{971A1B20-503C-4FD5-B809-94B42773B9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74">
                <a:extLst>
                  <a:ext uri="{FF2B5EF4-FFF2-40B4-BE49-F238E27FC236}">
                    <a16:creationId xmlns:a16="http://schemas.microsoft.com/office/drawing/2014/main" xmlns="" id="{30CB060C-FAC8-4E78-8DBA-5235C3F654FE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75">
                <a:extLst>
                  <a:ext uri="{FF2B5EF4-FFF2-40B4-BE49-F238E27FC236}">
                    <a16:creationId xmlns:a16="http://schemas.microsoft.com/office/drawing/2014/main" xmlns="" id="{23F23035-9B5B-43AA-A0F0-D8F23D8AA10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76">
                <a:extLst>
                  <a:ext uri="{FF2B5EF4-FFF2-40B4-BE49-F238E27FC236}">
                    <a16:creationId xmlns:a16="http://schemas.microsoft.com/office/drawing/2014/main" xmlns="" id="{D7156689-AB47-4656-B451-57F7F1230F97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77">
                <a:extLst>
                  <a:ext uri="{FF2B5EF4-FFF2-40B4-BE49-F238E27FC236}">
                    <a16:creationId xmlns:a16="http://schemas.microsoft.com/office/drawing/2014/main" xmlns="" id="{D3D7869A-A809-4271-B118-CA490D776E80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76A0A9F-29E1-4A36-99CB-725B1EB2671C}"/>
              </a:ext>
            </a:extLst>
          </p:cNvPr>
          <p:cNvGrpSpPr/>
          <p:nvPr/>
        </p:nvGrpSpPr>
        <p:grpSpPr>
          <a:xfrm>
            <a:off x="1068016" y="1271812"/>
            <a:ext cx="9742140" cy="4809678"/>
            <a:chOff x="1068016" y="1271812"/>
            <a:chExt cx="9742140" cy="4809678"/>
          </a:xfrm>
        </p:grpSpPr>
        <p:sp>
          <p:nvSpPr>
            <p:cNvPr id="1515" name="Shape 1515"/>
            <p:cNvSpPr/>
            <p:nvPr/>
          </p:nvSpPr>
          <p:spPr>
            <a:xfrm>
              <a:off x="2313243" y="3676650"/>
              <a:ext cx="1224263" cy="0"/>
            </a:xfrm>
            <a:prstGeom prst="line">
              <a:avLst/>
            </a:prstGeom>
            <a:ln w="25400">
              <a:solidFill>
                <a:srgbClr val="282828"/>
              </a:solidFill>
              <a:custDash>
                <a:ds d="200000" sp="200000"/>
              </a:custDash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sp>
          <p:nvSpPr>
            <p:cNvPr id="1516" name="Shape 1516"/>
            <p:cNvSpPr/>
            <p:nvPr/>
          </p:nvSpPr>
          <p:spPr>
            <a:xfrm>
              <a:off x="8294943" y="3676650"/>
              <a:ext cx="1224263" cy="0"/>
            </a:xfrm>
            <a:prstGeom prst="line">
              <a:avLst/>
            </a:prstGeom>
            <a:ln w="25400">
              <a:solidFill>
                <a:srgbClr val="282828"/>
              </a:solidFill>
              <a:custDash>
                <a:ds d="200000" sp="200000"/>
              </a:custDash>
              <a:miter lim="400000"/>
            </a:ln>
          </p:spPr>
          <p:txBody>
            <a:bodyPr lIns="19050" tIns="19050" rIns="19050" bIns="19050" anchor="ctr"/>
            <a:lstStyle/>
            <a:p>
              <a:pPr algn="ctr">
                <a:defRPr sz="3000">
                  <a:solidFill>
                    <a:srgbClr val="000000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500"/>
            </a:p>
          </p:txBody>
        </p:sp>
        <p:grpSp>
          <p:nvGrpSpPr>
            <p:cNvPr id="1529" name="Group 1529"/>
            <p:cNvGrpSpPr/>
            <p:nvPr/>
          </p:nvGrpSpPr>
          <p:grpSpPr>
            <a:xfrm>
              <a:off x="3409005" y="1271812"/>
              <a:ext cx="5089573" cy="4809678"/>
              <a:chOff x="0" y="323993"/>
              <a:chExt cx="10179144" cy="9619354"/>
            </a:xfrm>
          </p:grpSpPr>
          <p:sp>
            <p:nvSpPr>
              <p:cNvPr id="1518" name="Shape 1518"/>
              <p:cNvSpPr/>
              <p:nvPr/>
            </p:nvSpPr>
            <p:spPr>
              <a:xfrm>
                <a:off x="279895" y="323993"/>
                <a:ext cx="9619353" cy="9619354"/>
              </a:xfrm>
              <a:prstGeom prst="ellipse">
                <a:avLst/>
              </a:prstGeom>
              <a:noFill/>
              <a:ln w="25400" cap="flat">
                <a:solidFill>
                  <a:srgbClr val="282828"/>
                </a:solidFill>
                <a:custDash>
                  <a:ds d="200000" sp="200000"/>
                </a:custDash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grpSp>
            <p:nvGrpSpPr>
              <p:cNvPr id="1521" name="Group 1521"/>
              <p:cNvGrpSpPr/>
              <p:nvPr/>
            </p:nvGrpSpPr>
            <p:grpSpPr>
              <a:xfrm>
                <a:off x="1742306" y="1786404"/>
                <a:ext cx="6694531" cy="6694532"/>
                <a:chOff x="0" y="0"/>
                <a:chExt cx="6694530" cy="6694530"/>
              </a:xfrm>
            </p:grpSpPr>
            <p:graphicFrame>
              <p:nvGraphicFramePr>
                <p:cNvPr id="1519" name="Chart 1519"/>
                <p:cNvGraphicFramePr/>
                <p:nvPr>
                  <p:extLst>
                    <p:ext uri="{D42A27DB-BD31-4B8C-83A1-F6EECF244321}">
                      <p14:modId xmlns:p14="http://schemas.microsoft.com/office/powerpoint/2010/main" val="1450025392"/>
                    </p:ext>
                  </p:extLst>
                </p:nvPr>
              </p:nvGraphicFramePr>
              <p:xfrm>
                <a:off x="0" y="0"/>
                <a:ext cx="6694531" cy="6694531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4"/>
                </a:graphicData>
              </a:graphic>
            </p:graphicFrame>
            <p:sp>
              <p:nvSpPr>
                <p:cNvPr id="1520" name="Shape 1520"/>
                <p:cNvSpPr/>
                <p:nvPr/>
              </p:nvSpPr>
              <p:spPr>
                <a:xfrm>
                  <a:off x="263738" y="263738"/>
                  <a:ext cx="6167055" cy="6167056"/>
                </a:xfrm>
                <a:prstGeom prst="ellipse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 algn="ctr">
                    <a:defRPr sz="30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500"/>
                </a:p>
              </p:txBody>
            </p:sp>
          </p:grpSp>
          <p:grpSp>
            <p:nvGrpSpPr>
              <p:cNvPr id="1524" name="Group 1524"/>
              <p:cNvGrpSpPr/>
              <p:nvPr/>
            </p:nvGrpSpPr>
            <p:grpSpPr>
              <a:xfrm>
                <a:off x="9571235" y="4829716"/>
                <a:ext cx="607909" cy="607909"/>
                <a:chOff x="0" y="0"/>
                <a:chExt cx="607907" cy="607907"/>
              </a:xfrm>
            </p:grpSpPr>
            <p:sp>
              <p:nvSpPr>
                <p:cNvPr id="1522" name="Shape 1522"/>
                <p:cNvSpPr/>
                <p:nvPr/>
              </p:nvSpPr>
              <p:spPr>
                <a:xfrm>
                  <a:off x="0" y="0"/>
                  <a:ext cx="607907" cy="607907"/>
                </a:xfrm>
                <a:prstGeom prst="rect">
                  <a:avLst/>
                </a:prstGeom>
                <a:solidFill>
                  <a:srgbClr val="0350FF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 algn="ctr">
                    <a:defRPr sz="30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500"/>
                </a:p>
              </p:txBody>
            </p:sp>
            <p:sp>
              <p:nvSpPr>
                <p:cNvPr id="1523" name="Shape 1523"/>
                <p:cNvSpPr/>
                <p:nvPr/>
              </p:nvSpPr>
              <p:spPr>
                <a:xfrm>
                  <a:off x="76722" y="135841"/>
                  <a:ext cx="505264" cy="353942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none" lIns="19050" tIns="19050" rIns="19050" bIns="19050" numCol="1" anchor="ctr">
                  <a:spAutoFit/>
                </a:bodyPr>
                <a:lstStyle>
                  <a:lvl1pPr algn="ctr">
                    <a:defRPr sz="1800" cap="all" spc="36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Montserrat-Regular"/>
                    </a:defRPr>
                  </a:lvl1pPr>
                </a:lstStyle>
                <a:p>
                  <a:r>
                    <a:rPr sz="900"/>
                    <a:t>03</a:t>
                  </a:r>
                </a:p>
              </p:txBody>
            </p:sp>
          </p:grpSp>
          <p:grpSp>
            <p:nvGrpSpPr>
              <p:cNvPr id="1527" name="Group 1527"/>
              <p:cNvGrpSpPr/>
              <p:nvPr/>
            </p:nvGrpSpPr>
            <p:grpSpPr>
              <a:xfrm>
                <a:off x="0" y="4829716"/>
                <a:ext cx="607908" cy="607909"/>
                <a:chOff x="0" y="0"/>
                <a:chExt cx="607907" cy="607907"/>
              </a:xfrm>
            </p:grpSpPr>
            <p:sp>
              <p:nvSpPr>
                <p:cNvPr id="1525" name="Shape 1525"/>
                <p:cNvSpPr/>
                <p:nvPr/>
              </p:nvSpPr>
              <p:spPr>
                <a:xfrm>
                  <a:off x="0" y="0"/>
                  <a:ext cx="607907" cy="607907"/>
                </a:xfrm>
                <a:prstGeom prst="rect">
                  <a:avLst/>
                </a:prstGeom>
                <a:solidFill>
                  <a:srgbClr val="0350FF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 algn="ctr">
                    <a:defRPr sz="30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500"/>
                </a:p>
              </p:txBody>
            </p:sp>
            <p:sp>
              <p:nvSpPr>
                <p:cNvPr id="1526" name="Shape 1526"/>
                <p:cNvSpPr/>
                <p:nvPr/>
              </p:nvSpPr>
              <p:spPr>
                <a:xfrm>
                  <a:off x="76722" y="135841"/>
                  <a:ext cx="505265" cy="353942"/>
                </a:xfrm>
                <a:prstGeom prst="rect">
                  <a:avLst/>
                </a:pr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a14="http://schemas.microsoft.com/office/mac/drawingml/2011/main" val="1"/>
                  </a:ext>
                </a:extLst>
              </p:spPr>
              <p:txBody>
                <a:bodyPr wrap="none" lIns="19050" tIns="19050" rIns="19050" bIns="19050" numCol="1" anchor="ctr">
                  <a:spAutoFit/>
                </a:bodyPr>
                <a:lstStyle>
                  <a:lvl1pPr algn="ctr">
                    <a:defRPr sz="1800" cap="all" spc="360">
                      <a:solidFill>
                        <a:srgbClr val="FFFFFF"/>
                      </a:solidFill>
                      <a:latin typeface="+mn-lt"/>
                      <a:ea typeface="+mn-ea"/>
                      <a:cs typeface="+mn-cs"/>
                      <a:sym typeface="Montserrat-Regular"/>
                    </a:defRPr>
                  </a:lvl1pPr>
                </a:lstStyle>
                <a:p>
                  <a:r>
                    <a:rPr sz="900"/>
                    <a:t>07</a:t>
                  </a:r>
                </a:p>
              </p:txBody>
            </p:sp>
          </p:grpSp>
          <p:sp>
            <p:nvSpPr>
              <p:cNvPr id="1528" name="Shape 1528"/>
              <p:cNvSpPr/>
              <p:nvPr/>
            </p:nvSpPr>
            <p:spPr>
              <a:xfrm>
                <a:off x="3220979" y="4503102"/>
                <a:ext cx="3737187" cy="1184940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square" lIns="19050" tIns="19050" rIns="19050" bIns="19050" numCol="1" anchor="ctr">
                <a:spAutoFit/>
              </a:bodyPr>
              <a:lstStyle>
                <a:lvl1pPr algn="ctr">
                  <a:defRPr sz="6000">
                    <a:solidFill>
                      <a:srgbClr val="000000"/>
                    </a:solidFill>
                    <a:latin typeface="Lato Light"/>
                    <a:ea typeface="Lato Light"/>
                    <a:cs typeface="Lato Light"/>
                    <a:sym typeface="Lato Light"/>
                  </a:defRPr>
                </a:lvl1pPr>
              </a:lstStyle>
              <a:p>
                <a:r>
                  <a:rPr lang="zh-CN" altLang="en-US" sz="3600" dirty="0">
                    <a:solidFill>
                      <a:srgbClr val="0350FF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锐普公司</a:t>
                </a:r>
                <a:endParaRPr sz="3200" dirty="0">
                  <a:solidFill>
                    <a:srgbClr val="0350FF"/>
                  </a:solidFill>
                </a:endParaRPr>
              </a:p>
            </p:txBody>
          </p:sp>
        </p:grpSp>
        <p:grpSp>
          <p:nvGrpSpPr>
            <p:cNvPr id="1534" name="Group 1534"/>
            <p:cNvGrpSpPr/>
            <p:nvPr/>
          </p:nvGrpSpPr>
          <p:grpSpPr>
            <a:xfrm>
              <a:off x="9539010" y="3064519"/>
              <a:ext cx="1224264" cy="1224264"/>
              <a:chOff x="0" y="0"/>
              <a:chExt cx="2448525" cy="2448525"/>
            </a:xfrm>
          </p:grpSpPr>
          <p:grpSp>
            <p:nvGrpSpPr>
              <p:cNvPr id="1532" name="Group 1532"/>
              <p:cNvGrpSpPr/>
              <p:nvPr/>
            </p:nvGrpSpPr>
            <p:grpSpPr>
              <a:xfrm>
                <a:off x="0" y="0"/>
                <a:ext cx="2448525" cy="2448525"/>
                <a:chOff x="0" y="0"/>
                <a:chExt cx="2448524" cy="2448524"/>
              </a:xfrm>
            </p:grpSpPr>
            <p:graphicFrame>
              <p:nvGraphicFramePr>
                <p:cNvPr id="1530" name="Chart 1530"/>
                <p:cNvGraphicFramePr/>
                <p:nvPr>
                  <p:extLst>
                    <p:ext uri="{D42A27DB-BD31-4B8C-83A1-F6EECF244321}">
                      <p14:modId xmlns:p14="http://schemas.microsoft.com/office/powerpoint/2010/main" val="3155880231"/>
                    </p:ext>
                  </p:extLst>
                </p:nvPr>
              </p:nvGraphicFramePr>
              <p:xfrm>
                <a:off x="0" y="0"/>
                <a:ext cx="2448525" cy="2448525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5"/>
                </a:graphicData>
              </a:graphic>
            </p:graphicFrame>
            <p:sp>
              <p:nvSpPr>
                <p:cNvPr id="1531" name="Shape 1531"/>
                <p:cNvSpPr/>
                <p:nvPr/>
              </p:nvSpPr>
              <p:spPr>
                <a:xfrm>
                  <a:off x="137728" y="137728"/>
                  <a:ext cx="2173069" cy="2173069"/>
                </a:xfrm>
                <a:prstGeom prst="ellipse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 algn="ctr">
                    <a:defRPr sz="30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500"/>
                </a:p>
              </p:txBody>
            </p:sp>
          </p:grpSp>
          <p:sp>
            <p:nvSpPr>
              <p:cNvPr id="1533" name="Shape 1533"/>
              <p:cNvSpPr/>
              <p:nvPr/>
            </p:nvSpPr>
            <p:spPr>
              <a:xfrm>
                <a:off x="945341" y="916487"/>
                <a:ext cx="557847" cy="615553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000000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sz="1750"/>
                  <a:t>83</a:t>
                </a:r>
              </a:p>
            </p:txBody>
          </p:sp>
        </p:grpSp>
        <p:grpSp>
          <p:nvGrpSpPr>
            <p:cNvPr id="1539" name="Group 1539"/>
            <p:cNvGrpSpPr/>
            <p:nvPr/>
          </p:nvGrpSpPr>
          <p:grpSpPr>
            <a:xfrm>
              <a:off x="1144310" y="3064519"/>
              <a:ext cx="1224264" cy="1224264"/>
              <a:chOff x="0" y="0"/>
              <a:chExt cx="2448525" cy="2448525"/>
            </a:xfrm>
          </p:grpSpPr>
          <p:grpSp>
            <p:nvGrpSpPr>
              <p:cNvPr id="1537" name="Group 1537"/>
              <p:cNvGrpSpPr/>
              <p:nvPr/>
            </p:nvGrpSpPr>
            <p:grpSpPr>
              <a:xfrm>
                <a:off x="0" y="0"/>
                <a:ext cx="2448525" cy="2448525"/>
                <a:chOff x="0" y="0"/>
                <a:chExt cx="2448524" cy="2448524"/>
              </a:xfrm>
            </p:grpSpPr>
            <p:graphicFrame>
              <p:nvGraphicFramePr>
                <p:cNvPr id="1535" name="Chart 1535"/>
                <p:cNvGraphicFramePr/>
                <p:nvPr>
                  <p:extLst>
                    <p:ext uri="{D42A27DB-BD31-4B8C-83A1-F6EECF244321}">
                      <p14:modId xmlns:p14="http://schemas.microsoft.com/office/powerpoint/2010/main" val="2337605927"/>
                    </p:ext>
                  </p:extLst>
                </p:nvPr>
              </p:nvGraphicFramePr>
              <p:xfrm>
                <a:off x="0" y="0"/>
                <a:ext cx="2448525" cy="2448525"/>
              </p:xfrm>
              <a:graphic>
                <a:graphicData uri="http://schemas.openxmlformats.org/drawingml/2006/chart">
                  <c:chart xmlns:c="http://schemas.openxmlformats.org/drawingml/2006/chart" xmlns:r="http://schemas.openxmlformats.org/officeDocument/2006/relationships" r:id="rId6"/>
                </a:graphicData>
              </a:graphic>
            </p:graphicFrame>
            <p:sp>
              <p:nvSpPr>
                <p:cNvPr id="1536" name="Shape 1536"/>
                <p:cNvSpPr/>
                <p:nvPr/>
              </p:nvSpPr>
              <p:spPr>
                <a:xfrm>
                  <a:off x="137728" y="137728"/>
                  <a:ext cx="2173069" cy="2173069"/>
                </a:xfrm>
                <a:prstGeom prst="ellipse">
                  <a:avLst/>
                </a:prstGeom>
                <a:solidFill>
                  <a:srgbClr val="FFFFFF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19050" tIns="19050" rIns="19050" bIns="19050" numCol="1" anchor="ctr">
                  <a:noAutofit/>
                </a:bodyPr>
                <a:lstStyle/>
                <a:p>
                  <a:pPr algn="ctr">
                    <a:defRPr sz="3000">
                      <a:solidFill>
                        <a:srgbClr val="FFFFFF"/>
                      </a:solidFill>
                      <a:latin typeface="Helvetica Light"/>
                      <a:ea typeface="Helvetica Light"/>
                      <a:cs typeface="Helvetica Light"/>
                      <a:sym typeface="Helvetica Light"/>
                    </a:defRPr>
                  </a:pPr>
                  <a:endParaRPr sz="1500"/>
                </a:p>
              </p:txBody>
            </p:sp>
          </p:grpSp>
          <p:sp>
            <p:nvSpPr>
              <p:cNvPr id="1538" name="Shape 1538"/>
              <p:cNvSpPr/>
              <p:nvPr/>
            </p:nvSpPr>
            <p:spPr>
              <a:xfrm>
                <a:off x="1065565" y="929187"/>
                <a:ext cx="317396" cy="615553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wrap="none" lIns="19050" tIns="19050" rIns="19050" bIns="19050" numCol="1" anchor="ctr">
                <a:spAutoFit/>
              </a:bodyPr>
              <a:lstStyle>
                <a:lvl1pPr algn="ctr">
                  <a:defRPr sz="3500">
                    <a:solidFill>
                      <a:srgbClr val="000000"/>
                    </a:solidFill>
                    <a:latin typeface="Lato Regular"/>
                    <a:ea typeface="Lato Regular"/>
                    <a:cs typeface="Lato Regular"/>
                    <a:sym typeface="Lato Regular"/>
                  </a:defRPr>
                </a:lvl1pPr>
              </a:lstStyle>
              <a:p>
                <a:r>
                  <a:rPr sz="1750" dirty="0"/>
                  <a:t>7</a:t>
                </a:r>
              </a:p>
            </p:txBody>
          </p:sp>
        </p:grp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xmlns="" id="{C45F141F-6D4D-4AFD-AB9D-858042D0C1FA}"/>
                </a:ext>
              </a:extLst>
            </p:cNvPr>
            <p:cNvSpPr txBox="1"/>
            <p:nvPr/>
          </p:nvSpPr>
          <p:spPr bwMode="auto">
            <a:xfrm>
              <a:off x="1068016" y="1738077"/>
              <a:ext cx="2076684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79" name="矩形 78">
              <a:extLst>
                <a:ext uri="{FF2B5EF4-FFF2-40B4-BE49-F238E27FC236}">
                  <a16:creationId xmlns:a16="http://schemas.microsoft.com/office/drawing/2014/main" xmlns="" id="{AB441FF9-05CB-4C41-9990-435BD3A3B2AD}"/>
                </a:ext>
              </a:extLst>
            </p:cNvPr>
            <p:cNvSpPr/>
            <p:nvPr/>
          </p:nvSpPr>
          <p:spPr>
            <a:xfrm>
              <a:off x="1079710" y="1376873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kern="0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350FF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xmlns="" id="{0078EDD1-0E9E-49B4-840B-62326A727262}"/>
                </a:ext>
              </a:extLst>
            </p:cNvPr>
            <p:cNvSpPr txBox="1"/>
            <p:nvPr/>
          </p:nvSpPr>
          <p:spPr bwMode="auto">
            <a:xfrm>
              <a:off x="1068016" y="5086348"/>
              <a:ext cx="2076684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81" name="矩形 80">
              <a:extLst>
                <a:ext uri="{FF2B5EF4-FFF2-40B4-BE49-F238E27FC236}">
                  <a16:creationId xmlns:a16="http://schemas.microsoft.com/office/drawing/2014/main" xmlns="" id="{BDAE75B0-4139-4172-9DBC-C47C911398C7}"/>
                </a:ext>
              </a:extLst>
            </p:cNvPr>
            <p:cNvSpPr/>
            <p:nvPr/>
          </p:nvSpPr>
          <p:spPr>
            <a:xfrm>
              <a:off x="1079710" y="4706094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kern="0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350FF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xmlns="" id="{BBBF03B4-68F1-427B-A436-B1AAD2E30197}"/>
                </a:ext>
              </a:extLst>
            </p:cNvPr>
            <p:cNvSpPr txBox="1"/>
            <p:nvPr/>
          </p:nvSpPr>
          <p:spPr bwMode="auto">
            <a:xfrm>
              <a:off x="8733472" y="1738077"/>
              <a:ext cx="2076684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83" name="矩形 82">
              <a:extLst>
                <a:ext uri="{FF2B5EF4-FFF2-40B4-BE49-F238E27FC236}">
                  <a16:creationId xmlns:a16="http://schemas.microsoft.com/office/drawing/2014/main" xmlns="" id="{C1F725C7-8F64-489F-A92F-A54DCDF5D491}"/>
                </a:ext>
              </a:extLst>
            </p:cNvPr>
            <p:cNvSpPr/>
            <p:nvPr/>
          </p:nvSpPr>
          <p:spPr>
            <a:xfrm>
              <a:off x="8452060" y="1376873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kern="0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350FF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xmlns="" id="{8A61E08E-9386-4CDD-9B23-A82CAD509148}"/>
                </a:ext>
              </a:extLst>
            </p:cNvPr>
            <p:cNvSpPr txBox="1"/>
            <p:nvPr/>
          </p:nvSpPr>
          <p:spPr bwMode="auto">
            <a:xfrm>
              <a:off x="8733472" y="5086348"/>
              <a:ext cx="2076684" cy="6093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  <a:buFont typeface="Arial" panose="020B0604020202020204" pitchFamily="34" charset="0"/>
                <a:buNone/>
                <a:defRPr/>
              </a:pP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是国内领先的专业</a:t>
              </a:r>
              <a:r>
                <a:rPr lang="en-US" altLang="zh-CN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PPT</a:t>
              </a:r>
              <a:r>
                <a:rPr lang="zh-CN" altLang="en-US" sz="1400" noProof="1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sym typeface="+mn-ea"/>
                </a:rPr>
                <a:t>设计和培训公司</a:t>
              </a:r>
            </a:p>
          </p:txBody>
        </p:sp>
        <p:sp>
          <p:nvSpPr>
            <p:cNvPr id="85" name="矩形 84">
              <a:extLst>
                <a:ext uri="{FF2B5EF4-FFF2-40B4-BE49-F238E27FC236}">
                  <a16:creationId xmlns:a16="http://schemas.microsoft.com/office/drawing/2014/main" xmlns="" id="{274EE339-F29C-41FB-A72C-35448467D81B}"/>
                </a:ext>
              </a:extLst>
            </p:cNvPr>
            <p:cNvSpPr/>
            <p:nvPr/>
          </p:nvSpPr>
          <p:spPr>
            <a:xfrm>
              <a:off x="8452060" y="4706094"/>
              <a:ext cx="2358096" cy="46021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zh-CN" altLang="en-US" kern="0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添加你的文本</a:t>
              </a:r>
              <a:endParaRPr lang="en-US" altLang="zh-CN" kern="0" dirty="0">
                <a:solidFill>
                  <a:srgbClr val="0350FF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42967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0" name="图片 539">
            <a:extLst>
              <a:ext uri="{FF2B5EF4-FFF2-40B4-BE49-F238E27FC236}">
                <a16:creationId xmlns:a16="http://schemas.microsoft.com/office/drawing/2014/main" xmlns="" id="{1C343DC7-A060-4418-9F3A-B499439CEFC5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541" name="矩形 540">
            <a:extLst>
              <a:ext uri="{FF2B5EF4-FFF2-40B4-BE49-F238E27FC236}">
                <a16:creationId xmlns:a16="http://schemas.microsoft.com/office/drawing/2014/main" xmlns="" id="{4BC80932-E31F-4585-BE34-0E826897FC6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E0C89754-0844-4244-BC48-6B4C1CC65916}"/>
              </a:ext>
            </a:extLst>
          </p:cNvPr>
          <p:cNvGrpSpPr/>
          <p:nvPr/>
        </p:nvGrpSpPr>
        <p:grpSpPr>
          <a:xfrm>
            <a:off x="1139683" y="1417916"/>
            <a:ext cx="2933620" cy="4231729"/>
            <a:chOff x="1139683" y="1322666"/>
            <a:chExt cx="2933620" cy="4231729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8E9684F2-24DB-49F7-8E4A-3C706DE1E98C}"/>
                </a:ext>
              </a:extLst>
            </p:cNvPr>
            <p:cNvGrpSpPr/>
            <p:nvPr/>
          </p:nvGrpSpPr>
          <p:grpSpPr>
            <a:xfrm>
              <a:off x="1253295" y="1322666"/>
              <a:ext cx="2463804" cy="2273302"/>
              <a:chOff x="1253295" y="1322666"/>
              <a:chExt cx="2463804" cy="2273302"/>
            </a:xfrm>
          </p:grpSpPr>
          <p:sp>
            <p:nvSpPr>
              <p:cNvPr id="1934" name="Shape 1934"/>
              <p:cNvSpPr/>
              <p:nvPr/>
            </p:nvSpPr>
            <p:spPr>
              <a:xfrm>
                <a:off x="125329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35" name="Shape 1935"/>
              <p:cNvSpPr/>
              <p:nvPr/>
            </p:nvSpPr>
            <p:spPr>
              <a:xfrm>
                <a:off x="144379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36" name="Shape 1936"/>
              <p:cNvSpPr/>
              <p:nvPr/>
            </p:nvSpPr>
            <p:spPr>
              <a:xfrm>
                <a:off x="163429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37" name="Shape 1937"/>
              <p:cNvSpPr/>
              <p:nvPr/>
            </p:nvSpPr>
            <p:spPr>
              <a:xfrm>
                <a:off x="182479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38" name="Shape 1938"/>
              <p:cNvSpPr/>
              <p:nvPr/>
            </p:nvSpPr>
            <p:spPr>
              <a:xfrm>
                <a:off x="201529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39" name="Shape 1939"/>
              <p:cNvSpPr/>
              <p:nvPr/>
            </p:nvSpPr>
            <p:spPr>
              <a:xfrm>
                <a:off x="220579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0" name="Shape 1940"/>
              <p:cNvSpPr/>
              <p:nvPr/>
            </p:nvSpPr>
            <p:spPr>
              <a:xfrm>
                <a:off x="239629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1" name="Shape 1941"/>
              <p:cNvSpPr/>
              <p:nvPr/>
            </p:nvSpPr>
            <p:spPr>
              <a:xfrm>
                <a:off x="258679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2" name="Shape 1942"/>
              <p:cNvSpPr/>
              <p:nvPr/>
            </p:nvSpPr>
            <p:spPr>
              <a:xfrm>
                <a:off x="277729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3" name="Shape 1943"/>
              <p:cNvSpPr/>
              <p:nvPr/>
            </p:nvSpPr>
            <p:spPr>
              <a:xfrm>
                <a:off x="296779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4" name="Shape 1944"/>
              <p:cNvSpPr/>
              <p:nvPr/>
            </p:nvSpPr>
            <p:spPr>
              <a:xfrm>
                <a:off x="315829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5" name="Shape 1945"/>
              <p:cNvSpPr/>
              <p:nvPr/>
            </p:nvSpPr>
            <p:spPr>
              <a:xfrm>
                <a:off x="334879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6" name="Shape 1946"/>
              <p:cNvSpPr/>
              <p:nvPr/>
            </p:nvSpPr>
            <p:spPr>
              <a:xfrm>
                <a:off x="3539298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7" name="Shape 1947"/>
              <p:cNvSpPr/>
              <p:nvPr/>
            </p:nvSpPr>
            <p:spPr>
              <a:xfrm>
                <a:off x="125329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8" name="Shape 1948"/>
              <p:cNvSpPr/>
              <p:nvPr/>
            </p:nvSpPr>
            <p:spPr>
              <a:xfrm>
                <a:off x="144379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49" name="Shape 1949"/>
              <p:cNvSpPr/>
              <p:nvPr/>
            </p:nvSpPr>
            <p:spPr>
              <a:xfrm>
                <a:off x="163429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0" name="Shape 1950"/>
              <p:cNvSpPr/>
              <p:nvPr/>
            </p:nvSpPr>
            <p:spPr>
              <a:xfrm>
                <a:off x="182479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1" name="Shape 1951"/>
              <p:cNvSpPr/>
              <p:nvPr/>
            </p:nvSpPr>
            <p:spPr>
              <a:xfrm>
                <a:off x="201529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2" name="Shape 1952"/>
              <p:cNvSpPr/>
              <p:nvPr/>
            </p:nvSpPr>
            <p:spPr>
              <a:xfrm>
                <a:off x="220579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3" name="Shape 1953"/>
              <p:cNvSpPr/>
              <p:nvPr/>
            </p:nvSpPr>
            <p:spPr>
              <a:xfrm>
                <a:off x="239629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4" name="Shape 1954"/>
              <p:cNvSpPr/>
              <p:nvPr/>
            </p:nvSpPr>
            <p:spPr>
              <a:xfrm>
                <a:off x="258679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5" name="Shape 1955"/>
              <p:cNvSpPr/>
              <p:nvPr/>
            </p:nvSpPr>
            <p:spPr>
              <a:xfrm>
                <a:off x="277729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6" name="Shape 1956"/>
              <p:cNvSpPr/>
              <p:nvPr/>
            </p:nvSpPr>
            <p:spPr>
              <a:xfrm>
                <a:off x="2967797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7" name="Shape 1957"/>
              <p:cNvSpPr/>
              <p:nvPr/>
            </p:nvSpPr>
            <p:spPr>
              <a:xfrm>
                <a:off x="3158297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8" name="Shape 1958"/>
              <p:cNvSpPr/>
              <p:nvPr/>
            </p:nvSpPr>
            <p:spPr>
              <a:xfrm>
                <a:off x="3348797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59" name="Shape 1959"/>
              <p:cNvSpPr/>
              <p:nvPr/>
            </p:nvSpPr>
            <p:spPr>
              <a:xfrm>
                <a:off x="3539298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0" name="Shape 1960"/>
              <p:cNvSpPr/>
              <p:nvPr/>
            </p:nvSpPr>
            <p:spPr>
              <a:xfrm>
                <a:off x="125329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1" name="Shape 1961"/>
              <p:cNvSpPr/>
              <p:nvPr/>
            </p:nvSpPr>
            <p:spPr>
              <a:xfrm>
                <a:off x="144379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2" name="Shape 1962"/>
              <p:cNvSpPr/>
              <p:nvPr/>
            </p:nvSpPr>
            <p:spPr>
              <a:xfrm>
                <a:off x="163429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3" name="Shape 1963"/>
              <p:cNvSpPr/>
              <p:nvPr/>
            </p:nvSpPr>
            <p:spPr>
              <a:xfrm>
                <a:off x="182479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4" name="Shape 1964"/>
              <p:cNvSpPr/>
              <p:nvPr/>
            </p:nvSpPr>
            <p:spPr>
              <a:xfrm>
                <a:off x="201529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5" name="Shape 1965"/>
              <p:cNvSpPr/>
              <p:nvPr/>
            </p:nvSpPr>
            <p:spPr>
              <a:xfrm>
                <a:off x="220579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6" name="Shape 1966"/>
              <p:cNvSpPr/>
              <p:nvPr/>
            </p:nvSpPr>
            <p:spPr>
              <a:xfrm>
                <a:off x="239629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7" name="Shape 1967"/>
              <p:cNvSpPr/>
              <p:nvPr/>
            </p:nvSpPr>
            <p:spPr>
              <a:xfrm>
                <a:off x="258679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8" name="Shape 1968"/>
              <p:cNvSpPr/>
              <p:nvPr/>
            </p:nvSpPr>
            <p:spPr>
              <a:xfrm>
                <a:off x="277729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69" name="Shape 1969"/>
              <p:cNvSpPr/>
              <p:nvPr/>
            </p:nvSpPr>
            <p:spPr>
              <a:xfrm>
                <a:off x="296779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0" name="Shape 1970"/>
              <p:cNvSpPr/>
              <p:nvPr/>
            </p:nvSpPr>
            <p:spPr>
              <a:xfrm>
                <a:off x="315829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1" name="Shape 1971"/>
              <p:cNvSpPr/>
              <p:nvPr/>
            </p:nvSpPr>
            <p:spPr>
              <a:xfrm>
                <a:off x="334879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2" name="Shape 1972"/>
              <p:cNvSpPr/>
              <p:nvPr/>
            </p:nvSpPr>
            <p:spPr>
              <a:xfrm>
                <a:off x="3539298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3" name="Shape 1973"/>
              <p:cNvSpPr/>
              <p:nvPr/>
            </p:nvSpPr>
            <p:spPr>
              <a:xfrm>
                <a:off x="1253295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4" name="Shape 1974"/>
              <p:cNvSpPr/>
              <p:nvPr/>
            </p:nvSpPr>
            <p:spPr>
              <a:xfrm>
                <a:off x="1443795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5" name="Shape 1975"/>
              <p:cNvSpPr/>
              <p:nvPr/>
            </p:nvSpPr>
            <p:spPr>
              <a:xfrm>
                <a:off x="1634295" y="2846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6" name="Shape 1976"/>
              <p:cNvSpPr/>
              <p:nvPr/>
            </p:nvSpPr>
            <p:spPr>
              <a:xfrm>
                <a:off x="1824795" y="2846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7" name="Shape 1977"/>
              <p:cNvSpPr/>
              <p:nvPr/>
            </p:nvSpPr>
            <p:spPr>
              <a:xfrm>
                <a:off x="2015295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8" name="Shape 1978"/>
              <p:cNvSpPr/>
              <p:nvPr/>
            </p:nvSpPr>
            <p:spPr>
              <a:xfrm>
                <a:off x="2205796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79" name="Shape 1979"/>
              <p:cNvSpPr/>
              <p:nvPr/>
            </p:nvSpPr>
            <p:spPr>
              <a:xfrm>
                <a:off x="2396296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0" name="Shape 1980"/>
              <p:cNvSpPr/>
              <p:nvPr/>
            </p:nvSpPr>
            <p:spPr>
              <a:xfrm>
                <a:off x="2586796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1" name="Shape 1981"/>
              <p:cNvSpPr/>
              <p:nvPr/>
            </p:nvSpPr>
            <p:spPr>
              <a:xfrm>
                <a:off x="2777296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2" name="Shape 1982"/>
              <p:cNvSpPr/>
              <p:nvPr/>
            </p:nvSpPr>
            <p:spPr>
              <a:xfrm>
                <a:off x="2967797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3" name="Shape 1983"/>
              <p:cNvSpPr/>
              <p:nvPr/>
            </p:nvSpPr>
            <p:spPr>
              <a:xfrm>
                <a:off x="3158297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4" name="Shape 1984"/>
              <p:cNvSpPr/>
              <p:nvPr/>
            </p:nvSpPr>
            <p:spPr>
              <a:xfrm>
                <a:off x="3348797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5" name="Shape 1985"/>
              <p:cNvSpPr/>
              <p:nvPr/>
            </p:nvSpPr>
            <p:spPr>
              <a:xfrm>
                <a:off x="3539298" y="2846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6" name="Shape 1986"/>
              <p:cNvSpPr/>
              <p:nvPr/>
            </p:nvSpPr>
            <p:spPr>
              <a:xfrm>
                <a:off x="1253295" y="2656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7" name="Shape 1987"/>
              <p:cNvSpPr/>
              <p:nvPr/>
            </p:nvSpPr>
            <p:spPr>
              <a:xfrm>
                <a:off x="1443795" y="2656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8" name="Shape 1988"/>
              <p:cNvSpPr/>
              <p:nvPr/>
            </p:nvSpPr>
            <p:spPr>
              <a:xfrm>
                <a:off x="1634295" y="2656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89" name="Shape 1989"/>
              <p:cNvSpPr/>
              <p:nvPr/>
            </p:nvSpPr>
            <p:spPr>
              <a:xfrm>
                <a:off x="1824795" y="2656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0" name="Shape 1990"/>
              <p:cNvSpPr/>
              <p:nvPr/>
            </p:nvSpPr>
            <p:spPr>
              <a:xfrm>
                <a:off x="2015296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1" name="Shape 1991"/>
              <p:cNvSpPr/>
              <p:nvPr/>
            </p:nvSpPr>
            <p:spPr>
              <a:xfrm>
                <a:off x="2205796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2" name="Shape 1992"/>
              <p:cNvSpPr/>
              <p:nvPr/>
            </p:nvSpPr>
            <p:spPr>
              <a:xfrm>
                <a:off x="2396296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3" name="Shape 1993"/>
              <p:cNvSpPr/>
              <p:nvPr/>
            </p:nvSpPr>
            <p:spPr>
              <a:xfrm>
                <a:off x="2586796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4" name="Shape 1994"/>
              <p:cNvSpPr/>
              <p:nvPr/>
            </p:nvSpPr>
            <p:spPr>
              <a:xfrm>
                <a:off x="2777297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5" name="Shape 1995"/>
              <p:cNvSpPr/>
              <p:nvPr/>
            </p:nvSpPr>
            <p:spPr>
              <a:xfrm>
                <a:off x="2967797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6" name="Shape 1996"/>
              <p:cNvSpPr/>
              <p:nvPr/>
            </p:nvSpPr>
            <p:spPr>
              <a:xfrm>
                <a:off x="3158297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7" name="Shape 1997"/>
              <p:cNvSpPr/>
              <p:nvPr/>
            </p:nvSpPr>
            <p:spPr>
              <a:xfrm>
                <a:off x="3348797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8" name="Shape 1998"/>
              <p:cNvSpPr/>
              <p:nvPr/>
            </p:nvSpPr>
            <p:spPr>
              <a:xfrm>
                <a:off x="3539298" y="2656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1999" name="Shape 1999"/>
              <p:cNvSpPr/>
              <p:nvPr/>
            </p:nvSpPr>
            <p:spPr>
              <a:xfrm>
                <a:off x="1253295" y="2465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0" name="Shape 2000"/>
              <p:cNvSpPr/>
              <p:nvPr/>
            </p:nvSpPr>
            <p:spPr>
              <a:xfrm>
                <a:off x="1443795" y="2465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1" name="Shape 2001"/>
              <p:cNvSpPr/>
              <p:nvPr/>
            </p:nvSpPr>
            <p:spPr>
              <a:xfrm>
                <a:off x="1634295" y="2465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2" name="Shape 2002"/>
              <p:cNvSpPr/>
              <p:nvPr/>
            </p:nvSpPr>
            <p:spPr>
              <a:xfrm>
                <a:off x="1824795" y="2465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3" name="Shape 2003"/>
              <p:cNvSpPr/>
              <p:nvPr/>
            </p:nvSpPr>
            <p:spPr>
              <a:xfrm>
                <a:off x="2015295" y="2465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4" name="Shape 2004"/>
              <p:cNvSpPr/>
              <p:nvPr/>
            </p:nvSpPr>
            <p:spPr>
              <a:xfrm>
                <a:off x="2205796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5" name="Shape 2005"/>
              <p:cNvSpPr/>
              <p:nvPr/>
            </p:nvSpPr>
            <p:spPr>
              <a:xfrm>
                <a:off x="2396296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6" name="Shape 2006"/>
              <p:cNvSpPr/>
              <p:nvPr/>
            </p:nvSpPr>
            <p:spPr>
              <a:xfrm>
                <a:off x="2586796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7" name="Shape 2007"/>
              <p:cNvSpPr/>
              <p:nvPr/>
            </p:nvSpPr>
            <p:spPr>
              <a:xfrm>
                <a:off x="2777296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8" name="Shape 2008"/>
              <p:cNvSpPr/>
              <p:nvPr/>
            </p:nvSpPr>
            <p:spPr>
              <a:xfrm>
                <a:off x="2967797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09" name="Shape 2009"/>
              <p:cNvSpPr/>
              <p:nvPr/>
            </p:nvSpPr>
            <p:spPr>
              <a:xfrm>
                <a:off x="3158297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0" name="Shape 2010"/>
              <p:cNvSpPr/>
              <p:nvPr/>
            </p:nvSpPr>
            <p:spPr>
              <a:xfrm>
                <a:off x="3348797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1" name="Shape 2011"/>
              <p:cNvSpPr/>
              <p:nvPr/>
            </p:nvSpPr>
            <p:spPr>
              <a:xfrm>
                <a:off x="3539298" y="2465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2" name="Shape 2012"/>
              <p:cNvSpPr/>
              <p:nvPr/>
            </p:nvSpPr>
            <p:spPr>
              <a:xfrm>
                <a:off x="125329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3" name="Shape 2013"/>
              <p:cNvSpPr/>
              <p:nvPr/>
            </p:nvSpPr>
            <p:spPr>
              <a:xfrm>
                <a:off x="144379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4" name="Shape 2014"/>
              <p:cNvSpPr/>
              <p:nvPr/>
            </p:nvSpPr>
            <p:spPr>
              <a:xfrm>
                <a:off x="163429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5" name="Shape 2015"/>
              <p:cNvSpPr/>
              <p:nvPr/>
            </p:nvSpPr>
            <p:spPr>
              <a:xfrm>
                <a:off x="182479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6" name="Shape 2016"/>
              <p:cNvSpPr/>
              <p:nvPr/>
            </p:nvSpPr>
            <p:spPr>
              <a:xfrm>
                <a:off x="2015296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7" name="Shape 2017"/>
              <p:cNvSpPr/>
              <p:nvPr/>
            </p:nvSpPr>
            <p:spPr>
              <a:xfrm>
                <a:off x="2205796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8" name="Shape 2018"/>
              <p:cNvSpPr/>
              <p:nvPr/>
            </p:nvSpPr>
            <p:spPr>
              <a:xfrm>
                <a:off x="2396296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19" name="Shape 2019"/>
              <p:cNvSpPr/>
              <p:nvPr/>
            </p:nvSpPr>
            <p:spPr>
              <a:xfrm>
                <a:off x="2586796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0" name="Shape 2020"/>
              <p:cNvSpPr/>
              <p:nvPr/>
            </p:nvSpPr>
            <p:spPr>
              <a:xfrm>
                <a:off x="2777297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1" name="Shape 2021"/>
              <p:cNvSpPr/>
              <p:nvPr/>
            </p:nvSpPr>
            <p:spPr>
              <a:xfrm>
                <a:off x="2967797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2" name="Shape 2022"/>
              <p:cNvSpPr/>
              <p:nvPr/>
            </p:nvSpPr>
            <p:spPr>
              <a:xfrm>
                <a:off x="3158297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3" name="Shape 2023"/>
              <p:cNvSpPr/>
              <p:nvPr/>
            </p:nvSpPr>
            <p:spPr>
              <a:xfrm>
                <a:off x="3348797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4" name="Shape 2024"/>
              <p:cNvSpPr/>
              <p:nvPr/>
            </p:nvSpPr>
            <p:spPr>
              <a:xfrm>
                <a:off x="3539298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5" name="Shape 2025"/>
              <p:cNvSpPr/>
              <p:nvPr/>
            </p:nvSpPr>
            <p:spPr>
              <a:xfrm>
                <a:off x="125329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6" name="Shape 2026"/>
              <p:cNvSpPr/>
              <p:nvPr/>
            </p:nvSpPr>
            <p:spPr>
              <a:xfrm>
                <a:off x="144379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7" name="Shape 2027"/>
              <p:cNvSpPr/>
              <p:nvPr/>
            </p:nvSpPr>
            <p:spPr>
              <a:xfrm>
                <a:off x="163429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8" name="Shape 2028"/>
              <p:cNvSpPr/>
              <p:nvPr/>
            </p:nvSpPr>
            <p:spPr>
              <a:xfrm>
                <a:off x="182479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29" name="Shape 2029"/>
              <p:cNvSpPr/>
              <p:nvPr/>
            </p:nvSpPr>
            <p:spPr>
              <a:xfrm>
                <a:off x="201529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0" name="Shape 2030"/>
              <p:cNvSpPr/>
              <p:nvPr/>
            </p:nvSpPr>
            <p:spPr>
              <a:xfrm>
                <a:off x="2205796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1" name="Shape 2031"/>
              <p:cNvSpPr/>
              <p:nvPr/>
            </p:nvSpPr>
            <p:spPr>
              <a:xfrm>
                <a:off x="2396296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2" name="Shape 2032"/>
              <p:cNvSpPr/>
              <p:nvPr/>
            </p:nvSpPr>
            <p:spPr>
              <a:xfrm>
                <a:off x="2586796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3" name="Shape 2033"/>
              <p:cNvSpPr/>
              <p:nvPr/>
            </p:nvSpPr>
            <p:spPr>
              <a:xfrm>
                <a:off x="2777296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4" name="Shape 2034"/>
              <p:cNvSpPr/>
              <p:nvPr/>
            </p:nvSpPr>
            <p:spPr>
              <a:xfrm>
                <a:off x="2967797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5" name="Shape 2035"/>
              <p:cNvSpPr/>
              <p:nvPr/>
            </p:nvSpPr>
            <p:spPr>
              <a:xfrm>
                <a:off x="3158297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6" name="Shape 2036"/>
              <p:cNvSpPr/>
              <p:nvPr/>
            </p:nvSpPr>
            <p:spPr>
              <a:xfrm>
                <a:off x="3348797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7" name="Shape 2037"/>
              <p:cNvSpPr/>
              <p:nvPr/>
            </p:nvSpPr>
            <p:spPr>
              <a:xfrm>
                <a:off x="3539298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8" name="Shape 2038"/>
              <p:cNvSpPr/>
              <p:nvPr/>
            </p:nvSpPr>
            <p:spPr>
              <a:xfrm>
                <a:off x="125329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39" name="Shape 2039"/>
              <p:cNvSpPr/>
              <p:nvPr/>
            </p:nvSpPr>
            <p:spPr>
              <a:xfrm>
                <a:off x="144379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0" name="Shape 2040"/>
              <p:cNvSpPr/>
              <p:nvPr/>
            </p:nvSpPr>
            <p:spPr>
              <a:xfrm>
                <a:off x="163429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1" name="Shape 2041"/>
              <p:cNvSpPr/>
              <p:nvPr/>
            </p:nvSpPr>
            <p:spPr>
              <a:xfrm>
                <a:off x="182479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2" name="Shape 2042"/>
              <p:cNvSpPr/>
              <p:nvPr/>
            </p:nvSpPr>
            <p:spPr>
              <a:xfrm>
                <a:off x="201529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3" name="Shape 2043"/>
              <p:cNvSpPr/>
              <p:nvPr/>
            </p:nvSpPr>
            <p:spPr>
              <a:xfrm>
                <a:off x="220579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4" name="Shape 2044"/>
              <p:cNvSpPr/>
              <p:nvPr/>
            </p:nvSpPr>
            <p:spPr>
              <a:xfrm>
                <a:off x="239629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5" name="Shape 2045"/>
              <p:cNvSpPr/>
              <p:nvPr/>
            </p:nvSpPr>
            <p:spPr>
              <a:xfrm>
                <a:off x="258679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6" name="Shape 2046"/>
              <p:cNvSpPr/>
              <p:nvPr/>
            </p:nvSpPr>
            <p:spPr>
              <a:xfrm>
                <a:off x="2777297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7" name="Shape 2047"/>
              <p:cNvSpPr/>
              <p:nvPr/>
            </p:nvSpPr>
            <p:spPr>
              <a:xfrm>
                <a:off x="2967797" y="1894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8" name="Shape 2048"/>
              <p:cNvSpPr/>
              <p:nvPr/>
            </p:nvSpPr>
            <p:spPr>
              <a:xfrm>
                <a:off x="3158297" y="1894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49" name="Shape 2049"/>
              <p:cNvSpPr/>
              <p:nvPr/>
            </p:nvSpPr>
            <p:spPr>
              <a:xfrm>
                <a:off x="3348797" y="1894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0" name="Shape 2050"/>
              <p:cNvSpPr/>
              <p:nvPr/>
            </p:nvSpPr>
            <p:spPr>
              <a:xfrm>
                <a:off x="3539298" y="1894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1" name="Shape 2051"/>
              <p:cNvSpPr/>
              <p:nvPr/>
            </p:nvSpPr>
            <p:spPr>
              <a:xfrm>
                <a:off x="125329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2" name="Shape 2052"/>
              <p:cNvSpPr/>
              <p:nvPr/>
            </p:nvSpPr>
            <p:spPr>
              <a:xfrm>
                <a:off x="144379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3" name="Shape 2053"/>
              <p:cNvSpPr/>
              <p:nvPr/>
            </p:nvSpPr>
            <p:spPr>
              <a:xfrm>
                <a:off x="163429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4" name="Shape 2054"/>
              <p:cNvSpPr/>
              <p:nvPr/>
            </p:nvSpPr>
            <p:spPr>
              <a:xfrm>
                <a:off x="182479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5" name="Shape 2055"/>
              <p:cNvSpPr/>
              <p:nvPr/>
            </p:nvSpPr>
            <p:spPr>
              <a:xfrm>
                <a:off x="201529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6" name="Shape 2056"/>
              <p:cNvSpPr/>
              <p:nvPr/>
            </p:nvSpPr>
            <p:spPr>
              <a:xfrm>
                <a:off x="220579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7" name="Shape 2057"/>
              <p:cNvSpPr/>
              <p:nvPr/>
            </p:nvSpPr>
            <p:spPr>
              <a:xfrm>
                <a:off x="239629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8" name="Shape 2058"/>
              <p:cNvSpPr/>
              <p:nvPr/>
            </p:nvSpPr>
            <p:spPr>
              <a:xfrm>
                <a:off x="258679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59" name="Shape 2059"/>
              <p:cNvSpPr/>
              <p:nvPr/>
            </p:nvSpPr>
            <p:spPr>
              <a:xfrm>
                <a:off x="277729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0" name="Shape 2060"/>
              <p:cNvSpPr/>
              <p:nvPr/>
            </p:nvSpPr>
            <p:spPr>
              <a:xfrm>
                <a:off x="2967797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1" name="Shape 2061"/>
              <p:cNvSpPr/>
              <p:nvPr/>
            </p:nvSpPr>
            <p:spPr>
              <a:xfrm>
                <a:off x="3158297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2" name="Shape 2062"/>
              <p:cNvSpPr/>
              <p:nvPr/>
            </p:nvSpPr>
            <p:spPr>
              <a:xfrm>
                <a:off x="3348797" y="1703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3" name="Shape 2063"/>
              <p:cNvSpPr/>
              <p:nvPr/>
            </p:nvSpPr>
            <p:spPr>
              <a:xfrm>
                <a:off x="3539298" y="1703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4" name="Shape 2064"/>
              <p:cNvSpPr/>
              <p:nvPr/>
            </p:nvSpPr>
            <p:spPr>
              <a:xfrm>
                <a:off x="125329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5" name="Shape 2065"/>
              <p:cNvSpPr/>
              <p:nvPr/>
            </p:nvSpPr>
            <p:spPr>
              <a:xfrm>
                <a:off x="144379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6" name="Shape 2066"/>
              <p:cNvSpPr/>
              <p:nvPr/>
            </p:nvSpPr>
            <p:spPr>
              <a:xfrm>
                <a:off x="163429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7" name="Shape 2067"/>
              <p:cNvSpPr/>
              <p:nvPr/>
            </p:nvSpPr>
            <p:spPr>
              <a:xfrm>
                <a:off x="182479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8" name="Shape 2068"/>
              <p:cNvSpPr/>
              <p:nvPr/>
            </p:nvSpPr>
            <p:spPr>
              <a:xfrm>
                <a:off x="201529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69" name="Shape 2069"/>
              <p:cNvSpPr/>
              <p:nvPr/>
            </p:nvSpPr>
            <p:spPr>
              <a:xfrm>
                <a:off x="220579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0" name="Shape 2070"/>
              <p:cNvSpPr/>
              <p:nvPr/>
            </p:nvSpPr>
            <p:spPr>
              <a:xfrm>
                <a:off x="239629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1" name="Shape 2071"/>
              <p:cNvSpPr/>
              <p:nvPr/>
            </p:nvSpPr>
            <p:spPr>
              <a:xfrm>
                <a:off x="258679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2" name="Shape 2072"/>
              <p:cNvSpPr/>
              <p:nvPr/>
            </p:nvSpPr>
            <p:spPr>
              <a:xfrm>
                <a:off x="277729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3" name="Shape 2073"/>
              <p:cNvSpPr/>
              <p:nvPr/>
            </p:nvSpPr>
            <p:spPr>
              <a:xfrm>
                <a:off x="296779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4" name="Shape 2074"/>
              <p:cNvSpPr/>
              <p:nvPr/>
            </p:nvSpPr>
            <p:spPr>
              <a:xfrm>
                <a:off x="315829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5" name="Shape 2075"/>
              <p:cNvSpPr/>
              <p:nvPr/>
            </p:nvSpPr>
            <p:spPr>
              <a:xfrm>
                <a:off x="334879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6" name="Shape 2076"/>
              <p:cNvSpPr/>
              <p:nvPr/>
            </p:nvSpPr>
            <p:spPr>
              <a:xfrm>
                <a:off x="3539298" y="1513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7" name="Shape 2077"/>
              <p:cNvSpPr/>
              <p:nvPr/>
            </p:nvSpPr>
            <p:spPr>
              <a:xfrm>
                <a:off x="125329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8" name="Shape 2078"/>
              <p:cNvSpPr/>
              <p:nvPr/>
            </p:nvSpPr>
            <p:spPr>
              <a:xfrm>
                <a:off x="144379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79" name="Shape 2079"/>
              <p:cNvSpPr/>
              <p:nvPr/>
            </p:nvSpPr>
            <p:spPr>
              <a:xfrm>
                <a:off x="163429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0" name="Shape 2080"/>
              <p:cNvSpPr/>
              <p:nvPr/>
            </p:nvSpPr>
            <p:spPr>
              <a:xfrm>
                <a:off x="182479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1" name="Shape 2081"/>
              <p:cNvSpPr/>
              <p:nvPr/>
            </p:nvSpPr>
            <p:spPr>
              <a:xfrm>
                <a:off x="201529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2" name="Shape 2082"/>
              <p:cNvSpPr/>
              <p:nvPr/>
            </p:nvSpPr>
            <p:spPr>
              <a:xfrm>
                <a:off x="220579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3" name="Shape 2083"/>
              <p:cNvSpPr/>
              <p:nvPr/>
            </p:nvSpPr>
            <p:spPr>
              <a:xfrm>
                <a:off x="239629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4" name="Shape 2084"/>
              <p:cNvSpPr/>
              <p:nvPr/>
            </p:nvSpPr>
            <p:spPr>
              <a:xfrm>
                <a:off x="258679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5" name="Shape 2085"/>
              <p:cNvSpPr/>
              <p:nvPr/>
            </p:nvSpPr>
            <p:spPr>
              <a:xfrm>
                <a:off x="277729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6" name="Shape 2086"/>
              <p:cNvSpPr/>
              <p:nvPr/>
            </p:nvSpPr>
            <p:spPr>
              <a:xfrm>
                <a:off x="2967797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7" name="Shape 2087"/>
              <p:cNvSpPr/>
              <p:nvPr/>
            </p:nvSpPr>
            <p:spPr>
              <a:xfrm>
                <a:off x="3158297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8" name="Shape 2088"/>
              <p:cNvSpPr/>
              <p:nvPr/>
            </p:nvSpPr>
            <p:spPr>
              <a:xfrm>
                <a:off x="3348797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89" name="Shape 2089"/>
              <p:cNvSpPr/>
              <p:nvPr/>
            </p:nvSpPr>
            <p:spPr>
              <a:xfrm>
                <a:off x="3539298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</p:grpSp>
        <p:sp>
          <p:nvSpPr>
            <p:cNvPr id="484" name="矩形 483">
              <a:extLst>
                <a:ext uri="{FF2B5EF4-FFF2-40B4-BE49-F238E27FC236}">
                  <a16:creationId xmlns:a16="http://schemas.microsoft.com/office/drawing/2014/main" xmlns="" id="{7C5618CB-D018-4459-9E75-BC190451FEF6}"/>
                </a:ext>
              </a:extLst>
            </p:cNvPr>
            <p:cNvSpPr/>
            <p:nvPr/>
          </p:nvSpPr>
          <p:spPr>
            <a:xfrm>
              <a:off x="1788361" y="42609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85" name="TextBox 11">
              <a:extLst>
                <a:ext uri="{FF2B5EF4-FFF2-40B4-BE49-F238E27FC236}">
                  <a16:creationId xmlns:a16="http://schemas.microsoft.com/office/drawing/2014/main" xmlns="" id="{BD1D0061-FCD5-473E-8FD0-ED455CC4C39F}"/>
                </a:ext>
              </a:extLst>
            </p:cNvPr>
            <p:cNvSpPr txBox="1"/>
            <p:nvPr/>
          </p:nvSpPr>
          <p:spPr>
            <a:xfrm>
              <a:off x="1139683" y="48388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486" name="组合 485">
              <a:extLst>
                <a:ext uri="{FF2B5EF4-FFF2-40B4-BE49-F238E27FC236}">
                  <a16:creationId xmlns:a16="http://schemas.microsoft.com/office/drawing/2014/main" xmlns="" id="{EA38C000-28E5-42DC-B2A8-2DF05A109C5F}"/>
                </a:ext>
              </a:extLst>
            </p:cNvPr>
            <p:cNvGrpSpPr/>
            <p:nvPr/>
          </p:nvGrpSpPr>
          <p:grpSpPr>
            <a:xfrm>
              <a:off x="2357232" y="4739143"/>
              <a:ext cx="498522" cy="0"/>
              <a:chOff x="738757" y="3437639"/>
              <a:chExt cx="436584" cy="0"/>
            </a:xfrm>
          </p:grpSpPr>
          <p:cxnSp>
            <p:nvCxnSpPr>
              <p:cNvPr id="487" name="直接连接符 486">
                <a:extLst>
                  <a:ext uri="{FF2B5EF4-FFF2-40B4-BE49-F238E27FC236}">
                    <a16:creationId xmlns:a16="http://schemas.microsoft.com/office/drawing/2014/main" xmlns="" id="{8F77BB7A-F81C-45FD-8C2B-EFC559425B6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8" name="直接连接符 487">
                <a:extLst>
                  <a:ext uri="{FF2B5EF4-FFF2-40B4-BE49-F238E27FC236}">
                    <a16:creationId xmlns:a16="http://schemas.microsoft.com/office/drawing/2014/main" xmlns="" id="{B246EA13-8892-49C7-9823-D94C219F66AC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E230E7A9-6D0B-47EC-9AE4-0381682DEC42}"/>
              </a:ext>
            </a:extLst>
          </p:cNvPr>
          <p:cNvGrpSpPr/>
          <p:nvPr/>
        </p:nvGrpSpPr>
        <p:grpSpPr>
          <a:xfrm>
            <a:off x="4742020" y="1417916"/>
            <a:ext cx="2933620" cy="4231729"/>
            <a:chOff x="4742020" y="1322666"/>
            <a:chExt cx="2933620" cy="4231729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xmlns="" id="{6147765E-D34C-46A7-B84D-A2B99F5663E1}"/>
                </a:ext>
              </a:extLst>
            </p:cNvPr>
            <p:cNvGrpSpPr/>
            <p:nvPr/>
          </p:nvGrpSpPr>
          <p:grpSpPr>
            <a:xfrm>
              <a:off x="4864100" y="1322666"/>
              <a:ext cx="2463804" cy="2273302"/>
              <a:chOff x="4864100" y="1322666"/>
              <a:chExt cx="2463804" cy="2273302"/>
            </a:xfrm>
          </p:grpSpPr>
          <p:sp>
            <p:nvSpPr>
              <p:cNvPr id="2094" name="Shape 2094"/>
              <p:cNvSpPr/>
              <p:nvPr/>
            </p:nvSpPr>
            <p:spPr>
              <a:xfrm>
                <a:off x="4864100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95" name="Shape 2095"/>
              <p:cNvSpPr/>
              <p:nvPr/>
            </p:nvSpPr>
            <p:spPr>
              <a:xfrm>
                <a:off x="5054600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96" name="Shape 2096"/>
              <p:cNvSpPr/>
              <p:nvPr/>
            </p:nvSpPr>
            <p:spPr>
              <a:xfrm>
                <a:off x="5245100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97" name="Shape 2097"/>
              <p:cNvSpPr/>
              <p:nvPr/>
            </p:nvSpPr>
            <p:spPr>
              <a:xfrm>
                <a:off x="5435600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98" name="Shape 2098"/>
              <p:cNvSpPr/>
              <p:nvPr/>
            </p:nvSpPr>
            <p:spPr>
              <a:xfrm>
                <a:off x="5626101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099" name="Shape 2099"/>
              <p:cNvSpPr/>
              <p:nvPr/>
            </p:nvSpPr>
            <p:spPr>
              <a:xfrm>
                <a:off x="5816601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0" name="Shape 2100"/>
              <p:cNvSpPr/>
              <p:nvPr/>
            </p:nvSpPr>
            <p:spPr>
              <a:xfrm>
                <a:off x="6007101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1" name="Shape 2101"/>
              <p:cNvSpPr/>
              <p:nvPr/>
            </p:nvSpPr>
            <p:spPr>
              <a:xfrm>
                <a:off x="6197601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2" name="Shape 2102"/>
              <p:cNvSpPr/>
              <p:nvPr/>
            </p:nvSpPr>
            <p:spPr>
              <a:xfrm>
                <a:off x="6388102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3" name="Shape 2103"/>
              <p:cNvSpPr/>
              <p:nvPr/>
            </p:nvSpPr>
            <p:spPr>
              <a:xfrm>
                <a:off x="6578603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4" name="Shape 2104"/>
              <p:cNvSpPr/>
              <p:nvPr/>
            </p:nvSpPr>
            <p:spPr>
              <a:xfrm>
                <a:off x="6769102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5" name="Shape 2105"/>
              <p:cNvSpPr/>
              <p:nvPr/>
            </p:nvSpPr>
            <p:spPr>
              <a:xfrm>
                <a:off x="6959602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6" name="Shape 2106"/>
              <p:cNvSpPr/>
              <p:nvPr/>
            </p:nvSpPr>
            <p:spPr>
              <a:xfrm>
                <a:off x="7150103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7" name="Shape 2107"/>
              <p:cNvSpPr/>
              <p:nvPr/>
            </p:nvSpPr>
            <p:spPr>
              <a:xfrm>
                <a:off x="4864100" y="3227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8" name="Shape 2108"/>
              <p:cNvSpPr/>
              <p:nvPr/>
            </p:nvSpPr>
            <p:spPr>
              <a:xfrm>
                <a:off x="5054600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09" name="Shape 2109"/>
              <p:cNvSpPr/>
              <p:nvPr/>
            </p:nvSpPr>
            <p:spPr>
              <a:xfrm>
                <a:off x="5245100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0" name="Shape 2110"/>
              <p:cNvSpPr/>
              <p:nvPr/>
            </p:nvSpPr>
            <p:spPr>
              <a:xfrm>
                <a:off x="5435600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1" name="Shape 2111"/>
              <p:cNvSpPr/>
              <p:nvPr/>
            </p:nvSpPr>
            <p:spPr>
              <a:xfrm>
                <a:off x="5626100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2" name="Shape 2112"/>
              <p:cNvSpPr/>
              <p:nvPr/>
            </p:nvSpPr>
            <p:spPr>
              <a:xfrm>
                <a:off x="5816601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3" name="Shape 2113"/>
              <p:cNvSpPr/>
              <p:nvPr/>
            </p:nvSpPr>
            <p:spPr>
              <a:xfrm>
                <a:off x="6007101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4" name="Shape 2114"/>
              <p:cNvSpPr/>
              <p:nvPr/>
            </p:nvSpPr>
            <p:spPr>
              <a:xfrm>
                <a:off x="6197601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5" name="Shape 2115"/>
              <p:cNvSpPr/>
              <p:nvPr/>
            </p:nvSpPr>
            <p:spPr>
              <a:xfrm>
                <a:off x="6388101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6" name="Shape 2116"/>
              <p:cNvSpPr/>
              <p:nvPr/>
            </p:nvSpPr>
            <p:spPr>
              <a:xfrm>
                <a:off x="6578602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7" name="Shape 2117"/>
              <p:cNvSpPr/>
              <p:nvPr/>
            </p:nvSpPr>
            <p:spPr>
              <a:xfrm>
                <a:off x="6769102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8" name="Shape 2118"/>
              <p:cNvSpPr/>
              <p:nvPr/>
            </p:nvSpPr>
            <p:spPr>
              <a:xfrm>
                <a:off x="6959602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19" name="Shape 2119"/>
              <p:cNvSpPr/>
              <p:nvPr/>
            </p:nvSpPr>
            <p:spPr>
              <a:xfrm>
                <a:off x="7150103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0" name="Shape 2120"/>
              <p:cNvSpPr/>
              <p:nvPr/>
            </p:nvSpPr>
            <p:spPr>
              <a:xfrm>
                <a:off x="4864100" y="3037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1" name="Shape 2121"/>
              <p:cNvSpPr/>
              <p:nvPr/>
            </p:nvSpPr>
            <p:spPr>
              <a:xfrm>
                <a:off x="5054600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2" name="Shape 2122"/>
              <p:cNvSpPr/>
              <p:nvPr/>
            </p:nvSpPr>
            <p:spPr>
              <a:xfrm>
                <a:off x="5245100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3" name="Shape 2123"/>
              <p:cNvSpPr/>
              <p:nvPr/>
            </p:nvSpPr>
            <p:spPr>
              <a:xfrm>
                <a:off x="5435600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4" name="Shape 2124"/>
              <p:cNvSpPr/>
              <p:nvPr/>
            </p:nvSpPr>
            <p:spPr>
              <a:xfrm>
                <a:off x="5626101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5" name="Shape 2125"/>
              <p:cNvSpPr/>
              <p:nvPr/>
            </p:nvSpPr>
            <p:spPr>
              <a:xfrm>
                <a:off x="5816601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6" name="Shape 2126"/>
              <p:cNvSpPr/>
              <p:nvPr/>
            </p:nvSpPr>
            <p:spPr>
              <a:xfrm>
                <a:off x="6007101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7" name="Shape 2127"/>
              <p:cNvSpPr/>
              <p:nvPr/>
            </p:nvSpPr>
            <p:spPr>
              <a:xfrm>
                <a:off x="6197601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8" name="Shape 2128"/>
              <p:cNvSpPr/>
              <p:nvPr/>
            </p:nvSpPr>
            <p:spPr>
              <a:xfrm>
                <a:off x="6388102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29" name="Shape 2129"/>
              <p:cNvSpPr/>
              <p:nvPr/>
            </p:nvSpPr>
            <p:spPr>
              <a:xfrm>
                <a:off x="6578603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0" name="Shape 2130"/>
              <p:cNvSpPr/>
              <p:nvPr/>
            </p:nvSpPr>
            <p:spPr>
              <a:xfrm>
                <a:off x="6769102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1" name="Shape 2131"/>
              <p:cNvSpPr/>
              <p:nvPr/>
            </p:nvSpPr>
            <p:spPr>
              <a:xfrm>
                <a:off x="6959602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2" name="Shape 2132"/>
              <p:cNvSpPr/>
              <p:nvPr/>
            </p:nvSpPr>
            <p:spPr>
              <a:xfrm>
                <a:off x="7150103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3" name="Shape 2133"/>
              <p:cNvSpPr/>
              <p:nvPr/>
            </p:nvSpPr>
            <p:spPr>
              <a:xfrm>
                <a:off x="4864100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4" name="Shape 2134"/>
              <p:cNvSpPr/>
              <p:nvPr/>
            </p:nvSpPr>
            <p:spPr>
              <a:xfrm>
                <a:off x="5054600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5" name="Shape 2135"/>
              <p:cNvSpPr/>
              <p:nvPr/>
            </p:nvSpPr>
            <p:spPr>
              <a:xfrm>
                <a:off x="5245100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6" name="Shape 2136"/>
              <p:cNvSpPr/>
              <p:nvPr/>
            </p:nvSpPr>
            <p:spPr>
              <a:xfrm>
                <a:off x="5435600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7" name="Shape 2137"/>
              <p:cNvSpPr/>
              <p:nvPr/>
            </p:nvSpPr>
            <p:spPr>
              <a:xfrm>
                <a:off x="5626100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8" name="Shape 2138"/>
              <p:cNvSpPr/>
              <p:nvPr/>
            </p:nvSpPr>
            <p:spPr>
              <a:xfrm>
                <a:off x="5816601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39" name="Shape 2139"/>
              <p:cNvSpPr/>
              <p:nvPr/>
            </p:nvSpPr>
            <p:spPr>
              <a:xfrm>
                <a:off x="6007101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0" name="Shape 2140"/>
              <p:cNvSpPr/>
              <p:nvPr/>
            </p:nvSpPr>
            <p:spPr>
              <a:xfrm>
                <a:off x="6197601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1" name="Shape 2141"/>
              <p:cNvSpPr/>
              <p:nvPr/>
            </p:nvSpPr>
            <p:spPr>
              <a:xfrm>
                <a:off x="6388101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2" name="Shape 2142"/>
              <p:cNvSpPr/>
              <p:nvPr/>
            </p:nvSpPr>
            <p:spPr>
              <a:xfrm>
                <a:off x="6578602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3" name="Shape 2143"/>
              <p:cNvSpPr/>
              <p:nvPr/>
            </p:nvSpPr>
            <p:spPr>
              <a:xfrm>
                <a:off x="6769102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4" name="Shape 2144"/>
              <p:cNvSpPr/>
              <p:nvPr/>
            </p:nvSpPr>
            <p:spPr>
              <a:xfrm>
                <a:off x="6959602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5" name="Shape 2145"/>
              <p:cNvSpPr/>
              <p:nvPr/>
            </p:nvSpPr>
            <p:spPr>
              <a:xfrm>
                <a:off x="7150103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6" name="Shape 2146"/>
              <p:cNvSpPr/>
              <p:nvPr/>
            </p:nvSpPr>
            <p:spPr>
              <a:xfrm>
                <a:off x="4864100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7" name="Shape 2147"/>
              <p:cNvSpPr/>
              <p:nvPr/>
            </p:nvSpPr>
            <p:spPr>
              <a:xfrm>
                <a:off x="5054600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8" name="Shape 2148"/>
              <p:cNvSpPr/>
              <p:nvPr/>
            </p:nvSpPr>
            <p:spPr>
              <a:xfrm>
                <a:off x="5245100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49" name="Shape 2149"/>
              <p:cNvSpPr/>
              <p:nvPr/>
            </p:nvSpPr>
            <p:spPr>
              <a:xfrm>
                <a:off x="5435600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0" name="Shape 2150"/>
              <p:cNvSpPr/>
              <p:nvPr/>
            </p:nvSpPr>
            <p:spPr>
              <a:xfrm>
                <a:off x="5626101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1" name="Shape 2151"/>
              <p:cNvSpPr/>
              <p:nvPr/>
            </p:nvSpPr>
            <p:spPr>
              <a:xfrm>
                <a:off x="5816601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2" name="Shape 2152"/>
              <p:cNvSpPr/>
              <p:nvPr/>
            </p:nvSpPr>
            <p:spPr>
              <a:xfrm>
                <a:off x="6007101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3" name="Shape 2153"/>
              <p:cNvSpPr/>
              <p:nvPr/>
            </p:nvSpPr>
            <p:spPr>
              <a:xfrm>
                <a:off x="6197601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4" name="Shape 2154"/>
              <p:cNvSpPr/>
              <p:nvPr/>
            </p:nvSpPr>
            <p:spPr>
              <a:xfrm>
                <a:off x="6388102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5" name="Shape 2155"/>
              <p:cNvSpPr/>
              <p:nvPr/>
            </p:nvSpPr>
            <p:spPr>
              <a:xfrm>
                <a:off x="6578603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6" name="Shape 2156"/>
              <p:cNvSpPr/>
              <p:nvPr/>
            </p:nvSpPr>
            <p:spPr>
              <a:xfrm>
                <a:off x="6769102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7" name="Shape 2157"/>
              <p:cNvSpPr/>
              <p:nvPr/>
            </p:nvSpPr>
            <p:spPr>
              <a:xfrm>
                <a:off x="6959602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8" name="Shape 2158"/>
              <p:cNvSpPr/>
              <p:nvPr/>
            </p:nvSpPr>
            <p:spPr>
              <a:xfrm>
                <a:off x="7150103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59" name="Shape 2159"/>
              <p:cNvSpPr/>
              <p:nvPr/>
            </p:nvSpPr>
            <p:spPr>
              <a:xfrm>
                <a:off x="4864100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0" name="Shape 2160"/>
              <p:cNvSpPr/>
              <p:nvPr/>
            </p:nvSpPr>
            <p:spPr>
              <a:xfrm>
                <a:off x="5054600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1" name="Shape 2161"/>
              <p:cNvSpPr/>
              <p:nvPr/>
            </p:nvSpPr>
            <p:spPr>
              <a:xfrm>
                <a:off x="5245100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2" name="Shape 2162"/>
              <p:cNvSpPr/>
              <p:nvPr/>
            </p:nvSpPr>
            <p:spPr>
              <a:xfrm>
                <a:off x="5435600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3" name="Shape 2163"/>
              <p:cNvSpPr/>
              <p:nvPr/>
            </p:nvSpPr>
            <p:spPr>
              <a:xfrm>
                <a:off x="5626100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4" name="Shape 2164"/>
              <p:cNvSpPr/>
              <p:nvPr/>
            </p:nvSpPr>
            <p:spPr>
              <a:xfrm>
                <a:off x="5816601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5" name="Shape 2165"/>
              <p:cNvSpPr/>
              <p:nvPr/>
            </p:nvSpPr>
            <p:spPr>
              <a:xfrm>
                <a:off x="6007101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6" name="Shape 2166"/>
              <p:cNvSpPr/>
              <p:nvPr/>
            </p:nvSpPr>
            <p:spPr>
              <a:xfrm>
                <a:off x="6197601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7" name="Shape 2167"/>
              <p:cNvSpPr/>
              <p:nvPr/>
            </p:nvSpPr>
            <p:spPr>
              <a:xfrm>
                <a:off x="6388101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8" name="Shape 2168"/>
              <p:cNvSpPr/>
              <p:nvPr/>
            </p:nvSpPr>
            <p:spPr>
              <a:xfrm>
                <a:off x="6578602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69" name="Shape 2169"/>
              <p:cNvSpPr/>
              <p:nvPr/>
            </p:nvSpPr>
            <p:spPr>
              <a:xfrm>
                <a:off x="6769102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0" name="Shape 2170"/>
              <p:cNvSpPr/>
              <p:nvPr/>
            </p:nvSpPr>
            <p:spPr>
              <a:xfrm>
                <a:off x="6959602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1" name="Shape 2171"/>
              <p:cNvSpPr/>
              <p:nvPr/>
            </p:nvSpPr>
            <p:spPr>
              <a:xfrm>
                <a:off x="7150103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2" name="Shape 2172"/>
              <p:cNvSpPr/>
              <p:nvPr/>
            </p:nvSpPr>
            <p:spPr>
              <a:xfrm>
                <a:off x="4864100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3" name="Shape 2173"/>
              <p:cNvSpPr/>
              <p:nvPr/>
            </p:nvSpPr>
            <p:spPr>
              <a:xfrm>
                <a:off x="5054600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4" name="Shape 2174"/>
              <p:cNvSpPr/>
              <p:nvPr/>
            </p:nvSpPr>
            <p:spPr>
              <a:xfrm>
                <a:off x="5245100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5" name="Shape 2175"/>
              <p:cNvSpPr/>
              <p:nvPr/>
            </p:nvSpPr>
            <p:spPr>
              <a:xfrm>
                <a:off x="5435600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6" name="Shape 2176"/>
              <p:cNvSpPr/>
              <p:nvPr/>
            </p:nvSpPr>
            <p:spPr>
              <a:xfrm>
                <a:off x="5626101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7" name="Shape 2177"/>
              <p:cNvSpPr/>
              <p:nvPr/>
            </p:nvSpPr>
            <p:spPr>
              <a:xfrm>
                <a:off x="5816601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8" name="Shape 2178"/>
              <p:cNvSpPr/>
              <p:nvPr/>
            </p:nvSpPr>
            <p:spPr>
              <a:xfrm>
                <a:off x="6007101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79" name="Shape 2179"/>
              <p:cNvSpPr/>
              <p:nvPr/>
            </p:nvSpPr>
            <p:spPr>
              <a:xfrm>
                <a:off x="6197601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0" name="Shape 2180"/>
              <p:cNvSpPr/>
              <p:nvPr/>
            </p:nvSpPr>
            <p:spPr>
              <a:xfrm>
                <a:off x="6388102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1" name="Shape 2181"/>
              <p:cNvSpPr/>
              <p:nvPr/>
            </p:nvSpPr>
            <p:spPr>
              <a:xfrm>
                <a:off x="6578603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2" name="Shape 2182"/>
              <p:cNvSpPr/>
              <p:nvPr/>
            </p:nvSpPr>
            <p:spPr>
              <a:xfrm>
                <a:off x="6769102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3" name="Shape 2183"/>
              <p:cNvSpPr/>
              <p:nvPr/>
            </p:nvSpPr>
            <p:spPr>
              <a:xfrm>
                <a:off x="6959602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4" name="Shape 2184"/>
              <p:cNvSpPr/>
              <p:nvPr/>
            </p:nvSpPr>
            <p:spPr>
              <a:xfrm>
                <a:off x="7150103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5" name="Shape 2185"/>
              <p:cNvSpPr/>
              <p:nvPr/>
            </p:nvSpPr>
            <p:spPr>
              <a:xfrm>
                <a:off x="4864100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6" name="Shape 2186"/>
              <p:cNvSpPr/>
              <p:nvPr/>
            </p:nvSpPr>
            <p:spPr>
              <a:xfrm>
                <a:off x="5054600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7" name="Shape 2187"/>
              <p:cNvSpPr/>
              <p:nvPr/>
            </p:nvSpPr>
            <p:spPr>
              <a:xfrm>
                <a:off x="5245100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8" name="Shape 2188"/>
              <p:cNvSpPr/>
              <p:nvPr/>
            </p:nvSpPr>
            <p:spPr>
              <a:xfrm>
                <a:off x="5435600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89" name="Shape 2189"/>
              <p:cNvSpPr/>
              <p:nvPr/>
            </p:nvSpPr>
            <p:spPr>
              <a:xfrm>
                <a:off x="5626100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0" name="Shape 2190"/>
              <p:cNvSpPr/>
              <p:nvPr/>
            </p:nvSpPr>
            <p:spPr>
              <a:xfrm>
                <a:off x="5816601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1" name="Shape 2191"/>
              <p:cNvSpPr/>
              <p:nvPr/>
            </p:nvSpPr>
            <p:spPr>
              <a:xfrm>
                <a:off x="6007101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2" name="Shape 2192"/>
              <p:cNvSpPr/>
              <p:nvPr/>
            </p:nvSpPr>
            <p:spPr>
              <a:xfrm>
                <a:off x="6197601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3" name="Shape 2193"/>
              <p:cNvSpPr/>
              <p:nvPr/>
            </p:nvSpPr>
            <p:spPr>
              <a:xfrm>
                <a:off x="6388101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4" name="Shape 2194"/>
              <p:cNvSpPr/>
              <p:nvPr/>
            </p:nvSpPr>
            <p:spPr>
              <a:xfrm>
                <a:off x="6578602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5" name="Shape 2195"/>
              <p:cNvSpPr/>
              <p:nvPr/>
            </p:nvSpPr>
            <p:spPr>
              <a:xfrm>
                <a:off x="6769102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6" name="Shape 2196"/>
              <p:cNvSpPr/>
              <p:nvPr/>
            </p:nvSpPr>
            <p:spPr>
              <a:xfrm>
                <a:off x="6959602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7" name="Shape 2197"/>
              <p:cNvSpPr/>
              <p:nvPr/>
            </p:nvSpPr>
            <p:spPr>
              <a:xfrm>
                <a:off x="7150103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8" name="Shape 2198"/>
              <p:cNvSpPr/>
              <p:nvPr/>
            </p:nvSpPr>
            <p:spPr>
              <a:xfrm>
                <a:off x="4864100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199" name="Shape 2199"/>
              <p:cNvSpPr/>
              <p:nvPr/>
            </p:nvSpPr>
            <p:spPr>
              <a:xfrm>
                <a:off x="5054600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0" name="Shape 2200"/>
              <p:cNvSpPr/>
              <p:nvPr/>
            </p:nvSpPr>
            <p:spPr>
              <a:xfrm>
                <a:off x="5245100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1" name="Shape 2201"/>
              <p:cNvSpPr/>
              <p:nvPr/>
            </p:nvSpPr>
            <p:spPr>
              <a:xfrm>
                <a:off x="5435600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2" name="Shape 2202"/>
              <p:cNvSpPr/>
              <p:nvPr/>
            </p:nvSpPr>
            <p:spPr>
              <a:xfrm>
                <a:off x="5626101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3" name="Shape 2203"/>
              <p:cNvSpPr/>
              <p:nvPr/>
            </p:nvSpPr>
            <p:spPr>
              <a:xfrm>
                <a:off x="5816601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4" name="Shape 2204"/>
              <p:cNvSpPr/>
              <p:nvPr/>
            </p:nvSpPr>
            <p:spPr>
              <a:xfrm>
                <a:off x="6007101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5" name="Shape 2205"/>
              <p:cNvSpPr/>
              <p:nvPr/>
            </p:nvSpPr>
            <p:spPr>
              <a:xfrm>
                <a:off x="6197601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6" name="Shape 2206"/>
              <p:cNvSpPr/>
              <p:nvPr/>
            </p:nvSpPr>
            <p:spPr>
              <a:xfrm>
                <a:off x="6388102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7" name="Shape 2207"/>
              <p:cNvSpPr/>
              <p:nvPr/>
            </p:nvSpPr>
            <p:spPr>
              <a:xfrm>
                <a:off x="6578603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8" name="Shape 2208"/>
              <p:cNvSpPr/>
              <p:nvPr/>
            </p:nvSpPr>
            <p:spPr>
              <a:xfrm>
                <a:off x="6769102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09" name="Shape 2209"/>
              <p:cNvSpPr/>
              <p:nvPr/>
            </p:nvSpPr>
            <p:spPr>
              <a:xfrm>
                <a:off x="6959602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0" name="Shape 2210"/>
              <p:cNvSpPr/>
              <p:nvPr/>
            </p:nvSpPr>
            <p:spPr>
              <a:xfrm>
                <a:off x="7150103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1" name="Shape 2211"/>
              <p:cNvSpPr/>
              <p:nvPr/>
            </p:nvSpPr>
            <p:spPr>
              <a:xfrm>
                <a:off x="4864100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2" name="Shape 2212"/>
              <p:cNvSpPr/>
              <p:nvPr/>
            </p:nvSpPr>
            <p:spPr>
              <a:xfrm>
                <a:off x="5054600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3" name="Shape 2213"/>
              <p:cNvSpPr/>
              <p:nvPr/>
            </p:nvSpPr>
            <p:spPr>
              <a:xfrm>
                <a:off x="5245100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4" name="Shape 2214"/>
              <p:cNvSpPr/>
              <p:nvPr/>
            </p:nvSpPr>
            <p:spPr>
              <a:xfrm>
                <a:off x="5435600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5" name="Shape 2215"/>
              <p:cNvSpPr/>
              <p:nvPr/>
            </p:nvSpPr>
            <p:spPr>
              <a:xfrm>
                <a:off x="5626100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6" name="Shape 2216"/>
              <p:cNvSpPr/>
              <p:nvPr/>
            </p:nvSpPr>
            <p:spPr>
              <a:xfrm>
                <a:off x="5816601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7" name="Shape 2217"/>
              <p:cNvSpPr/>
              <p:nvPr/>
            </p:nvSpPr>
            <p:spPr>
              <a:xfrm>
                <a:off x="6007101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8" name="Shape 2218"/>
              <p:cNvSpPr/>
              <p:nvPr/>
            </p:nvSpPr>
            <p:spPr>
              <a:xfrm>
                <a:off x="6197601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19" name="Shape 2219"/>
              <p:cNvSpPr/>
              <p:nvPr/>
            </p:nvSpPr>
            <p:spPr>
              <a:xfrm>
                <a:off x="6388101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0" name="Shape 2220"/>
              <p:cNvSpPr/>
              <p:nvPr/>
            </p:nvSpPr>
            <p:spPr>
              <a:xfrm>
                <a:off x="6578602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1" name="Shape 2221"/>
              <p:cNvSpPr/>
              <p:nvPr/>
            </p:nvSpPr>
            <p:spPr>
              <a:xfrm>
                <a:off x="6769102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2" name="Shape 2222"/>
              <p:cNvSpPr/>
              <p:nvPr/>
            </p:nvSpPr>
            <p:spPr>
              <a:xfrm>
                <a:off x="6959602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3" name="Shape 2223"/>
              <p:cNvSpPr/>
              <p:nvPr/>
            </p:nvSpPr>
            <p:spPr>
              <a:xfrm>
                <a:off x="7150103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4" name="Shape 2224"/>
              <p:cNvSpPr/>
              <p:nvPr/>
            </p:nvSpPr>
            <p:spPr>
              <a:xfrm>
                <a:off x="4864100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5" name="Shape 2225"/>
              <p:cNvSpPr/>
              <p:nvPr/>
            </p:nvSpPr>
            <p:spPr>
              <a:xfrm>
                <a:off x="5054600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6" name="Shape 2226"/>
              <p:cNvSpPr/>
              <p:nvPr/>
            </p:nvSpPr>
            <p:spPr>
              <a:xfrm>
                <a:off x="5245100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7" name="Shape 2227"/>
              <p:cNvSpPr/>
              <p:nvPr/>
            </p:nvSpPr>
            <p:spPr>
              <a:xfrm>
                <a:off x="5435600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8" name="Shape 2228"/>
              <p:cNvSpPr/>
              <p:nvPr/>
            </p:nvSpPr>
            <p:spPr>
              <a:xfrm>
                <a:off x="5626101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29" name="Shape 2229"/>
              <p:cNvSpPr/>
              <p:nvPr/>
            </p:nvSpPr>
            <p:spPr>
              <a:xfrm>
                <a:off x="5816601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0" name="Shape 2230"/>
              <p:cNvSpPr/>
              <p:nvPr/>
            </p:nvSpPr>
            <p:spPr>
              <a:xfrm>
                <a:off x="6007101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1" name="Shape 2231"/>
              <p:cNvSpPr/>
              <p:nvPr/>
            </p:nvSpPr>
            <p:spPr>
              <a:xfrm>
                <a:off x="6197601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2" name="Shape 2232"/>
              <p:cNvSpPr/>
              <p:nvPr/>
            </p:nvSpPr>
            <p:spPr>
              <a:xfrm>
                <a:off x="6388102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3" name="Shape 2233"/>
              <p:cNvSpPr/>
              <p:nvPr/>
            </p:nvSpPr>
            <p:spPr>
              <a:xfrm>
                <a:off x="6578603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4" name="Shape 2234"/>
              <p:cNvSpPr/>
              <p:nvPr/>
            </p:nvSpPr>
            <p:spPr>
              <a:xfrm>
                <a:off x="6769102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5" name="Shape 2235"/>
              <p:cNvSpPr/>
              <p:nvPr/>
            </p:nvSpPr>
            <p:spPr>
              <a:xfrm>
                <a:off x="6959602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6" name="Shape 2236"/>
              <p:cNvSpPr/>
              <p:nvPr/>
            </p:nvSpPr>
            <p:spPr>
              <a:xfrm>
                <a:off x="7150103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7" name="Shape 2237"/>
              <p:cNvSpPr/>
              <p:nvPr/>
            </p:nvSpPr>
            <p:spPr>
              <a:xfrm>
                <a:off x="4864100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8" name="Shape 2238"/>
              <p:cNvSpPr/>
              <p:nvPr/>
            </p:nvSpPr>
            <p:spPr>
              <a:xfrm>
                <a:off x="5054600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39" name="Shape 2239"/>
              <p:cNvSpPr/>
              <p:nvPr/>
            </p:nvSpPr>
            <p:spPr>
              <a:xfrm>
                <a:off x="5245100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0" name="Shape 2240"/>
              <p:cNvSpPr/>
              <p:nvPr/>
            </p:nvSpPr>
            <p:spPr>
              <a:xfrm>
                <a:off x="5435600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1" name="Shape 2241"/>
              <p:cNvSpPr/>
              <p:nvPr/>
            </p:nvSpPr>
            <p:spPr>
              <a:xfrm>
                <a:off x="5626100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2" name="Shape 2242"/>
              <p:cNvSpPr/>
              <p:nvPr/>
            </p:nvSpPr>
            <p:spPr>
              <a:xfrm>
                <a:off x="5816601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3" name="Shape 2243"/>
              <p:cNvSpPr/>
              <p:nvPr/>
            </p:nvSpPr>
            <p:spPr>
              <a:xfrm>
                <a:off x="6007101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4" name="Shape 2244"/>
              <p:cNvSpPr/>
              <p:nvPr/>
            </p:nvSpPr>
            <p:spPr>
              <a:xfrm>
                <a:off x="6197601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5" name="Shape 2245"/>
              <p:cNvSpPr/>
              <p:nvPr/>
            </p:nvSpPr>
            <p:spPr>
              <a:xfrm>
                <a:off x="6388101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6" name="Shape 2246"/>
              <p:cNvSpPr/>
              <p:nvPr/>
            </p:nvSpPr>
            <p:spPr>
              <a:xfrm>
                <a:off x="6578602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7" name="Shape 2247"/>
              <p:cNvSpPr/>
              <p:nvPr/>
            </p:nvSpPr>
            <p:spPr>
              <a:xfrm>
                <a:off x="6769102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8" name="Shape 2248"/>
              <p:cNvSpPr/>
              <p:nvPr/>
            </p:nvSpPr>
            <p:spPr>
              <a:xfrm>
                <a:off x="6959602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49" name="Shape 2249"/>
              <p:cNvSpPr/>
              <p:nvPr/>
            </p:nvSpPr>
            <p:spPr>
              <a:xfrm>
                <a:off x="7150103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</p:grpSp>
        <p:sp>
          <p:nvSpPr>
            <p:cNvPr id="489" name="矩形 488">
              <a:extLst>
                <a:ext uri="{FF2B5EF4-FFF2-40B4-BE49-F238E27FC236}">
                  <a16:creationId xmlns:a16="http://schemas.microsoft.com/office/drawing/2014/main" xmlns="" id="{7430F190-0BBE-452B-8EB8-A0E86DE75D20}"/>
                </a:ext>
              </a:extLst>
            </p:cNvPr>
            <p:cNvSpPr/>
            <p:nvPr/>
          </p:nvSpPr>
          <p:spPr>
            <a:xfrm>
              <a:off x="5390698" y="42609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0" name="TextBox 11">
              <a:extLst>
                <a:ext uri="{FF2B5EF4-FFF2-40B4-BE49-F238E27FC236}">
                  <a16:creationId xmlns:a16="http://schemas.microsoft.com/office/drawing/2014/main" xmlns="" id="{0720269A-9E28-4BEF-9A52-1F71DED92EDE}"/>
                </a:ext>
              </a:extLst>
            </p:cNvPr>
            <p:cNvSpPr txBox="1"/>
            <p:nvPr/>
          </p:nvSpPr>
          <p:spPr>
            <a:xfrm>
              <a:off x="4742020" y="48388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491" name="组合 490">
              <a:extLst>
                <a:ext uri="{FF2B5EF4-FFF2-40B4-BE49-F238E27FC236}">
                  <a16:creationId xmlns:a16="http://schemas.microsoft.com/office/drawing/2014/main" xmlns="" id="{F37DD805-64BD-4340-93CB-B49CCB7FEE61}"/>
                </a:ext>
              </a:extLst>
            </p:cNvPr>
            <p:cNvGrpSpPr/>
            <p:nvPr/>
          </p:nvGrpSpPr>
          <p:grpSpPr>
            <a:xfrm>
              <a:off x="5959569" y="4739143"/>
              <a:ext cx="498522" cy="0"/>
              <a:chOff x="738757" y="3437639"/>
              <a:chExt cx="436584" cy="0"/>
            </a:xfrm>
          </p:grpSpPr>
          <p:cxnSp>
            <p:nvCxnSpPr>
              <p:cNvPr id="492" name="直接连接符 491">
                <a:extLst>
                  <a:ext uri="{FF2B5EF4-FFF2-40B4-BE49-F238E27FC236}">
                    <a16:creationId xmlns:a16="http://schemas.microsoft.com/office/drawing/2014/main" xmlns="" id="{C2B225D1-7306-40E2-A2D6-3D796251A58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3" name="直接连接符 492">
                <a:extLst>
                  <a:ext uri="{FF2B5EF4-FFF2-40B4-BE49-F238E27FC236}">
                    <a16:creationId xmlns:a16="http://schemas.microsoft.com/office/drawing/2014/main" xmlns="" id="{3E0B595C-A7B7-41F1-BCC3-C04005C875F8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11025777-3858-46DC-B26D-0BE49DBA73A9}"/>
              </a:ext>
            </a:extLst>
          </p:cNvPr>
          <p:cNvGrpSpPr/>
          <p:nvPr/>
        </p:nvGrpSpPr>
        <p:grpSpPr>
          <a:xfrm>
            <a:off x="8255898" y="1417916"/>
            <a:ext cx="2933620" cy="4231729"/>
            <a:chOff x="8255898" y="1322666"/>
            <a:chExt cx="2933620" cy="4231729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297FD0C8-892E-4B6E-B885-E137AA46416B}"/>
                </a:ext>
              </a:extLst>
            </p:cNvPr>
            <p:cNvGrpSpPr/>
            <p:nvPr/>
          </p:nvGrpSpPr>
          <p:grpSpPr>
            <a:xfrm>
              <a:off x="8474904" y="1322666"/>
              <a:ext cx="2463804" cy="2273302"/>
              <a:chOff x="8474904" y="1322666"/>
              <a:chExt cx="2463804" cy="2273302"/>
            </a:xfrm>
          </p:grpSpPr>
          <p:sp>
            <p:nvSpPr>
              <p:cNvPr id="2254" name="Shape 2254"/>
              <p:cNvSpPr/>
              <p:nvPr/>
            </p:nvSpPr>
            <p:spPr>
              <a:xfrm>
                <a:off x="8474905" y="3418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55" name="Shape 2255"/>
              <p:cNvSpPr/>
              <p:nvPr/>
            </p:nvSpPr>
            <p:spPr>
              <a:xfrm>
                <a:off x="86654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56" name="Shape 2256"/>
              <p:cNvSpPr/>
              <p:nvPr/>
            </p:nvSpPr>
            <p:spPr>
              <a:xfrm>
                <a:off x="88559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57" name="Shape 2257"/>
              <p:cNvSpPr/>
              <p:nvPr/>
            </p:nvSpPr>
            <p:spPr>
              <a:xfrm>
                <a:off x="90464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58" name="Shape 2258"/>
              <p:cNvSpPr/>
              <p:nvPr/>
            </p:nvSpPr>
            <p:spPr>
              <a:xfrm>
                <a:off x="92369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59" name="Shape 2259"/>
              <p:cNvSpPr/>
              <p:nvPr/>
            </p:nvSpPr>
            <p:spPr>
              <a:xfrm>
                <a:off x="94274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0" name="Shape 2260"/>
              <p:cNvSpPr/>
              <p:nvPr/>
            </p:nvSpPr>
            <p:spPr>
              <a:xfrm>
                <a:off x="96179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1" name="Shape 2261"/>
              <p:cNvSpPr/>
              <p:nvPr/>
            </p:nvSpPr>
            <p:spPr>
              <a:xfrm>
                <a:off x="9808405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2" name="Shape 2262"/>
              <p:cNvSpPr/>
              <p:nvPr/>
            </p:nvSpPr>
            <p:spPr>
              <a:xfrm>
                <a:off x="999890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3" name="Shape 2263"/>
              <p:cNvSpPr/>
              <p:nvPr/>
            </p:nvSpPr>
            <p:spPr>
              <a:xfrm>
                <a:off x="1018940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4" name="Shape 2264"/>
              <p:cNvSpPr/>
              <p:nvPr/>
            </p:nvSpPr>
            <p:spPr>
              <a:xfrm>
                <a:off x="1037990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5" name="Shape 2265"/>
              <p:cNvSpPr/>
              <p:nvPr/>
            </p:nvSpPr>
            <p:spPr>
              <a:xfrm>
                <a:off x="10570406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6" name="Shape 2266"/>
              <p:cNvSpPr/>
              <p:nvPr/>
            </p:nvSpPr>
            <p:spPr>
              <a:xfrm>
                <a:off x="10760907" y="3418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7" name="Shape 2267"/>
              <p:cNvSpPr/>
              <p:nvPr/>
            </p:nvSpPr>
            <p:spPr>
              <a:xfrm>
                <a:off x="8474904" y="3227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8" name="Shape 2268"/>
              <p:cNvSpPr/>
              <p:nvPr/>
            </p:nvSpPr>
            <p:spPr>
              <a:xfrm>
                <a:off x="8665404" y="32276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69" name="Shape 2269"/>
              <p:cNvSpPr/>
              <p:nvPr/>
            </p:nvSpPr>
            <p:spPr>
              <a:xfrm>
                <a:off x="8855904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0" name="Shape 2270"/>
              <p:cNvSpPr/>
              <p:nvPr/>
            </p:nvSpPr>
            <p:spPr>
              <a:xfrm>
                <a:off x="9046404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1" name="Shape 2271"/>
              <p:cNvSpPr/>
              <p:nvPr/>
            </p:nvSpPr>
            <p:spPr>
              <a:xfrm>
                <a:off x="923690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2" name="Shape 2272"/>
              <p:cNvSpPr/>
              <p:nvPr/>
            </p:nvSpPr>
            <p:spPr>
              <a:xfrm>
                <a:off x="942740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3" name="Shape 2273"/>
              <p:cNvSpPr/>
              <p:nvPr/>
            </p:nvSpPr>
            <p:spPr>
              <a:xfrm>
                <a:off x="961790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4" name="Shape 2274"/>
              <p:cNvSpPr/>
              <p:nvPr/>
            </p:nvSpPr>
            <p:spPr>
              <a:xfrm>
                <a:off x="980840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5" name="Shape 2275"/>
              <p:cNvSpPr/>
              <p:nvPr/>
            </p:nvSpPr>
            <p:spPr>
              <a:xfrm>
                <a:off x="9998905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6" name="Shape 2276"/>
              <p:cNvSpPr/>
              <p:nvPr/>
            </p:nvSpPr>
            <p:spPr>
              <a:xfrm>
                <a:off x="1018940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7" name="Shape 2277"/>
              <p:cNvSpPr/>
              <p:nvPr/>
            </p:nvSpPr>
            <p:spPr>
              <a:xfrm>
                <a:off x="1037990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8" name="Shape 2278"/>
              <p:cNvSpPr/>
              <p:nvPr/>
            </p:nvSpPr>
            <p:spPr>
              <a:xfrm>
                <a:off x="10570406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79" name="Shape 2279"/>
              <p:cNvSpPr/>
              <p:nvPr/>
            </p:nvSpPr>
            <p:spPr>
              <a:xfrm>
                <a:off x="10760907" y="32276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0" name="Shape 2280"/>
              <p:cNvSpPr/>
              <p:nvPr/>
            </p:nvSpPr>
            <p:spPr>
              <a:xfrm>
                <a:off x="8474905" y="3037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1" name="Shape 2281"/>
              <p:cNvSpPr/>
              <p:nvPr/>
            </p:nvSpPr>
            <p:spPr>
              <a:xfrm>
                <a:off x="8665405" y="3037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2" name="Shape 2282"/>
              <p:cNvSpPr/>
              <p:nvPr/>
            </p:nvSpPr>
            <p:spPr>
              <a:xfrm>
                <a:off x="885590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3" name="Shape 2283"/>
              <p:cNvSpPr/>
              <p:nvPr/>
            </p:nvSpPr>
            <p:spPr>
              <a:xfrm>
                <a:off x="904640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4" name="Shape 2284"/>
              <p:cNvSpPr/>
              <p:nvPr/>
            </p:nvSpPr>
            <p:spPr>
              <a:xfrm>
                <a:off x="923690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5" name="Shape 2285"/>
              <p:cNvSpPr/>
              <p:nvPr/>
            </p:nvSpPr>
            <p:spPr>
              <a:xfrm>
                <a:off x="942740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6" name="Shape 2286"/>
              <p:cNvSpPr/>
              <p:nvPr/>
            </p:nvSpPr>
            <p:spPr>
              <a:xfrm>
                <a:off x="9617905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7" name="Shape 2287"/>
              <p:cNvSpPr/>
              <p:nvPr/>
            </p:nvSpPr>
            <p:spPr>
              <a:xfrm>
                <a:off x="9808405" y="3037167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8" name="Shape 2288"/>
              <p:cNvSpPr/>
              <p:nvPr/>
            </p:nvSpPr>
            <p:spPr>
              <a:xfrm>
                <a:off x="999890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89" name="Shape 2289"/>
              <p:cNvSpPr/>
              <p:nvPr/>
            </p:nvSpPr>
            <p:spPr>
              <a:xfrm>
                <a:off x="1018940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0" name="Shape 2290"/>
              <p:cNvSpPr/>
              <p:nvPr/>
            </p:nvSpPr>
            <p:spPr>
              <a:xfrm>
                <a:off x="1037990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1" name="Shape 2291"/>
              <p:cNvSpPr/>
              <p:nvPr/>
            </p:nvSpPr>
            <p:spPr>
              <a:xfrm>
                <a:off x="10570406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2" name="Shape 2292"/>
              <p:cNvSpPr/>
              <p:nvPr/>
            </p:nvSpPr>
            <p:spPr>
              <a:xfrm>
                <a:off x="10760907" y="3037167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3" name="Shape 2293"/>
              <p:cNvSpPr/>
              <p:nvPr/>
            </p:nvSpPr>
            <p:spPr>
              <a:xfrm>
                <a:off x="8474904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4" name="Shape 2294"/>
              <p:cNvSpPr/>
              <p:nvPr/>
            </p:nvSpPr>
            <p:spPr>
              <a:xfrm>
                <a:off x="8665404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5" name="Shape 2295"/>
              <p:cNvSpPr/>
              <p:nvPr/>
            </p:nvSpPr>
            <p:spPr>
              <a:xfrm>
                <a:off x="8855904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6" name="Shape 2296"/>
              <p:cNvSpPr/>
              <p:nvPr/>
            </p:nvSpPr>
            <p:spPr>
              <a:xfrm>
                <a:off x="9046404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7" name="Shape 2297"/>
              <p:cNvSpPr/>
              <p:nvPr/>
            </p:nvSpPr>
            <p:spPr>
              <a:xfrm>
                <a:off x="9236905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8" name="Shape 2298"/>
              <p:cNvSpPr/>
              <p:nvPr/>
            </p:nvSpPr>
            <p:spPr>
              <a:xfrm>
                <a:off x="9427405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299" name="Shape 2299"/>
              <p:cNvSpPr/>
              <p:nvPr/>
            </p:nvSpPr>
            <p:spPr>
              <a:xfrm>
                <a:off x="9617905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0" name="Shape 2300"/>
              <p:cNvSpPr/>
              <p:nvPr/>
            </p:nvSpPr>
            <p:spPr>
              <a:xfrm>
                <a:off x="9808405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1" name="Shape 2301"/>
              <p:cNvSpPr/>
              <p:nvPr/>
            </p:nvSpPr>
            <p:spPr>
              <a:xfrm>
                <a:off x="9998905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2" name="Shape 2302"/>
              <p:cNvSpPr/>
              <p:nvPr/>
            </p:nvSpPr>
            <p:spPr>
              <a:xfrm>
                <a:off x="10189406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3" name="Shape 2303"/>
              <p:cNvSpPr/>
              <p:nvPr/>
            </p:nvSpPr>
            <p:spPr>
              <a:xfrm>
                <a:off x="10379906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4" name="Shape 2304"/>
              <p:cNvSpPr/>
              <p:nvPr/>
            </p:nvSpPr>
            <p:spPr>
              <a:xfrm>
                <a:off x="10570406" y="2846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5" name="Shape 2305"/>
              <p:cNvSpPr/>
              <p:nvPr/>
            </p:nvSpPr>
            <p:spPr>
              <a:xfrm>
                <a:off x="10760907" y="2846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6" name="Shape 2306"/>
              <p:cNvSpPr/>
              <p:nvPr/>
            </p:nvSpPr>
            <p:spPr>
              <a:xfrm>
                <a:off x="84749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7" name="Shape 2307"/>
              <p:cNvSpPr/>
              <p:nvPr/>
            </p:nvSpPr>
            <p:spPr>
              <a:xfrm>
                <a:off x="86654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8" name="Shape 2308"/>
              <p:cNvSpPr/>
              <p:nvPr/>
            </p:nvSpPr>
            <p:spPr>
              <a:xfrm>
                <a:off x="88559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09" name="Shape 2309"/>
              <p:cNvSpPr/>
              <p:nvPr/>
            </p:nvSpPr>
            <p:spPr>
              <a:xfrm>
                <a:off x="90464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0" name="Shape 2310"/>
              <p:cNvSpPr/>
              <p:nvPr/>
            </p:nvSpPr>
            <p:spPr>
              <a:xfrm>
                <a:off x="9236905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1" name="Shape 2311"/>
              <p:cNvSpPr/>
              <p:nvPr/>
            </p:nvSpPr>
            <p:spPr>
              <a:xfrm>
                <a:off x="9427405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2" name="Shape 2312"/>
              <p:cNvSpPr/>
              <p:nvPr/>
            </p:nvSpPr>
            <p:spPr>
              <a:xfrm>
                <a:off x="96179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3" name="Shape 2313"/>
              <p:cNvSpPr/>
              <p:nvPr/>
            </p:nvSpPr>
            <p:spPr>
              <a:xfrm>
                <a:off x="9808405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4" name="Shape 2314"/>
              <p:cNvSpPr/>
              <p:nvPr/>
            </p:nvSpPr>
            <p:spPr>
              <a:xfrm>
                <a:off x="9998906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5" name="Shape 2315"/>
              <p:cNvSpPr/>
              <p:nvPr/>
            </p:nvSpPr>
            <p:spPr>
              <a:xfrm>
                <a:off x="10189407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6" name="Shape 2316"/>
              <p:cNvSpPr/>
              <p:nvPr/>
            </p:nvSpPr>
            <p:spPr>
              <a:xfrm>
                <a:off x="10379906" y="2656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7" name="Shape 2317"/>
              <p:cNvSpPr/>
              <p:nvPr/>
            </p:nvSpPr>
            <p:spPr>
              <a:xfrm>
                <a:off x="10570406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8" name="Shape 2318"/>
              <p:cNvSpPr/>
              <p:nvPr/>
            </p:nvSpPr>
            <p:spPr>
              <a:xfrm>
                <a:off x="10760907" y="2656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19" name="Shape 2319"/>
              <p:cNvSpPr/>
              <p:nvPr/>
            </p:nvSpPr>
            <p:spPr>
              <a:xfrm>
                <a:off x="8474904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0" name="Shape 2320"/>
              <p:cNvSpPr/>
              <p:nvPr/>
            </p:nvSpPr>
            <p:spPr>
              <a:xfrm>
                <a:off x="8665404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1" name="Shape 2321"/>
              <p:cNvSpPr/>
              <p:nvPr/>
            </p:nvSpPr>
            <p:spPr>
              <a:xfrm>
                <a:off x="8855904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2" name="Shape 2322"/>
              <p:cNvSpPr/>
              <p:nvPr/>
            </p:nvSpPr>
            <p:spPr>
              <a:xfrm>
                <a:off x="9046404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3" name="Shape 2323"/>
              <p:cNvSpPr/>
              <p:nvPr/>
            </p:nvSpPr>
            <p:spPr>
              <a:xfrm>
                <a:off x="9236905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4" name="Shape 2324"/>
              <p:cNvSpPr/>
              <p:nvPr/>
            </p:nvSpPr>
            <p:spPr>
              <a:xfrm>
                <a:off x="9427405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5" name="Shape 2325"/>
              <p:cNvSpPr/>
              <p:nvPr/>
            </p:nvSpPr>
            <p:spPr>
              <a:xfrm>
                <a:off x="9617905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6" name="Shape 2326"/>
              <p:cNvSpPr/>
              <p:nvPr/>
            </p:nvSpPr>
            <p:spPr>
              <a:xfrm>
                <a:off x="9808405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7" name="Shape 2327"/>
              <p:cNvSpPr/>
              <p:nvPr/>
            </p:nvSpPr>
            <p:spPr>
              <a:xfrm>
                <a:off x="9998905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8" name="Shape 2328"/>
              <p:cNvSpPr/>
              <p:nvPr/>
            </p:nvSpPr>
            <p:spPr>
              <a:xfrm>
                <a:off x="10189406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29" name="Shape 2329"/>
              <p:cNvSpPr/>
              <p:nvPr/>
            </p:nvSpPr>
            <p:spPr>
              <a:xfrm>
                <a:off x="10379906" y="2465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0" name="Shape 2330"/>
              <p:cNvSpPr/>
              <p:nvPr/>
            </p:nvSpPr>
            <p:spPr>
              <a:xfrm>
                <a:off x="10570406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1" name="Shape 2331"/>
              <p:cNvSpPr/>
              <p:nvPr/>
            </p:nvSpPr>
            <p:spPr>
              <a:xfrm>
                <a:off x="10760907" y="2465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2" name="Shape 2332"/>
              <p:cNvSpPr/>
              <p:nvPr/>
            </p:nvSpPr>
            <p:spPr>
              <a:xfrm>
                <a:off x="84749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3" name="Shape 2333"/>
              <p:cNvSpPr/>
              <p:nvPr/>
            </p:nvSpPr>
            <p:spPr>
              <a:xfrm>
                <a:off x="86654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4" name="Shape 2334"/>
              <p:cNvSpPr/>
              <p:nvPr/>
            </p:nvSpPr>
            <p:spPr>
              <a:xfrm>
                <a:off x="88559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5" name="Shape 2335"/>
              <p:cNvSpPr/>
              <p:nvPr/>
            </p:nvSpPr>
            <p:spPr>
              <a:xfrm>
                <a:off x="90464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6" name="Shape 2336"/>
              <p:cNvSpPr/>
              <p:nvPr/>
            </p:nvSpPr>
            <p:spPr>
              <a:xfrm>
                <a:off x="92369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7" name="Shape 2337"/>
              <p:cNvSpPr/>
              <p:nvPr/>
            </p:nvSpPr>
            <p:spPr>
              <a:xfrm>
                <a:off x="94274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8" name="Shape 2338"/>
              <p:cNvSpPr/>
              <p:nvPr/>
            </p:nvSpPr>
            <p:spPr>
              <a:xfrm>
                <a:off x="96179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39" name="Shape 2339"/>
              <p:cNvSpPr/>
              <p:nvPr/>
            </p:nvSpPr>
            <p:spPr>
              <a:xfrm>
                <a:off x="9808405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0" name="Shape 2340"/>
              <p:cNvSpPr/>
              <p:nvPr/>
            </p:nvSpPr>
            <p:spPr>
              <a:xfrm>
                <a:off x="9998906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1" name="Shape 2341"/>
              <p:cNvSpPr/>
              <p:nvPr/>
            </p:nvSpPr>
            <p:spPr>
              <a:xfrm>
                <a:off x="10189407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2" name="Shape 2342"/>
              <p:cNvSpPr/>
              <p:nvPr/>
            </p:nvSpPr>
            <p:spPr>
              <a:xfrm>
                <a:off x="10379906" y="22751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3" name="Shape 2343"/>
              <p:cNvSpPr/>
              <p:nvPr/>
            </p:nvSpPr>
            <p:spPr>
              <a:xfrm>
                <a:off x="10570406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4" name="Shape 2344"/>
              <p:cNvSpPr/>
              <p:nvPr/>
            </p:nvSpPr>
            <p:spPr>
              <a:xfrm>
                <a:off x="10760907" y="2275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5" name="Shape 2345"/>
              <p:cNvSpPr/>
              <p:nvPr/>
            </p:nvSpPr>
            <p:spPr>
              <a:xfrm>
                <a:off x="8474904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6" name="Shape 2346"/>
              <p:cNvSpPr/>
              <p:nvPr/>
            </p:nvSpPr>
            <p:spPr>
              <a:xfrm>
                <a:off x="8665404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7" name="Shape 2347"/>
              <p:cNvSpPr/>
              <p:nvPr/>
            </p:nvSpPr>
            <p:spPr>
              <a:xfrm>
                <a:off x="8855904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8" name="Shape 2348"/>
              <p:cNvSpPr/>
              <p:nvPr/>
            </p:nvSpPr>
            <p:spPr>
              <a:xfrm>
                <a:off x="9046404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49" name="Shape 2349"/>
              <p:cNvSpPr/>
              <p:nvPr/>
            </p:nvSpPr>
            <p:spPr>
              <a:xfrm>
                <a:off x="923690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0" name="Shape 2350"/>
              <p:cNvSpPr/>
              <p:nvPr/>
            </p:nvSpPr>
            <p:spPr>
              <a:xfrm>
                <a:off x="942740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1" name="Shape 2351"/>
              <p:cNvSpPr/>
              <p:nvPr/>
            </p:nvSpPr>
            <p:spPr>
              <a:xfrm>
                <a:off x="961790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2" name="Shape 2352"/>
              <p:cNvSpPr/>
              <p:nvPr/>
            </p:nvSpPr>
            <p:spPr>
              <a:xfrm>
                <a:off x="980840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3" name="Shape 2353"/>
              <p:cNvSpPr/>
              <p:nvPr/>
            </p:nvSpPr>
            <p:spPr>
              <a:xfrm>
                <a:off x="9998905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4" name="Shape 2354"/>
              <p:cNvSpPr/>
              <p:nvPr/>
            </p:nvSpPr>
            <p:spPr>
              <a:xfrm>
                <a:off x="10189406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5" name="Shape 2355"/>
              <p:cNvSpPr/>
              <p:nvPr/>
            </p:nvSpPr>
            <p:spPr>
              <a:xfrm>
                <a:off x="10379906" y="2084666"/>
                <a:ext cx="177801" cy="177801"/>
              </a:xfrm>
              <a:prstGeom prst="rect">
                <a:avLst/>
              </a:prstGeom>
              <a:solidFill>
                <a:srgbClr val="0350FF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6" name="Shape 2356"/>
              <p:cNvSpPr/>
              <p:nvPr/>
            </p:nvSpPr>
            <p:spPr>
              <a:xfrm>
                <a:off x="10570406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7" name="Shape 2357"/>
              <p:cNvSpPr/>
              <p:nvPr/>
            </p:nvSpPr>
            <p:spPr>
              <a:xfrm>
                <a:off x="10760907" y="2084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8" name="Shape 2358"/>
              <p:cNvSpPr/>
              <p:nvPr/>
            </p:nvSpPr>
            <p:spPr>
              <a:xfrm>
                <a:off x="84749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59" name="Shape 2359"/>
              <p:cNvSpPr/>
              <p:nvPr/>
            </p:nvSpPr>
            <p:spPr>
              <a:xfrm>
                <a:off x="86654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0" name="Shape 2360"/>
              <p:cNvSpPr/>
              <p:nvPr/>
            </p:nvSpPr>
            <p:spPr>
              <a:xfrm>
                <a:off x="88559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1" name="Shape 2361"/>
              <p:cNvSpPr/>
              <p:nvPr/>
            </p:nvSpPr>
            <p:spPr>
              <a:xfrm>
                <a:off x="90464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2" name="Shape 2362"/>
              <p:cNvSpPr/>
              <p:nvPr/>
            </p:nvSpPr>
            <p:spPr>
              <a:xfrm>
                <a:off x="92369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3" name="Shape 2363"/>
              <p:cNvSpPr/>
              <p:nvPr/>
            </p:nvSpPr>
            <p:spPr>
              <a:xfrm>
                <a:off x="94274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4" name="Shape 2364"/>
              <p:cNvSpPr/>
              <p:nvPr/>
            </p:nvSpPr>
            <p:spPr>
              <a:xfrm>
                <a:off x="96179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5" name="Shape 2365"/>
              <p:cNvSpPr/>
              <p:nvPr/>
            </p:nvSpPr>
            <p:spPr>
              <a:xfrm>
                <a:off x="9808405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6" name="Shape 2366"/>
              <p:cNvSpPr/>
              <p:nvPr/>
            </p:nvSpPr>
            <p:spPr>
              <a:xfrm>
                <a:off x="999890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7" name="Shape 2367"/>
              <p:cNvSpPr/>
              <p:nvPr/>
            </p:nvSpPr>
            <p:spPr>
              <a:xfrm>
                <a:off x="10189407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8" name="Shape 2368"/>
              <p:cNvSpPr/>
              <p:nvPr/>
            </p:nvSpPr>
            <p:spPr>
              <a:xfrm>
                <a:off x="1037990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69" name="Shape 2369"/>
              <p:cNvSpPr/>
              <p:nvPr/>
            </p:nvSpPr>
            <p:spPr>
              <a:xfrm>
                <a:off x="10570406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0" name="Shape 2370"/>
              <p:cNvSpPr/>
              <p:nvPr/>
            </p:nvSpPr>
            <p:spPr>
              <a:xfrm>
                <a:off x="10760907" y="1894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1" name="Shape 2371"/>
              <p:cNvSpPr/>
              <p:nvPr/>
            </p:nvSpPr>
            <p:spPr>
              <a:xfrm>
                <a:off x="8474904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2" name="Shape 2372"/>
              <p:cNvSpPr/>
              <p:nvPr/>
            </p:nvSpPr>
            <p:spPr>
              <a:xfrm>
                <a:off x="8665404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3" name="Shape 2373"/>
              <p:cNvSpPr/>
              <p:nvPr/>
            </p:nvSpPr>
            <p:spPr>
              <a:xfrm>
                <a:off x="8855904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4" name="Shape 2374"/>
              <p:cNvSpPr/>
              <p:nvPr/>
            </p:nvSpPr>
            <p:spPr>
              <a:xfrm>
                <a:off x="9046404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5" name="Shape 2375"/>
              <p:cNvSpPr/>
              <p:nvPr/>
            </p:nvSpPr>
            <p:spPr>
              <a:xfrm>
                <a:off x="923690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6" name="Shape 2376"/>
              <p:cNvSpPr/>
              <p:nvPr/>
            </p:nvSpPr>
            <p:spPr>
              <a:xfrm>
                <a:off x="942740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7" name="Shape 2377"/>
              <p:cNvSpPr/>
              <p:nvPr/>
            </p:nvSpPr>
            <p:spPr>
              <a:xfrm>
                <a:off x="961790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8" name="Shape 2378"/>
              <p:cNvSpPr/>
              <p:nvPr/>
            </p:nvSpPr>
            <p:spPr>
              <a:xfrm>
                <a:off x="980840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79" name="Shape 2379"/>
              <p:cNvSpPr/>
              <p:nvPr/>
            </p:nvSpPr>
            <p:spPr>
              <a:xfrm>
                <a:off x="9998905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0" name="Shape 2380"/>
              <p:cNvSpPr/>
              <p:nvPr/>
            </p:nvSpPr>
            <p:spPr>
              <a:xfrm>
                <a:off x="1018940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1" name="Shape 2381"/>
              <p:cNvSpPr/>
              <p:nvPr/>
            </p:nvSpPr>
            <p:spPr>
              <a:xfrm>
                <a:off x="1037990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2" name="Shape 2382"/>
              <p:cNvSpPr/>
              <p:nvPr/>
            </p:nvSpPr>
            <p:spPr>
              <a:xfrm>
                <a:off x="10570406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3" name="Shape 2383"/>
              <p:cNvSpPr/>
              <p:nvPr/>
            </p:nvSpPr>
            <p:spPr>
              <a:xfrm>
                <a:off x="10760907" y="1703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4" name="Shape 2384"/>
              <p:cNvSpPr/>
              <p:nvPr/>
            </p:nvSpPr>
            <p:spPr>
              <a:xfrm>
                <a:off x="84749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5" name="Shape 2385"/>
              <p:cNvSpPr/>
              <p:nvPr/>
            </p:nvSpPr>
            <p:spPr>
              <a:xfrm>
                <a:off x="86654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6" name="Shape 2386"/>
              <p:cNvSpPr/>
              <p:nvPr/>
            </p:nvSpPr>
            <p:spPr>
              <a:xfrm>
                <a:off x="88559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7" name="Shape 2387"/>
              <p:cNvSpPr/>
              <p:nvPr/>
            </p:nvSpPr>
            <p:spPr>
              <a:xfrm>
                <a:off x="90464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8" name="Shape 2388"/>
              <p:cNvSpPr/>
              <p:nvPr/>
            </p:nvSpPr>
            <p:spPr>
              <a:xfrm>
                <a:off x="92369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89" name="Shape 2389"/>
              <p:cNvSpPr/>
              <p:nvPr/>
            </p:nvSpPr>
            <p:spPr>
              <a:xfrm>
                <a:off x="94274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0" name="Shape 2390"/>
              <p:cNvSpPr/>
              <p:nvPr/>
            </p:nvSpPr>
            <p:spPr>
              <a:xfrm>
                <a:off x="96179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1" name="Shape 2391"/>
              <p:cNvSpPr/>
              <p:nvPr/>
            </p:nvSpPr>
            <p:spPr>
              <a:xfrm>
                <a:off x="9808405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2" name="Shape 2392"/>
              <p:cNvSpPr/>
              <p:nvPr/>
            </p:nvSpPr>
            <p:spPr>
              <a:xfrm>
                <a:off x="999890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3" name="Shape 2393"/>
              <p:cNvSpPr/>
              <p:nvPr/>
            </p:nvSpPr>
            <p:spPr>
              <a:xfrm>
                <a:off x="1018940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4" name="Shape 2394"/>
              <p:cNvSpPr/>
              <p:nvPr/>
            </p:nvSpPr>
            <p:spPr>
              <a:xfrm>
                <a:off x="1037990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5" name="Shape 2395"/>
              <p:cNvSpPr/>
              <p:nvPr/>
            </p:nvSpPr>
            <p:spPr>
              <a:xfrm>
                <a:off x="10570406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6" name="Shape 2396"/>
              <p:cNvSpPr/>
              <p:nvPr/>
            </p:nvSpPr>
            <p:spPr>
              <a:xfrm>
                <a:off x="10760907" y="15131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7" name="Shape 2397"/>
              <p:cNvSpPr/>
              <p:nvPr/>
            </p:nvSpPr>
            <p:spPr>
              <a:xfrm>
                <a:off x="8474904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8" name="Shape 2398"/>
              <p:cNvSpPr/>
              <p:nvPr/>
            </p:nvSpPr>
            <p:spPr>
              <a:xfrm>
                <a:off x="8665404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399" name="Shape 2399"/>
              <p:cNvSpPr/>
              <p:nvPr/>
            </p:nvSpPr>
            <p:spPr>
              <a:xfrm>
                <a:off x="8855904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0" name="Shape 2400"/>
              <p:cNvSpPr/>
              <p:nvPr/>
            </p:nvSpPr>
            <p:spPr>
              <a:xfrm>
                <a:off x="9046404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1" name="Shape 2401"/>
              <p:cNvSpPr/>
              <p:nvPr/>
            </p:nvSpPr>
            <p:spPr>
              <a:xfrm>
                <a:off x="923690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2" name="Shape 2402"/>
              <p:cNvSpPr/>
              <p:nvPr/>
            </p:nvSpPr>
            <p:spPr>
              <a:xfrm>
                <a:off x="942740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3" name="Shape 2403"/>
              <p:cNvSpPr/>
              <p:nvPr/>
            </p:nvSpPr>
            <p:spPr>
              <a:xfrm>
                <a:off x="961790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4" name="Shape 2404"/>
              <p:cNvSpPr/>
              <p:nvPr/>
            </p:nvSpPr>
            <p:spPr>
              <a:xfrm>
                <a:off x="980840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5" name="Shape 2405"/>
              <p:cNvSpPr/>
              <p:nvPr/>
            </p:nvSpPr>
            <p:spPr>
              <a:xfrm>
                <a:off x="9998905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6" name="Shape 2406"/>
              <p:cNvSpPr/>
              <p:nvPr/>
            </p:nvSpPr>
            <p:spPr>
              <a:xfrm>
                <a:off x="1018940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7" name="Shape 2407"/>
              <p:cNvSpPr/>
              <p:nvPr/>
            </p:nvSpPr>
            <p:spPr>
              <a:xfrm>
                <a:off x="1037990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8" name="Shape 2408"/>
              <p:cNvSpPr/>
              <p:nvPr/>
            </p:nvSpPr>
            <p:spPr>
              <a:xfrm>
                <a:off x="10570406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  <p:sp>
            <p:nvSpPr>
              <p:cNvPr id="2409" name="Shape 2409"/>
              <p:cNvSpPr/>
              <p:nvPr/>
            </p:nvSpPr>
            <p:spPr>
              <a:xfrm>
                <a:off x="10760907" y="1322666"/>
                <a:ext cx="177801" cy="177801"/>
              </a:xfrm>
              <a:prstGeom prst="rect">
                <a:avLst/>
              </a:prstGeom>
              <a:solidFill>
                <a:srgbClr val="F1F2F5"/>
              </a:solidFill>
              <a:ln w="3175" cap="flat">
                <a:noFill/>
                <a:miter lim="400000"/>
              </a:ln>
              <a:effectLst/>
            </p:spPr>
            <p:txBody>
              <a:bodyPr wrap="square" lIns="19050" tIns="19050" rIns="19050" bIns="19050" numCol="1" anchor="ctr">
                <a:noAutofit/>
              </a:bodyPr>
              <a:lstStyle/>
              <a:p>
                <a:pPr algn="ctr">
                  <a:defRPr sz="3000">
                    <a:solidFill>
                      <a:srgbClr val="FFFFFF"/>
                    </a:solidFill>
                    <a:latin typeface="Helvetica Light"/>
                    <a:ea typeface="Helvetica Light"/>
                    <a:cs typeface="Helvetica Light"/>
                    <a:sym typeface="Helvetica Light"/>
                  </a:defRPr>
                </a:pPr>
                <a:endParaRPr sz="1500"/>
              </a:p>
            </p:txBody>
          </p:sp>
        </p:grpSp>
        <p:sp>
          <p:nvSpPr>
            <p:cNvPr id="494" name="矩形 493">
              <a:extLst>
                <a:ext uri="{FF2B5EF4-FFF2-40B4-BE49-F238E27FC236}">
                  <a16:creationId xmlns:a16="http://schemas.microsoft.com/office/drawing/2014/main" xmlns="" id="{0C1747D9-B3DD-47DF-83FD-D179E8CB2805}"/>
                </a:ext>
              </a:extLst>
            </p:cNvPr>
            <p:cNvSpPr/>
            <p:nvPr/>
          </p:nvSpPr>
          <p:spPr>
            <a:xfrm>
              <a:off x="8904576" y="4260990"/>
              <a:ext cx="163626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95" name="TextBox 11">
              <a:extLst>
                <a:ext uri="{FF2B5EF4-FFF2-40B4-BE49-F238E27FC236}">
                  <a16:creationId xmlns:a16="http://schemas.microsoft.com/office/drawing/2014/main" xmlns="" id="{B7350DFF-2E95-43F8-A1BE-C3BC30591EF8}"/>
                </a:ext>
              </a:extLst>
            </p:cNvPr>
            <p:cNvSpPr txBox="1"/>
            <p:nvPr/>
          </p:nvSpPr>
          <p:spPr>
            <a:xfrm>
              <a:off x="8255898" y="4838814"/>
              <a:ext cx="2933620" cy="715581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indent="-457200" algn="ctr">
                <a:lnSpc>
                  <a:spcPct val="150000"/>
                </a:lnSpc>
                <a:defRPr/>
              </a:pP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900" dirty="0">
                  <a:solidFill>
                    <a:srgbClr val="40404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9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496" name="组合 495">
              <a:extLst>
                <a:ext uri="{FF2B5EF4-FFF2-40B4-BE49-F238E27FC236}">
                  <a16:creationId xmlns:a16="http://schemas.microsoft.com/office/drawing/2014/main" xmlns="" id="{96BE61B8-B8A2-4EC7-BB29-19F77CFAB5C6}"/>
                </a:ext>
              </a:extLst>
            </p:cNvPr>
            <p:cNvGrpSpPr/>
            <p:nvPr/>
          </p:nvGrpSpPr>
          <p:grpSpPr>
            <a:xfrm>
              <a:off x="9473447" y="4739143"/>
              <a:ext cx="498522" cy="0"/>
              <a:chOff x="738757" y="3437639"/>
              <a:chExt cx="436584" cy="0"/>
            </a:xfrm>
          </p:grpSpPr>
          <p:cxnSp>
            <p:nvCxnSpPr>
              <p:cNvPr id="497" name="直接连接符 496">
                <a:extLst>
                  <a:ext uri="{FF2B5EF4-FFF2-40B4-BE49-F238E27FC236}">
                    <a16:creationId xmlns:a16="http://schemas.microsoft.com/office/drawing/2014/main" xmlns="" id="{0DB6EABD-A49F-484C-BE43-D2C1A6D41A5C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3240" y="3437639"/>
                <a:ext cx="322101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8" name="直接连接符 497">
                <a:extLst>
                  <a:ext uri="{FF2B5EF4-FFF2-40B4-BE49-F238E27FC236}">
                    <a16:creationId xmlns:a16="http://schemas.microsoft.com/office/drawing/2014/main" xmlns="" id="{04E1F957-36A1-41FE-80EB-1D1E8C9F7FE6}"/>
                  </a:ext>
                </a:extLst>
              </p:cNvPr>
              <p:cNvCxnSpPr/>
              <p:nvPr/>
            </p:nvCxnSpPr>
            <p:spPr>
              <a:xfrm flipH="1">
                <a:off x="738757" y="3437639"/>
                <a:ext cx="74510" cy="0"/>
              </a:xfrm>
              <a:prstGeom prst="line">
                <a:avLst/>
              </a:prstGeom>
              <a:ln w="12700" cap="rnd">
                <a:solidFill>
                  <a:srgbClr val="0350FF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02" name="组合 501">
            <a:extLst>
              <a:ext uri="{FF2B5EF4-FFF2-40B4-BE49-F238E27FC236}">
                <a16:creationId xmlns:a16="http://schemas.microsoft.com/office/drawing/2014/main" xmlns="" id="{67AE5968-4DA5-4162-91DE-DF4E50DD724A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503" name="组合 502">
              <a:extLst>
                <a:ext uri="{FF2B5EF4-FFF2-40B4-BE49-F238E27FC236}">
                  <a16:creationId xmlns:a16="http://schemas.microsoft.com/office/drawing/2014/main" xmlns="" id="{1727D63A-FA1B-499A-BD37-AD55C3CCB26D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538" name="Freeform 43">
                <a:extLst>
                  <a:ext uri="{FF2B5EF4-FFF2-40B4-BE49-F238E27FC236}">
                    <a16:creationId xmlns:a16="http://schemas.microsoft.com/office/drawing/2014/main" xmlns="" id="{7D2FBBE2-053A-409F-9B2D-FAD6081802F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39" name="Freeform 44">
                <a:extLst>
                  <a:ext uri="{FF2B5EF4-FFF2-40B4-BE49-F238E27FC236}">
                    <a16:creationId xmlns:a16="http://schemas.microsoft.com/office/drawing/2014/main" xmlns="" id="{4EA652E4-343C-49FA-9D42-A13F54D8DDC4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504" name="组合 503">
              <a:extLst>
                <a:ext uri="{FF2B5EF4-FFF2-40B4-BE49-F238E27FC236}">
                  <a16:creationId xmlns:a16="http://schemas.microsoft.com/office/drawing/2014/main" xmlns="" id="{041C3F12-604D-4E65-AE52-AD0C7753E4FF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505" name="Freeform 45">
                <a:extLst>
                  <a:ext uri="{FF2B5EF4-FFF2-40B4-BE49-F238E27FC236}">
                    <a16:creationId xmlns:a16="http://schemas.microsoft.com/office/drawing/2014/main" xmlns="" id="{19F62362-7BDE-4B27-A9A3-011A6AD6CFB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6" name="Freeform 46">
                <a:extLst>
                  <a:ext uri="{FF2B5EF4-FFF2-40B4-BE49-F238E27FC236}">
                    <a16:creationId xmlns:a16="http://schemas.microsoft.com/office/drawing/2014/main" xmlns="" id="{8666A97E-6235-4D1E-BE19-B2A2231EF2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7" name="Freeform 47">
                <a:extLst>
                  <a:ext uri="{FF2B5EF4-FFF2-40B4-BE49-F238E27FC236}">
                    <a16:creationId xmlns:a16="http://schemas.microsoft.com/office/drawing/2014/main" xmlns="" id="{6E6C2F31-BB13-4E82-AC7C-4F97924B64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8" name="Rectangle 48">
                <a:extLst>
                  <a:ext uri="{FF2B5EF4-FFF2-40B4-BE49-F238E27FC236}">
                    <a16:creationId xmlns:a16="http://schemas.microsoft.com/office/drawing/2014/main" xmlns="" id="{D7D2D819-AF98-4845-A040-91F28B5A38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9" name="Freeform 49">
                <a:extLst>
                  <a:ext uri="{FF2B5EF4-FFF2-40B4-BE49-F238E27FC236}">
                    <a16:creationId xmlns:a16="http://schemas.microsoft.com/office/drawing/2014/main" xmlns="" id="{8A69AA59-C3C0-4C84-99B7-822439862E3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0" name="Freeform 50">
                <a:extLst>
                  <a:ext uri="{FF2B5EF4-FFF2-40B4-BE49-F238E27FC236}">
                    <a16:creationId xmlns:a16="http://schemas.microsoft.com/office/drawing/2014/main" xmlns="" id="{596D0FFD-607C-4600-893C-6095C479023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1" name="Freeform 51">
                <a:extLst>
                  <a:ext uri="{FF2B5EF4-FFF2-40B4-BE49-F238E27FC236}">
                    <a16:creationId xmlns:a16="http://schemas.microsoft.com/office/drawing/2014/main" xmlns="" id="{62EE415E-69B4-448B-B5AB-7B47ADF4AA6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2" name="Rectangle 52">
                <a:extLst>
                  <a:ext uri="{FF2B5EF4-FFF2-40B4-BE49-F238E27FC236}">
                    <a16:creationId xmlns:a16="http://schemas.microsoft.com/office/drawing/2014/main" xmlns="" id="{1EE0A0FC-032C-4420-9AB2-8BAA5CE1F5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3" name="Freeform 53">
                <a:extLst>
                  <a:ext uri="{FF2B5EF4-FFF2-40B4-BE49-F238E27FC236}">
                    <a16:creationId xmlns:a16="http://schemas.microsoft.com/office/drawing/2014/main" xmlns="" id="{63A6167D-5147-449D-8BF4-139668D870C9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4" name="Freeform 54">
                <a:extLst>
                  <a:ext uri="{FF2B5EF4-FFF2-40B4-BE49-F238E27FC236}">
                    <a16:creationId xmlns:a16="http://schemas.microsoft.com/office/drawing/2014/main" xmlns="" id="{BD4528E5-1DBB-47AE-8322-9142E6A433E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5" name="Freeform 55">
                <a:extLst>
                  <a:ext uri="{FF2B5EF4-FFF2-40B4-BE49-F238E27FC236}">
                    <a16:creationId xmlns:a16="http://schemas.microsoft.com/office/drawing/2014/main" xmlns="" id="{280AA2C3-1A04-4013-917B-6B4D12FBE4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6" name="Freeform 56">
                <a:extLst>
                  <a:ext uri="{FF2B5EF4-FFF2-40B4-BE49-F238E27FC236}">
                    <a16:creationId xmlns:a16="http://schemas.microsoft.com/office/drawing/2014/main" xmlns="" id="{DB1F7477-2779-4F82-AA67-F021A7D78B4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7" name="Freeform 57">
                <a:extLst>
                  <a:ext uri="{FF2B5EF4-FFF2-40B4-BE49-F238E27FC236}">
                    <a16:creationId xmlns:a16="http://schemas.microsoft.com/office/drawing/2014/main" xmlns="" id="{B30859F9-E43B-4F7F-A0A6-0120AF529F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8" name="Rectangle 58">
                <a:extLst>
                  <a:ext uri="{FF2B5EF4-FFF2-40B4-BE49-F238E27FC236}">
                    <a16:creationId xmlns:a16="http://schemas.microsoft.com/office/drawing/2014/main" xmlns="" id="{A8C516A2-F2BC-4097-ABEE-8528E319B8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9" name="Freeform 59">
                <a:extLst>
                  <a:ext uri="{FF2B5EF4-FFF2-40B4-BE49-F238E27FC236}">
                    <a16:creationId xmlns:a16="http://schemas.microsoft.com/office/drawing/2014/main" xmlns="" id="{9DB7CBD5-7E8A-4C63-BCE9-BD67D3C744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0" name="Freeform 60">
                <a:extLst>
                  <a:ext uri="{FF2B5EF4-FFF2-40B4-BE49-F238E27FC236}">
                    <a16:creationId xmlns:a16="http://schemas.microsoft.com/office/drawing/2014/main" xmlns="" id="{555553A0-3777-4AC3-A57D-332F419D5130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1" name="Freeform 61">
                <a:extLst>
                  <a:ext uri="{FF2B5EF4-FFF2-40B4-BE49-F238E27FC236}">
                    <a16:creationId xmlns:a16="http://schemas.microsoft.com/office/drawing/2014/main" xmlns="" id="{DD97CB69-3272-4ED5-9491-7B1767834C9F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2" name="Rectangle 62">
                <a:extLst>
                  <a:ext uri="{FF2B5EF4-FFF2-40B4-BE49-F238E27FC236}">
                    <a16:creationId xmlns:a16="http://schemas.microsoft.com/office/drawing/2014/main" xmlns="" id="{AD3B3FA8-4BEA-41EE-83ED-AE388F9EAA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3" name="Freeform 63">
                <a:extLst>
                  <a:ext uri="{FF2B5EF4-FFF2-40B4-BE49-F238E27FC236}">
                    <a16:creationId xmlns:a16="http://schemas.microsoft.com/office/drawing/2014/main" xmlns="" id="{DE6FA0C8-9FC1-4762-A6FF-145A90A1231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4" name="Freeform 64">
                <a:extLst>
                  <a:ext uri="{FF2B5EF4-FFF2-40B4-BE49-F238E27FC236}">
                    <a16:creationId xmlns:a16="http://schemas.microsoft.com/office/drawing/2014/main" xmlns="" id="{BC18C8B4-FD2F-43B4-B434-B414C450B4F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5" name="Freeform 65">
                <a:extLst>
                  <a:ext uri="{FF2B5EF4-FFF2-40B4-BE49-F238E27FC236}">
                    <a16:creationId xmlns:a16="http://schemas.microsoft.com/office/drawing/2014/main" xmlns="" id="{6AE8989B-4F40-4480-9599-C079153481C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6" name="Freeform 66">
                <a:extLst>
                  <a:ext uri="{FF2B5EF4-FFF2-40B4-BE49-F238E27FC236}">
                    <a16:creationId xmlns:a16="http://schemas.microsoft.com/office/drawing/2014/main" xmlns="" id="{B206FD23-ECCD-400A-9BB5-3C388BD083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7" name="Freeform 67">
                <a:extLst>
                  <a:ext uri="{FF2B5EF4-FFF2-40B4-BE49-F238E27FC236}">
                    <a16:creationId xmlns:a16="http://schemas.microsoft.com/office/drawing/2014/main" xmlns="" id="{72764B8B-EB28-41B9-8E65-AF816DF20202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8" name="Freeform 68">
                <a:extLst>
                  <a:ext uri="{FF2B5EF4-FFF2-40B4-BE49-F238E27FC236}">
                    <a16:creationId xmlns:a16="http://schemas.microsoft.com/office/drawing/2014/main" xmlns="" id="{F916F676-740B-452F-AFE7-76B6E09B6839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9" name="Freeform 69">
                <a:extLst>
                  <a:ext uri="{FF2B5EF4-FFF2-40B4-BE49-F238E27FC236}">
                    <a16:creationId xmlns:a16="http://schemas.microsoft.com/office/drawing/2014/main" xmlns="" id="{50C193B9-806C-4052-A783-887ED9CBB242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0" name="Freeform 70">
                <a:extLst>
                  <a:ext uri="{FF2B5EF4-FFF2-40B4-BE49-F238E27FC236}">
                    <a16:creationId xmlns:a16="http://schemas.microsoft.com/office/drawing/2014/main" xmlns="" id="{7A339202-4A4D-403E-A6D9-A096FFD256C4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1" name="Freeform 71">
                <a:extLst>
                  <a:ext uri="{FF2B5EF4-FFF2-40B4-BE49-F238E27FC236}">
                    <a16:creationId xmlns:a16="http://schemas.microsoft.com/office/drawing/2014/main" xmlns="" id="{CB2FB80F-B4E9-48CD-8914-958343CA1FCE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2" name="Freeform 72">
                <a:extLst>
                  <a:ext uri="{FF2B5EF4-FFF2-40B4-BE49-F238E27FC236}">
                    <a16:creationId xmlns:a16="http://schemas.microsoft.com/office/drawing/2014/main" xmlns="" id="{6BB45ECD-4F11-4C5D-958C-01D3A9A5D123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3" name="Freeform 73">
                <a:extLst>
                  <a:ext uri="{FF2B5EF4-FFF2-40B4-BE49-F238E27FC236}">
                    <a16:creationId xmlns:a16="http://schemas.microsoft.com/office/drawing/2014/main" xmlns="" id="{759802B9-30B3-4759-898E-2BBE86848C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4" name="Freeform 74">
                <a:extLst>
                  <a:ext uri="{FF2B5EF4-FFF2-40B4-BE49-F238E27FC236}">
                    <a16:creationId xmlns:a16="http://schemas.microsoft.com/office/drawing/2014/main" xmlns="" id="{B54DA474-9C5A-47EB-9FFA-BDD272D0EF7A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5" name="Freeform 75">
                <a:extLst>
                  <a:ext uri="{FF2B5EF4-FFF2-40B4-BE49-F238E27FC236}">
                    <a16:creationId xmlns:a16="http://schemas.microsoft.com/office/drawing/2014/main" xmlns="" id="{E1133562-AC71-4DD6-913C-10759E9E0B00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6" name="Freeform 76">
                <a:extLst>
                  <a:ext uri="{FF2B5EF4-FFF2-40B4-BE49-F238E27FC236}">
                    <a16:creationId xmlns:a16="http://schemas.microsoft.com/office/drawing/2014/main" xmlns="" id="{C59B0C6A-1855-43C7-B788-D77C3753E6F5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7" name="Freeform 77">
                <a:extLst>
                  <a:ext uri="{FF2B5EF4-FFF2-40B4-BE49-F238E27FC236}">
                    <a16:creationId xmlns:a16="http://schemas.microsoft.com/office/drawing/2014/main" xmlns="" id="{73604177-67CE-4F15-87E7-7D2124AEDE8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88585055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55783482-E60A-4E15-8778-B191DB76C2C1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83DEFFC5-898D-4F23-8D51-F5FF7360332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7F4C0DD3-AE68-4EA4-8D6A-3411B0C76BD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660" r="7379" b="49635"/>
          <a:stretch>
            <a:fillRect/>
          </a:stretch>
        </p:blipFill>
        <p:spPr>
          <a:xfrm flipH="1">
            <a:off x="-1586" y="3429000"/>
            <a:ext cx="12193587" cy="3571874"/>
          </a:xfrm>
          <a:custGeom>
            <a:avLst/>
            <a:gdLst>
              <a:gd name="connsiteX0" fmla="*/ 12193587 w 12193587"/>
              <a:gd name="connsiteY0" fmla="*/ 0 h 3571874"/>
              <a:gd name="connsiteX1" fmla="*/ 0 w 12193587"/>
              <a:gd name="connsiteY1" fmla="*/ 0 h 3571874"/>
              <a:gd name="connsiteX2" fmla="*/ 0 w 12193587"/>
              <a:gd name="connsiteY2" fmla="*/ 3571874 h 3571874"/>
              <a:gd name="connsiteX3" fmla="*/ 12193587 w 12193587"/>
              <a:gd name="connsiteY3" fmla="*/ 3571874 h 3571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587" h="3571874">
                <a:moveTo>
                  <a:pt x="12193587" y="0"/>
                </a:moveTo>
                <a:lnTo>
                  <a:pt x="0" y="0"/>
                </a:lnTo>
                <a:lnTo>
                  <a:pt x="0" y="3571874"/>
                </a:lnTo>
                <a:lnTo>
                  <a:pt x="12193587" y="3571874"/>
                </a:lnTo>
                <a:close/>
              </a:path>
            </a:pathLst>
          </a:cu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/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1B98896-A1B2-4BE9-A998-C987B8D21C1A}"/>
              </a:ext>
            </a:extLst>
          </p:cNvPr>
          <p:cNvGrpSpPr/>
          <p:nvPr/>
        </p:nvGrpSpPr>
        <p:grpSpPr>
          <a:xfrm>
            <a:off x="2639787" y="672699"/>
            <a:ext cx="6925128" cy="2187831"/>
            <a:chOff x="2639787" y="672699"/>
            <a:chExt cx="6925128" cy="2187831"/>
          </a:xfrm>
        </p:grpSpPr>
        <p:sp>
          <p:nvSpPr>
            <p:cNvPr id="35" name="文本框 13"/>
            <p:cNvSpPr txBox="1">
              <a:spLocks noChangeArrowheads="1"/>
            </p:cNvSpPr>
            <p:nvPr/>
          </p:nvSpPr>
          <p:spPr bwMode="auto">
            <a:xfrm>
              <a:off x="5116773" y="672699"/>
              <a:ext cx="1931939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defPPr>
                <a:defRPr lang="zh-CN"/>
              </a:defPPr>
              <a:lvl1pPr eaLnBrk="1" hangingPunct="1">
                <a:defRPr sz="9600">
                  <a:solidFill>
                    <a:schemeClr val="bg1"/>
                  </a:solidFill>
                  <a:latin typeface="Helvetica-Roman-SemiB" pitchFamily="2" charset="0"/>
                  <a:ea typeface="SimSun-ExtB" panose="02010609060101010101" pitchFamily="49" charset="-122"/>
                  <a:cs typeface="Arial" panose="020B0604020202020204" pitchFamily="34" charset="0"/>
                </a:defRPr>
              </a:lvl1pPr>
              <a:lvl2pPr marL="742950" indent="-285750"/>
              <a:lvl3pPr marL="1143000" indent="-228600"/>
              <a:lvl4pPr marL="1600200" indent="-228600"/>
              <a:lvl5pPr marL="2057400" indent="-228600"/>
              <a:lvl6pPr marL="2514600" indent="-228600" defTabSz="685800" fontAlgn="base">
                <a:spcBef>
                  <a:spcPct val="0"/>
                </a:spcBef>
                <a:spcAft>
                  <a:spcPct val="0"/>
                </a:spcAft>
              </a:lvl6pPr>
              <a:lvl7pPr marL="2971800" indent="-228600" defTabSz="685800" fontAlgn="base">
                <a:spcBef>
                  <a:spcPct val="0"/>
                </a:spcBef>
                <a:spcAft>
                  <a:spcPct val="0"/>
                </a:spcAft>
              </a:lvl7pPr>
              <a:lvl8pPr marL="3429000" indent="-228600" defTabSz="685800" fontAlgn="base">
                <a:spcBef>
                  <a:spcPct val="0"/>
                </a:spcBef>
                <a:spcAft>
                  <a:spcPct val="0"/>
                </a:spcAft>
              </a:lvl8pPr>
              <a:lvl9pPr marL="3886200" indent="-228600" defTabSz="685800" fontAlgn="base">
                <a:spcBef>
                  <a:spcPct val="0"/>
                </a:spcBef>
                <a:spcAft>
                  <a:spcPct val="0"/>
                </a:spcAft>
              </a:lvl9pPr>
            </a:lstStyle>
            <a:p>
              <a:pPr>
                <a:defRPr/>
              </a:pPr>
              <a:r>
                <a:rPr lang="en-US" altLang="zh-CN" sz="4000" dirty="0">
                  <a:solidFill>
                    <a:srgbClr val="004899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PART01</a:t>
              </a:r>
              <a:endParaRPr lang="zh-CN" altLang="en-US" sz="4267" dirty="0">
                <a:solidFill>
                  <a:srgbClr val="004899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文本框 16"/>
            <p:cNvSpPr txBox="1">
              <a:spLocks noChangeArrowheads="1"/>
            </p:cNvSpPr>
            <p:nvPr/>
          </p:nvSpPr>
          <p:spPr bwMode="auto">
            <a:xfrm>
              <a:off x="3425825" y="1796285"/>
              <a:ext cx="5353051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zh-CN" altLang="en-US" sz="4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锐普公司企业介绍</a:t>
              </a:r>
            </a:p>
          </p:txBody>
        </p:sp>
        <p:sp>
          <p:nvSpPr>
            <p:cNvPr id="13" name="文本框 16"/>
            <p:cNvSpPr txBox="1">
              <a:spLocks noChangeArrowheads="1"/>
            </p:cNvSpPr>
            <p:nvPr/>
          </p:nvSpPr>
          <p:spPr bwMode="auto">
            <a:xfrm>
              <a:off x="2639787" y="2546598"/>
              <a:ext cx="6925128" cy="3139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  <a:defRPr/>
              </a:pPr>
              <a:r>
                <a:rPr lang="en-US" altLang="zh-CN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OVERVIEW OF GOLDEN BAY ECONOMIC AREA</a:t>
              </a:r>
              <a:endPara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893D7A2B-42B7-4154-B321-6527479CC2FF}"/>
                </a:ext>
              </a:extLst>
            </p:cNvPr>
            <p:cNvGrpSpPr/>
            <p:nvPr/>
          </p:nvGrpSpPr>
          <p:grpSpPr>
            <a:xfrm>
              <a:off x="5701110" y="1581361"/>
              <a:ext cx="789780" cy="54217"/>
              <a:chOff x="686622" y="3437639"/>
              <a:chExt cx="576091" cy="0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xmlns="" id="{DAB3227C-B812-46E0-997B-15137B9804DF}"/>
                  </a:ext>
                </a:extLst>
              </p:cNvPr>
              <p:cNvCxnSpPr/>
              <p:nvPr/>
            </p:nvCxnSpPr>
            <p:spPr>
              <a:xfrm flipH="1">
                <a:off x="853240" y="3437639"/>
                <a:ext cx="409473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xmlns="" id="{75DC8A78-D5B5-42E9-B941-A6B28A68CCB5}"/>
                  </a:ext>
                </a:extLst>
              </p:cNvPr>
              <p:cNvCxnSpPr/>
              <p:nvPr/>
            </p:nvCxnSpPr>
            <p:spPr>
              <a:xfrm flipH="1">
                <a:off x="686622" y="3437639"/>
                <a:ext cx="74510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BE26497F-3B85-411F-8A27-BBD2CB3C7181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1CABDD4-A772-4F34-9CE0-83B6DE19B28F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58" name="Freeform 43">
                <a:extLst>
                  <a:ext uri="{FF2B5EF4-FFF2-40B4-BE49-F238E27FC236}">
                    <a16:creationId xmlns:a16="http://schemas.microsoft.com/office/drawing/2014/main" xmlns="" id="{EAF98019-38B5-4D71-827A-4CAAEA9666DF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59" name="Freeform 44">
                <a:extLst>
                  <a:ext uri="{FF2B5EF4-FFF2-40B4-BE49-F238E27FC236}">
                    <a16:creationId xmlns:a16="http://schemas.microsoft.com/office/drawing/2014/main" xmlns="" id="{9D2D911F-A0BF-4D27-9978-A72AB2E79F7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6" name="组合 15">
              <a:extLst>
                <a:ext uri="{FF2B5EF4-FFF2-40B4-BE49-F238E27FC236}">
                  <a16:creationId xmlns:a16="http://schemas.microsoft.com/office/drawing/2014/main" xmlns="" id="{2F5D1FD9-133E-4193-9BB7-1E4636A557EA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20" name="Freeform 45">
                <a:extLst>
                  <a:ext uri="{FF2B5EF4-FFF2-40B4-BE49-F238E27FC236}">
                    <a16:creationId xmlns:a16="http://schemas.microsoft.com/office/drawing/2014/main" xmlns="" id="{6402D4F8-BE13-4D6D-9332-F6EDE88BCAB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1" name="Freeform 46">
                <a:extLst>
                  <a:ext uri="{FF2B5EF4-FFF2-40B4-BE49-F238E27FC236}">
                    <a16:creationId xmlns:a16="http://schemas.microsoft.com/office/drawing/2014/main" xmlns="" id="{EABA334A-F47A-4DB5-B6E8-E685D08028F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6" name="Freeform 47">
                <a:extLst>
                  <a:ext uri="{FF2B5EF4-FFF2-40B4-BE49-F238E27FC236}">
                    <a16:creationId xmlns:a16="http://schemas.microsoft.com/office/drawing/2014/main" xmlns="" id="{7280B773-035D-46BE-882C-F961958EF3F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7" name="Rectangle 48">
                <a:extLst>
                  <a:ext uri="{FF2B5EF4-FFF2-40B4-BE49-F238E27FC236}">
                    <a16:creationId xmlns:a16="http://schemas.microsoft.com/office/drawing/2014/main" xmlns="" id="{D70A6924-3503-4481-955E-6D63625000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8" name="Freeform 49">
                <a:extLst>
                  <a:ext uri="{FF2B5EF4-FFF2-40B4-BE49-F238E27FC236}">
                    <a16:creationId xmlns:a16="http://schemas.microsoft.com/office/drawing/2014/main" xmlns="" id="{0CDE916F-69D9-4CA1-B865-493C557EE4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29" name="Freeform 50">
                <a:extLst>
                  <a:ext uri="{FF2B5EF4-FFF2-40B4-BE49-F238E27FC236}">
                    <a16:creationId xmlns:a16="http://schemas.microsoft.com/office/drawing/2014/main" xmlns="" id="{B975E123-7837-4A95-8A8F-29D22657BEA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0" name="Freeform 51">
                <a:extLst>
                  <a:ext uri="{FF2B5EF4-FFF2-40B4-BE49-F238E27FC236}">
                    <a16:creationId xmlns:a16="http://schemas.microsoft.com/office/drawing/2014/main" xmlns="" id="{DF942E88-3A15-4D64-852B-9ED1D62D7506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1" name="Rectangle 52">
                <a:extLst>
                  <a:ext uri="{FF2B5EF4-FFF2-40B4-BE49-F238E27FC236}">
                    <a16:creationId xmlns:a16="http://schemas.microsoft.com/office/drawing/2014/main" xmlns="" id="{3ACBEE34-A9A8-4918-B58F-AC4987D541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2" name="Freeform 53">
                <a:extLst>
                  <a:ext uri="{FF2B5EF4-FFF2-40B4-BE49-F238E27FC236}">
                    <a16:creationId xmlns:a16="http://schemas.microsoft.com/office/drawing/2014/main" xmlns="" id="{544E612C-D621-4B4B-BB33-FABE7C1D741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3" name="Freeform 54">
                <a:extLst>
                  <a:ext uri="{FF2B5EF4-FFF2-40B4-BE49-F238E27FC236}">
                    <a16:creationId xmlns:a16="http://schemas.microsoft.com/office/drawing/2014/main" xmlns="" id="{191D7529-6371-45F5-BB83-96F2B83D9C35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4" name="Freeform 55">
                <a:extLst>
                  <a:ext uri="{FF2B5EF4-FFF2-40B4-BE49-F238E27FC236}">
                    <a16:creationId xmlns:a16="http://schemas.microsoft.com/office/drawing/2014/main" xmlns="" id="{4A490D6C-6CDB-47DA-98A5-34F83AD4EE9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6" name="Freeform 56">
                <a:extLst>
                  <a:ext uri="{FF2B5EF4-FFF2-40B4-BE49-F238E27FC236}">
                    <a16:creationId xmlns:a16="http://schemas.microsoft.com/office/drawing/2014/main" xmlns="" id="{18192C87-C7B7-4952-BE8B-1E5490FC68C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57">
                <a:extLst>
                  <a:ext uri="{FF2B5EF4-FFF2-40B4-BE49-F238E27FC236}">
                    <a16:creationId xmlns:a16="http://schemas.microsoft.com/office/drawing/2014/main" xmlns="" id="{B2EC90C0-7537-4A72-A2E2-59DEDA28CE2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Rectangle 58">
                <a:extLst>
                  <a:ext uri="{FF2B5EF4-FFF2-40B4-BE49-F238E27FC236}">
                    <a16:creationId xmlns:a16="http://schemas.microsoft.com/office/drawing/2014/main" xmlns="" id="{D11E0D38-DC44-41D5-ABFA-4325AB78774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59">
                <a:extLst>
                  <a:ext uri="{FF2B5EF4-FFF2-40B4-BE49-F238E27FC236}">
                    <a16:creationId xmlns:a16="http://schemas.microsoft.com/office/drawing/2014/main" xmlns="" id="{BB8CCA1B-327E-4C0E-8A70-EC3ECB4C25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Freeform 60">
                <a:extLst>
                  <a:ext uri="{FF2B5EF4-FFF2-40B4-BE49-F238E27FC236}">
                    <a16:creationId xmlns:a16="http://schemas.microsoft.com/office/drawing/2014/main" xmlns="" id="{310896A1-84CE-498C-AD20-A7CA8F3278A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61">
                <a:extLst>
                  <a:ext uri="{FF2B5EF4-FFF2-40B4-BE49-F238E27FC236}">
                    <a16:creationId xmlns:a16="http://schemas.microsoft.com/office/drawing/2014/main" xmlns="" id="{5F6A0BC0-CF3F-4323-A71B-ED71F413BB23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Rectangle 62">
                <a:extLst>
                  <a:ext uri="{FF2B5EF4-FFF2-40B4-BE49-F238E27FC236}">
                    <a16:creationId xmlns:a16="http://schemas.microsoft.com/office/drawing/2014/main" xmlns="" id="{D8165444-423B-43F7-97F8-D443EF3ED81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63">
                <a:extLst>
                  <a:ext uri="{FF2B5EF4-FFF2-40B4-BE49-F238E27FC236}">
                    <a16:creationId xmlns:a16="http://schemas.microsoft.com/office/drawing/2014/main" xmlns="" id="{42E07426-FDF7-4130-8604-4287AB1EDE40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64">
                <a:extLst>
                  <a:ext uri="{FF2B5EF4-FFF2-40B4-BE49-F238E27FC236}">
                    <a16:creationId xmlns:a16="http://schemas.microsoft.com/office/drawing/2014/main" xmlns="" id="{70C164A5-8B82-4D6E-87BF-445A71E24776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65">
                <a:extLst>
                  <a:ext uri="{FF2B5EF4-FFF2-40B4-BE49-F238E27FC236}">
                    <a16:creationId xmlns:a16="http://schemas.microsoft.com/office/drawing/2014/main" xmlns="" id="{D1BBE43C-F03C-46BC-99CA-F64BBA51C5C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66">
                <a:extLst>
                  <a:ext uri="{FF2B5EF4-FFF2-40B4-BE49-F238E27FC236}">
                    <a16:creationId xmlns:a16="http://schemas.microsoft.com/office/drawing/2014/main" xmlns="" id="{76CF225E-74A8-4FF9-92F1-E0BA2EC804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67">
                <a:extLst>
                  <a:ext uri="{FF2B5EF4-FFF2-40B4-BE49-F238E27FC236}">
                    <a16:creationId xmlns:a16="http://schemas.microsoft.com/office/drawing/2014/main" xmlns="" id="{26654C65-69E7-4C22-BE76-5722FDD91A99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68">
                <a:extLst>
                  <a:ext uri="{FF2B5EF4-FFF2-40B4-BE49-F238E27FC236}">
                    <a16:creationId xmlns:a16="http://schemas.microsoft.com/office/drawing/2014/main" xmlns="" id="{D31D735E-E552-4EF3-B4EF-32481EA18071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69">
                <a:extLst>
                  <a:ext uri="{FF2B5EF4-FFF2-40B4-BE49-F238E27FC236}">
                    <a16:creationId xmlns:a16="http://schemas.microsoft.com/office/drawing/2014/main" xmlns="" id="{543633F6-412F-40ED-9380-4E612CE51B8A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70">
                <a:extLst>
                  <a:ext uri="{FF2B5EF4-FFF2-40B4-BE49-F238E27FC236}">
                    <a16:creationId xmlns:a16="http://schemas.microsoft.com/office/drawing/2014/main" xmlns="" id="{03F26973-354A-4B90-95EE-7323EF4114A3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71">
                <a:extLst>
                  <a:ext uri="{FF2B5EF4-FFF2-40B4-BE49-F238E27FC236}">
                    <a16:creationId xmlns:a16="http://schemas.microsoft.com/office/drawing/2014/main" xmlns="" id="{EE007A31-EC61-4548-89ED-355067FD52E6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72">
                <a:extLst>
                  <a:ext uri="{FF2B5EF4-FFF2-40B4-BE49-F238E27FC236}">
                    <a16:creationId xmlns:a16="http://schemas.microsoft.com/office/drawing/2014/main" xmlns="" id="{5F3DA27A-C9EE-4139-B377-CB96EB0C3001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73">
                <a:extLst>
                  <a:ext uri="{FF2B5EF4-FFF2-40B4-BE49-F238E27FC236}">
                    <a16:creationId xmlns:a16="http://schemas.microsoft.com/office/drawing/2014/main" xmlns="" id="{5DC348EF-0F3C-48B1-AD38-DA8793FD41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74">
                <a:extLst>
                  <a:ext uri="{FF2B5EF4-FFF2-40B4-BE49-F238E27FC236}">
                    <a16:creationId xmlns:a16="http://schemas.microsoft.com/office/drawing/2014/main" xmlns="" id="{E4073FB0-C29C-40BA-A6F9-7BEAB1124D5D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75">
                <a:extLst>
                  <a:ext uri="{FF2B5EF4-FFF2-40B4-BE49-F238E27FC236}">
                    <a16:creationId xmlns:a16="http://schemas.microsoft.com/office/drawing/2014/main" xmlns="" id="{7A34D06C-100C-4CCD-970A-F9EE43966CF8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76">
                <a:extLst>
                  <a:ext uri="{FF2B5EF4-FFF2-40B4-BE49-F238E27FC236}">
                    <a16:creationId xmlns:a16="http://schemas.microsoft.com/office/drawing/2014/main" xmlns="" id="{B631FA63-B968-47B1-996D-4415697D218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77">
                <a:extLst>
                  <a:ext uri="{FF2B5EF4-FFF2-40B4-BE49-F238E27FC236}">
                    <a16:creationId xmlns:a16="http://schemas.microsoft.com/office/drawing/2014/main" xmlns="" id="{D7190632-867A-4E1C-8C32-8905FB748693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60" name="矩形 59">
            <a:hlinkClick r:id="rId5"/>
            <a:extLst>
              <a:ext uri="{FF2B5EF4-FFF2-40B4-BE49-F238E27FC236}">
                <a16:creationId xmlns:a16="http://schemas.microsoft.com/office/drawing/2014/main" xmlns="" id="{3C7FB847-3F97-42DD-A527-C6616956BB98}"/>
              </a:ext>
            </a:extLst>
          </p:cNvPr>
          <p:cNvSpPr/>
          <p:nvPr/>
        </p:nvSpPr>
        <p:spPr>
          <a:xfrm>
            <a:off x="-168408" y="-716995"/>
            <a:ext cx="12293600" cy="7302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1990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">
        <p14:flythrough/>
      </p:transition>
    </mc:Choice>
    <mc:Fallback xmlns=""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2587" b="20776"/>
          <a:stretch/>
        </p:blipFill>
        <p:spPr>
          <a:xfrm>
            <a:off x="-1589" y="0"/>
            <a:ext cx="12239338" cy="6858000"/>
          </a:xfrm>
          <a:prstGeom prst="rect">
            <a:avLst/>
          </a:prstGeom>
        </p:spPr>
      </p:pic>
      <p:sp>
        <p:nvSpPr>
          <p:cNvPr id="191" name="矩形 190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0" y="-860265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327392" y="-2780648"/>
            <a:ext cx="2251973" cy="1542636"/>
            <a:chOff x="-482600" y="-3851275"/>
            <a:chExt cx="9344025" cy="6400800"/>
          </a:xfrm>
          <a:solidFill>
            <a:srgbClr val="F0F0F0">
              <a:alpha val="10196"/>
            </a:srgbClr>
          </a:solidFill>
        </p:grpSpPr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-482600" y="1263650"/>
              <a:ext cx="9344025" cy="1285875"/>
            </a:xfrm>
            <a:custGeom>
              <a:avLst/>
              <a:gdLst>
                <a:gd name="T0" fmla="*/ 0 w 2489"/>
                <a:gd name="T1" fmla="*/ 342 h 342"/>
                <a:gd name="T2" fmla="*/ 1245 w 2489"/>
                <a:gd name="T3" fmla="*/ 0 h 342"/>
                <a:gd name="T4" fmla="*/ 2489 w 2489"/>
                <a:gd name="T5" fmla="*/ 342 h 342"/>
                <a:gd name="T6" fmla="*/ 1245 w 2489"/>
                <a:gd name="T7" fmla="*/ 87 h 342"/>
                <a:gd name="T8" fmla="*/ 0 w 248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9" h="342">
                  <a:moveTo>
                    <a:pt x="0" y="342"/>
                  </a:moveTo>
                  <a:cubicBezTo>
                    <a:pt x="269" y="151"/>
                    <a:pt x="726" y="0"/>
                    <a:pt x="1245" y="0"/>
                  </a:cubicBezTo>
                  <a:cubicBezTo>
                    <a:pt x="1763" y="0"/>
                    <a:pt x="2220" y="151"/>
                    <a:pt x="2489" y="342"/>
                  </a:cubicBezTo>
                  <a:cubicBezTo>
                    <a:pt x="2191" y="186"/>
                    <a:pt x="1744" y="87"/>
                    <a:pt x="1245" y="87"/>
                  </a:cubicBezTo>
                  <a:cubicBezTo>
                    <a:pt x="745" y="87"/>
                    <a:pt x="298" y="186"/>
                    <a:pt x="0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"/>
            <p:cNvSpPr>
              <a:spLocks noEditPoints="1"/>
            </p:cNvSpPr>
            <p:nvPr/>
          </p:nvSpPr>
          <p:spPr bwMode="auto">
            <a:xfrm>
              <a:off x="5778500" y="-2511425"/>
              <a:ext cx="1600200" cy="2287588"/>
            </a:xfrm>
            <a:custGeom>
              <a:avLst/>
              <a:gdLst>
                <a:gd name="T0" fmla="*/ 365 w 426"/>
                <a:gd name="T1" fmla="*/ 516 h 609"/>
                <a:gd name="T2" fmla="*/ 419 w 426"/>
                <a:gd name="T3" fmla="*/ 369 h 609"/>
                <a:gd name="T4" fmla="*/ 400 w 426"/>
                <a:gd name="T5" fmla="*/ 196 h 609"/>
                <a:gd name="T6" fmla="*/ 219 w 426"/>
                <a:gd name="T7" fmla="*/ 18 h 609"/>
                <a:gd name="T8" fmla="*/ 64 w 426"/>
                <a:gd name="T9" fmla="*/ 28 h 609"/>
                <a:gd name="T10" fmla="*/ 9 w 426"/>
                <a:gd name="T11" fmla="*/ 133 h 609"/>
                <a:gd name="T12" fmla="*/ 6 w 426"/>
                <a:gd name="T13" fmla="*/ 194 h 609"/>
                <a:gd name="T14" fmla="*/ 23 w 426"/>
                <a:gd name="T15" fmla="*/ 177 h 609"/>
                <a:gd name="T16" fmla="*/ 32 w 426"/>
                <a:gd name="T17" fmla="*/ 201 h 609"/>
                <a:gd name="T18" fmla="*/ 28 w 426"/>
                <a:gd name="T19" fmla="*/ 229 h 609"/>
                <a:gd name="T20" fmla="*/ 53 w 426"/>
                <a:gd name="T21" fmla="*/ 238 h 609"/>
                <a:gd name="T22" fmla="*/ 135 w 426"/>
                <a:gd name="T23" fmla="*/ 123 h 609"/>
                <a:gd name="T24" fmla="*/ 143 w 426"/>
                <a:gd name="T25" fmla="*/ 72 h 609"/>
                <a:gd name="T26" fmla="*/ 204 w 426"/>
                <a:gd name="T27" fmla="*/ 40 h 609"/>
                <a:gd name="T28" fmla="*/ 331 w 426"/>
                <a:gd name="T29" fmla="*/ 116 h 609"/>
                <a:gd name="T30" fmla="*/ 393 w 426"/>
                <a:gd name="T31" fmla="*/ 284 h 609"/>
                <a:gd name="T32" fmla="*/ 376 w 426"/>
                <a:gd name="T33" fmla="*/ 428 h 609"/>
                <a:gd name="T34" fmla="*/ 336 w 426"/>
                <a:gd name="T35" fmla="*/ 511 h 609"/>
                <a:gd name="T36" fmla="*/ 285 w 426"/>
                <a:gd name="T37" fmla="*/ 562 h 609"/>
                <a:gd name="T38" fmla="*/ 149 w 426"/>
                <a:gd name="T39" fmla="*/ 527 h 609"/>
                <a:gd name="T40" fmla="*/ 42 w 426"/>
                <a:gd name="T41" fmla="*/ 436 h 609"/>
                <a:gd name="T42" fmla="*/ 78 w 426"/>
                <a:gd name="T43" fmla="*/ 485 h 609"/>
                <a:gd name="T44" fmla="*/ 103 w 426"/>
                <a:gd name="T45" fmla="*/ 531 h 609"/>
                <a:gd name="T46" fmla="*/ 211 w 426"/>
                <a:gd name="T47" fmla="*/ 591 h 609"/>
                <a:gd name="T48" fmla="*/ 305 w 426"/>
                <a:gd name="T49" fmla="*/ 585 h 609"/>
                <a:gd name="T50" fmla="*/ 365 w 426"/>
                <a:gd name="T51" fmla="*/ 516 h 609"/>
                <a:gd name="T52" fmla="*/ 26 w 426"/>
                <a:gd name="T53" fmla="*/ 160 h 609"/>
                <a:gd name="T54" fmla="*/ 36 w 426"/>
                <a:gd name="T55" fmla="*/ 143 h 609"/>
                <a:gd name="T56" fmla="*/ 26 w 426"/>
                <a:gd name="T57" fmla="*/ 160 h 609"/>
                <a:gd name="T58" fmla="*/ 65 w 426"/>
                <a:gd name="T59" fmla="*/ 220 h 609"/>
                <a:gd name="T60" fmla="*/ 105 w 426"/>
                <a:gd name="T61" fmla="*/ 165 h 609"/>
                <a:gd name="T62" fmla="*/ 65 w 426"/>
                <a:gd name="T63" fmla="*/ 220 h 609"/>
                <a:gd name="T64" fmla="*/ 48 w 426"/>
                <a:gd name="T65" fmla="*/ 196 h 609"/>
                <a:gd name="T66" fmla="*/ 55 w 426"/>
                <a:gd name="T67" fmla="*/ 156 h 609"/>
                <a:gd name="T68" fmla="*/ 87 w 426"/>
                <a:gd name="T69" fmla="*/ 102 h 609"/>
                <a:gd name="T70" fmla="*/ 66 w 426"/>
                <a:gd name="T71" fmla="*/ 158 h 609"/>
                <a:gd name="T72" fmla="*/ 55 w 426"/>
                <a:gd name="T73" fmla="*/ 185 h 609"/>
                <a:gd name="T74" fmla="*/ 48 w 426"/>
                <a:gd name="T75" fmla="*/ 213 h 609"/>
                <a:gd name="T76" fmla="*/ 48 w 426"/>
                <a:gd name="T77" fmla="*/ 196 h 609"/>
                <a:gd name="T78" fmla="*/ 92 w 426"/>
                <a:gd name="T79" fmla="*/ 37 h 609"/>
                <a:gd name="T80" fmla="*/ 52 w 426"/>
                <a:gd name="T81" fmla="*/ 75 h 609"/>
                <a:gd name="T82" fmla="*/ 53 w 426"/>
                <a:gd name="T83" fmla="*/ 64 h 609"/>
                <a:gd name="T84" fmla="*/ 76 w 426"/>
                <a:gd name="T85" fmla="*/ 39 h 609"/>
                <a:gd name="T86" fmla="*/ 92 w 426"/>
                <a:gd name="T87" fmla="*/ 37 h 609"/>
                <a:gd name="T88" fmla="*/ 127 w 426"/>
                <a:gd name="T89" fmla="*/ 63 h 609"/>
                <a:gd name="T90" fmla="*/ 103 w 426"/>
                <a:gd name="T91" fmla="*/ 77 h 609"/>
                <a:gd name="T92" fmla="*/ 81 w 426"/>
                <a:gd name="T93" fmla="*/ 90 h 609"/>
                <a:gd name="T94" fmla="*/ 84 w 426"/>
                <a:gd name="T95" fmla="*/ 76 h 609"/>
                <a:gd name="T96" fmla="*/ 114 w 426"/>
                <a:gd name="T97" fmla="*/ 57 h 609"/>
                <a:gd name="T98" fmla="*/ 156 w 426"/>
                <a:gd name="T99" fmla="*/ 38 h 609"/>
                <a:gd name="T100" fmla="*/ 127 w 426"/>
                <a:gd name="T101" fmla="*/ 6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609">
                  <a:moveTo>
                    <a:pt x="365" y="516"/>
                  </a:moveTo>
                  <a:cubicBezTo>
                    <a:pt x="390" y="470"/>
                    <a:pt x="413" y="422"/>
                    <a:pt x="419" y="369"/>
                  </a:cubicBezTo>
                  <a:cubicBezTo>
                    <a:pt x="426" y="312"/>
                    <a:pt x="417" y="251"/>
                    <a:pt x="400" y="196"/>
                  </a:cubicBezTo>
                  <a:cubicBezTo>
                    <a:pt x="376" y="114"/>
                    <a:pt x="307" y="32"/>
                    <a:pt x="219" y="18"/>
                  </a:cubicBezTo>
                  <a:cubicBezTo>
                    <a:pt x="173" y="10"/>
                    <a:pt x="106" y="0"/>
                    <a:pt x="64" y="28"/>
                  </a:cubicBezTo>
                  <a:cubicBezTo>
                    <a:pt x="33" y="50"/>
                    <a:pt x="18" y="99"/>
                    <a:pt x="9" y="133"/>
                  </a:cubicBezTo>
                  <a:cubicBezTo>
                    <a:pt x="5" y="154"/>
                    <a:pt x="0" y="172"/>
                    <a:pt x="6" y="194"/>
                  </a:cubicBezTo>
                  <a:cubicBezTo>
                    <a:pt x="13" y="223"/>
                    <a:pt x="22" y="187"/>
                    <a:pt x="23" y="177"/>
                  </a:cubicBezTo>
                  <a:cubicBezTo>
                    <a:pt x="25" y="155"/>
                    <a:pt x="32" y="193"/>
                    <a:pt x="32" y="201"/>
                  </a:cubicBezTo>
                  <a:cubicBezTo>
                    <a:pt x="32" y="210"/>
                    <a:pt x="28" y="219"/>
                    <a:pt x="28" y="229"/>
                  </a:cubicBezTo>
                  <a:cubicBezTo>
                    <a:pt x="27" y="241"/>
                    <a:pt x="46" y="238"/>
                    <a:pt x="53" y="238"/>
                  </a:cubicBezTo>
                  <a:cubicBezTo>
                    <a:pt x="113" y="236"/>
                    <a:pt x="138" y="175"/>
                    <a:pt x="135" y="123"/>
                  </a:cubicBezTo>
                  <a:cubicBezTo>
                    <a:pt x="135" y="110"/>
                    <a:pt x="131" y="81"/>
                    <a:pt x="143" y="72"/>
                  </a:cubicBezTo>
                  <a:cubicBezTo>
                    <a:pt x="163" y="57"/>
                    <a:pt x="176" y="38"/>
                    <a:pt x="204" y="40"/>
                  </a:cubicBezTo>
                  <a:cubicBezTo>
                    <a:pt x="251" y="42"/>
                    <a:pt x="303" y="79"/>
                    <a:pt x="331" y="116"/>
                  </a:cubicBezTo>
                  <a:cubicBezTo>
                    <a:pt x="365" y="161"/>
                    <a:pt x="386" y="229"/>
                    <a:pt x="393" y="284"/>
                  </a:cubicBezTo>
                  <a:cubicBezTo>
                    <a:pt x="400" y="337"/>
                    <a:pt x="394" y="378"/>
                    <a:pt x="376" y="428"/>
                  </a:cubicBezTo>
                  <a:cubicBezTo>
                    <a:pt x="366" y="457"/>
                    <a:pt x="355" y="487"/>
                    <a:pt x="336" y="511"/>
                  </a:cubicBezTo>
                  <a:cubicBezTo>
                    <a:pt x="323" y="528"/>
                    <a:pt x="305" y="553"/>
                    <a:pt x="285" y="562"/>
                  </a:cubicBezTo>
                  <a:cubicBezTo>
                    <a:pt x="247" y="581"/>
                    <a:pt x="180" y="551"/>
                    <a:pt x="149" y="527"/>
                  </a:cubicBezTo>
                  <a:cubicBezTo>
                    <a:pt x="112" y="499"/>
                    <a:pt x="82" y="461"/>
                    <a:pt x="42" y="436"/>
                  </a:cubicBezTo>
                  <a:cubicBezTo>
                    <a:pt x="43" y="454"/>
                    <a:pt x="68" y="471"/>
                    <a:pt x="78" y="485"/>
                  </a:cubicBezTo>
                  <a:cubicBezTo>
                    <a:pt x="88" y="499"/>
                    <a:pt x="93" y="518"/>
                    <a:pt x="103" y="531"/>
                  </a:cubicBezTo>
                  <a:cubicBezTo>
                    <a:pt x="128" y="563"/>
                    <a:pt x="174" y="580"/>
                    <a:pt x="211" y="591"/>
                  </a:cubicBezTo>
                  <a:cubicBezTo>
                    <a:pt x="242" y="601"/>
                    <a:pt x="279" y="609"/>
                    <a:pt x="305" y="585"/>
                  </a:cubicBezTo>
                  <a:cubicBezTo>
                    <a:pt x="327" y="565"/>
                    <a:pt x="350" y="542"/>
                    <a:pt x="365" y="516"/>
                  </a:cubicBezTo>
                  <a:close/>
                  <a:moveTo>
                    <a:pt x="26" y="160"/>
                  </a:moveTo>
                  <a:cubicBezTo>
                    <a:pt x="26" y="155"/>
                    <a:pt x="30" y="141"/>
                    <a:pt x="36" y="143"/>
                  </a:cubicBezTo>
                  <a:cubicBezTo>
                    <a:pt x="40" y="145"/>
                    <a:pt x="25" y="171"/>
                    <a:pt x="26" y="160"/>
                  </a:cubicBezTo>
                  <a:close/>
                  <a:moveTo>
                    <a:pt x="65" y="220"/>
                  </a:moveTo>
                  <a:cubicBezTo>
                    <a:pt x="63" y="208"/>
                    <a:pt x="96" y="169"/>
                    <a:pt x="105" y="165"/>
                  </a:cubicBezTo>
                  <a:cubicBezTo>
                    <a:pt x="110" y="187"/>
                    <a:pt x="86" y="217"/>
                    <a:pt x="65" y="220"/>
                  </a:cubicBezTo>
                  <a:close/>
                  <a:moveTo>
                    <a:pt x="48" y="196"/>
                  </a:moveTo>
                  <a:cubicBezTo>
                    <a:pt x="48" y="181"/>
                    <a:pt x="48" y="170"/>
                    <a:pt x="55" y="156"/>
                  </a:cubicBezTo>
                  <a:cubicBezTo>
                    <a:pt x="59" y="149"/>
                    <a:pt x="83" y="101"/>
                    <a:pt x="87" y="102"/>
                  </a:cubicBezTo>
                  <a:cubicBezTo>
                    <a:pt x="97" y="102"/>
                    <a:pt x="70" y="150"/>
                    <a:pt x="66" y="158"/>
                  </a:cubicBezTo>
                  <a:cubicBezTo>
                    <a:pt x="62" y="166"/>
                    <a:pt x="57" y="176"/>
                    <a:pt x="55" y="185"/>
                  </a:cubicBezTo>
                  <a:cubicBezTo>
                    <a:pt x="53" y="194"/>
                    <a:pt x="55" y="205"/>
                    <a:pt x="48" y="213"/>
                  </a:cubicBezTo>
                  <a:cubicBezTo>
                    <a:pt x="46" y="216"/>
                    <a:pt x="48" y="197"/>
                    <a:pt x="48" y="196"/>
                  </a:cubicBezTo>
                  <a:close/>
                  <a:moveTo>
                    <a:pt x="92" y="37"/>
                  </a:moveTo>
                  <a:cubicBezTo>
                    <a:pt x="78" y="48"/>
                    <a:pt x="67" y="65"/>
                    <a:pt x="52" y="75"/>
                  </a:cubicBezTo>
                  <a:cubicBezTo>
                    <a:pt x="44" y="80"/>
                    <a:pt x="53" y="64"/>
                    <a:pt x="53" y="64"/>
                  </a:cubicBezTo>
                  <a:cubicBezTo>
                    <a:pt x="60" y="54"/>
                    <a:pt x="66" y="46"/>
                    <a:pt x="76" y="39"/>
                  </a:cubicBezTo>
                  <a:cubicBezTo>
                    <a:pt x="80" y="37"/>
                    <a:pt x="92" y="35"/>
                    <a:pt x="92" y="37"/>
                  </a:cubicBezTo>
                  <a:close/>
                  <a:moveTo>
                    <a:pt x="127" y="63"/>
                  </a:moveTo>
                  <a:cubicBezTo>
                    <a:pt x="120" y="68"/>
                    <a:pt x="109" y="71"/>
                    <a:pt x="103" y="77"/>
                  </a:cubicBezTo>
                  <a:cubicBezTo>
                    <a:pt x="96" y="85"/>
                    <a:pt x="92" y="90"/>
                    <a:pt x="81" y="90"/>
                  </a:cubicBezTo>
                  <a:cubicBezTo>
                    <a:pt x="74" y="91"/>
                    <a:pt x="83" y="77"/>
                    <a:pt x="84" y="76"/>
                  </a:cubicBezTo>
                  <a:cubicBezTo>
                    <a:pt x="93" y="68"/>
                    <a:pt x="104" y="62"/>
                    <a:pt x="114" y="57"/>
                  </a:cubicBezTo>
                  <a:cubicBezTo>
                    <a:pt x="128" y="50"/>
                    <a:pt x="142" y="45"/>
                    <a:pt x="156" y="38"/>
                  </a:cubicBezTo>
                  <a:cubicBezTo>
                    <a:pt x="166" y="44"/>
                    <a:pt x="132" y="60"/>
                    <a:pt x="1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"/>
            <p:cNvSpPr>
              <a:spLocks/>
            </p:cNvSpPr>
            <p:nvPr/>
          </p:nvSpPr>
          <p:spPr bwMode="auto">
            <a:xfrm>
              <a:off x="1836738" y="-87313"/>
              <a:ext cx="360363" cy="484188"/>
            </a:xfrm>
            <a:custGeom>
              <a:avLst/>
              <a:gdLst>
                <a:gd name="T0" fmla="*/ 66 w 96"/>
                <a:gd name="T1" fmla="*/ 35 h 129"/>
                <a:gd name="T2" fmla="*/ 70 w 96"/>
                <a:gd name="T3" fmla="*/ 71 h 129"/>
                <a:gd name="T4" fmla="*/ 85 w 96"/>
                <a:gd name="T5" fmla="*/ 115 h 129"/>
                <a:gd name="T6" fmla="*/ 65 w 96"/>
                <a:gd name="T7" fmla="*/ 124 h 129"/>
                <a:gd name="T8" fmla="*/ 48 w 96"/>
                <a:gd name="T9" fmla="*/ 95 h 129"/>
                <a:gd name="T10" fmla="*/ 24 w 96"/>
                <a:gd name="T11" fmla="*/ 69 h 129"/>
                <a:gd name="T12" fmla="*/ 11 w 96"/>
                <a:gd name="T13" fmla="*/ 32 h 129"/>
                <a:gd name="T14" fmla="*/ 2 w 96"/>
                <a:gd name="T15" fmla="*/ 0 h 129"/>
                <a:gd name="T16" fmla="*/ 30 w 96"/>
                <a:gd name="T17" fmla="*/ 37 h 129"/>
                <a:gd name="T18" fmla="*/ 33 w 96"/>
                <a:gd name="T19" fmla="*/ 33 h 129"/>
                <a:gd name="T20" fmla="*/ 66 w 96"/>
                <a:gd name="T21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9">
                  <a:moveTo>
                    <a:pt x="66" y="35"/>
                  </a:moveTo>
                  <a:cubicBezTo>
                    <a:pt x="68" y="46"/>
                    <a:pt x="70" y="59"/>
                    <a:pt x="70" y="71"/>
                  </a:cubicBezTo>
                  <a:cubicBezTo>
                    <a:pt x="70" y="91"/>
                    <a:pt x="73" y="99"/>
                    <a:pt x="85" y="115"/>
                  </a:cubicBezTo>
                  <a:cubicBezTo>
                    <a:pt x="96" y="129"/>
                    <a:pt x="74" y="127"/>
                    <a:pt x="65" y="124"/>
                  </a:cubicBezTo>
                  <a:cubicBezTo>
                    <a:pt x="54" y="120"/>
                    <a:pt x="53" y="103"/>
                    <a:pt x="48" y="95"/>
                  </a:cubicBezTo>
                  <a:cubicBezTo>
                    <a:pt x="43" y="85"/>
                    <a:pt x="30" y="79"/>
                    <a:pt x="24" y="69"/>
                  </a:cubicBezTo>
                  <a:cubicBezTo>
                    <a:pt x="17" y="58"/>
                    <a:pt x="14" y="44"/>
                    <a:pt x="11" y="32"/>
                  </a:cubicBezTo>
                  <a:cubicBezTo>
                    <a:pt x="8" y="25"/>
                    <a:pt x="0" y="8"/>
                    <a:pt x="2" y="0"/>
                  </a:cubicBezTo>
                  <a:cubicBezTo>
                    <a:pt x="2" y="1"/>
                    <a:pt x="38" y="36"/>
                    <a:pt x="30" y="37"/>
                  </a:cubicBezTo>
                  <a:cubicBezTo>
                    <a:pt x="32" y="36"/>
                    <a:pt x="33" y="35"/>
                    <a:pt x="33" y="33"/>
                  </a:cubicBezTo>
                  <a:cubicBezTo>
                    <a:pt x="34" y="22"/>
                    <a:pt x="63" y="25"/>
                    <a:pt x="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"/>
            <p:cNvSpPr>
              <a:spLocks noEditPoints="1"/>
            </p:cNvSpPr>
            <p:nvPr/>
          </p:nvSpPr>
          <p:spPr bwMode="auto">
            <a:xfrm>
              <a:off x="1335088" y="-3851275"/>
              <a:ext cx="1624013" cy="1422400"/>
            </a:xfrm>
            <a:custGeom>
              <a:avLst/>
              <a:gdLst>
                <a:gd name="T0" fmla="*/ 405 w 433"/>
                <a:gd name="T1" fmla="*/ 0 h 379"/>
                <a:gd name="T2" fmla="*/ 351 w 433"/>
                <a:gd name="T3" fmla="*/ 11 h 379"/>
                <a:gd name="T4" fmla="*/ 299 w 433"/>
                <a:gd name="T5" fmla="*/ 11 h 379"/>
                <a:gd name="T6" fmla="*/ 253 w 433"/>
                <a:gd name="T7" fmla="*/ 22 h 379"/>
                <a:gd name="T8" fmla="*/ 211 w 433"/>
                <a:gd name="T9" fmla="*/ 30 h 379"/>
                <a:gd name="T10" fmla="*/ 136 w 433"/>
                <a:gd name="T11" fmla="*/ 81 h 379"/>
                <a:gd name="T12" fmla="*/ 64 w 433"/>
                <a:gd name="T13" fmla="*/ 157 h 379"/>
                <a:gd name="T14" fmla="*/ 27 w 433"/>
                <a:gd name="T15" fmla="*/ 202 h 379"/>
                <a:gd name="T16" fmla="*/ 30 w 433"/>
                <a:gd name="T17" fmla="*/ 268 h 379"/>
                <a:gd name="T18" fmla="*/ 92 w 433"/>
                <a:gd name="T19" fmla="*/ 304 h 379"/>
                <a:gd name="T20" fmla="*/ 105 w 433"/>
                <a:gd name="T21" fmla="*/ 256 h 379"/>
                <a:gd name="T22" fmla="*/ 210 w 433"/>
                <a:gd name="T23" fmla="*/ 298 h 379"/>
                <a:gd name="T24" fmla="*/ 198 w 433"/>
                <a:gd name="T25" fmla="*/ 292 h 379"/>
                <a:gd name="T26" fmla="*/ 183 w 433"/>
                <a:gd name="T27" fmla="*/ 305 h 379"/>
                <a:gd name="T28" fmla="*/ 133 w 433"/>
                <a:gd name="T29" fmla="*/ 326 h 379"/>
                <a:gd name="T30" fmla="*/ 102 w 433"/>
                <a:gd name="T31" fmla="*/ 351 h 379"/>
                <a:gd name="T32" fmla="*/ 126 w 433"/>
                <a:gd name="T33" fmla="*/ 374 h 379"/>
                <a:gd name="T34" fmla="*/ 203 w 433"/>
                <a:gd name="T35" fmla="*/ 341 h 379"/>
                <a:gd name="T36" fmla="*/ 236 w 433"/>
                <a:gd name="T37" fmla="*/ 360 h 379"/>
                <a:gd name="T38" fmla="*/ 266 w 433"/>
                <a:gd name="T39" fmla="*/ 373 h 379"/>
                <a:gd name="T40" fmla="*/ 284 w 433"/>
                <a:gd name="T41" fmla="*/ 349 h 379"/>
                <a:gd name="T42" fmla="*/ 269 w 433"/>
                <a:gd name="T43" fmla="*/ 294 h 379"/>
                <a:gd name="T44" fmla="*/ 287 w 433"/>
                <a:gd name="T45" fmla="*/ 271 h 379"/>
                <a:gd name="T46" fmla="*/ 340 w 433"/>
                <a:gd name="T47" fmla="*/ 295 h 379"/>
                <a:gd name="T48" fmla="*/ 353 w 433"/>
                <a:gd name="T49" fmla="*/ 289 h 379"/>
                <a:gd name="T50" fmla="*/ 389 w 433"/>
                <a:gd name="T51" fmla="*/ 303 h 379"/>
                <a:gd name="T52" fmla="*/ 375 w 433"/>
                <a:gd name="T53" fmla="*/ 273 h 379"/>
                <a:gd name="T54" fmla="*/ 389 w 433"/>
                <a:gd name="T55" fmla="*/ 260 h 379"/>
                <a:gd name="T56" fmla="*/ 293 w 433"/>
                <a:gd name="T57" fmla="*/ 218 h 379"/>
                <a:gd name="T58" fmla="*/ 353 w 433"/>
                <a:gd name="T59" fmla="*/ 215 h 379"/>
                <a:gd name="T60" fmla="*/ 323 w 433"/>
                <a:gd name="T61" fmla="*/ 202 h 379"/>
                <a:gd name="T62" fmla="*/ 343 w 433"/>
                <a:gd name="T63" fmla="*/ 181 h 379"/>
                <a:gd name="T64" fmla="*/ 319 w 433"/>
                <a:gd name="T65" fmla="*/ 154 h 379"/>
                <a:gd name="T66" fmla="*/ 318 w 433"/>
                <a:gd name="T67" fmla="*/ 141 h 379"/>
                <a:gd name="T68" fmla="*/ 347 w 433"/>
                <a:gd name="T69" fmla="*/ 118 h 379"/>
                <a:gd name="T70" fmla="*/ 295 w 433"/>
                <a:gd name="T71" fmla="*/ 112 h 379"/>
                <a:gd name="T72" fmla="*/ 304 w 433"/>
                <a:gd name="T73" fmla="*/ 101 h 379"/>
                <a:gd name="T74" fmla="*/ 319 w 433"/>
                <a:gd name="T75" fmla="*/ 94 h 379"/>
                <a:gd name="T76" fmla="*/ 384 w 433"/>
                <a:gd name="T77" fmla="*/ 66 h 379"/>
                <a:gd name="T78" fmla="*/ 279 w 433"/>
                <a:gd name="T79" fmla="*/ 84 h 379"/>
                <a:gd name="T80" fmla="*/ 340 w 433"/>
                <a:gd name="T81" fmla="*/ 55 h 379"/>
                <a:gd name="T82" fmla="*/ 427 w 433"/>
                <a:gd name="T83" fmla="*/ 7 h 379"/>
                <a:gd name="T84" fmla="*/ 173 w 433"/>
                <a:gd name="T85" fmla="*/ 192 h 379"/>
                <a:gd name="T86" fmla="*/ 232 w 433"/>
                <a:gd name="T87" fmla="*/ 250 h 379"/>
                <a:gd name="T88" fmla="*/ 160 w 433"/>
                <a:gd name="T89" fmla="*/ 208 h 379"/>
                <a:gd name="T90" fmla="*/ 212 w 433"/>
                <a:gd name="T91" fmla="*/ 258 h 379"/>
                <a:gd name="T92" fmla="*/ 168 w 433"/>
                <a:gd name="T93" fmla="*/ 224 h 379"/>
                <a:gd name="T94" fmla="*/ 130 w 433"/>
                <a:gd name="T95" fmla="*/ 212 h 379"/>
                <a:gd name="T96" fmla="*/ 274 w 433"/>
                <a:gd name="T97" fmla="*/ 120 h 379"/>
                <a:gd name="T98" fmla="*/ 221 w 433"/>
                <a:gd name="T99" fmla="*/ 129 h 379"/>
                <a:gd name="T100" fmla="*/ 146 w 433"/>
                <a:gd name="T101" fmla="*/ 123 h 379"/>
                <a:gd name="T102" fmla="*/ 206 w 433"/>
                <a:gd name="T103" fmla="*/ 113 h 379"/>
                <a:gd name="T104" fmla="*/ 209 w 433"/>
                <a:gd name="T105" fmla="*/ 103 h 379"/>
                <a:gd name="T106" fmla="*/ 274 w 433"/>
                <a:gd name="T107" fmla="*/ 1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379">
                  <a:moveTo>
                    <a:pt x="427" y="7"/>
                  </a:moveTo>
                  <a:cubicBezTo>
                    <a:pt x="414" y="13"/>
                    <a:pt x="406" y="19"/>
                    <a:pt x="405" y="0"/>
                  </a:cubicBezTo>
                  <a:cubicBezTo>
                    <a:pt x="400" y="6"/>
                    <a:pt x="377" y="18"/>
                    <a:pt x="385" y="2"/>
                  </a:cubicBezTo>
                  <a:cubicBezTo>
                    <a:pt x="368" y="8"/>
                    <a:pt x="366" y="2"/>
                    <a:pt x="351" y="11"/>
                  </a:cubicBezTo>
                  <a:cubicBezTo>
                    <a:pt x="338" y="20"/>
                    <a:pt x="328" y="27"/>
                    <a:pt x="331" y="8"/>
                  </a:cubicBezTo>
                  <a:cubicBezTo>
                    <a:pt x="331" y="11"/>
                    <a:pt x="289" y="30"/>
                    <a:pt x="299" y="11"/>
                  </a:cubicBezTo>
                  <a:cubicBezTo>
                    <a:pt x="290" y="9"/>
                    <a:pt x="285" y="15"/>
                    <a:pt x="278" y="19"/>
                  </a:cubicBezTo>
                  <a:cubicBezTo>
                    <a:pt x="269" y="23"/>
                    <a:pt x="262" y="17"/>
                    <a:pt x="253" y="22"/>
                  </a:cubicBezTo>
                  <a:cubicBezTo>
                    <a:pt x="248" y="24"/>
                    <a:pt x="238" y="23"/>
                    <a:pt x="233" y="24"/>
                  </a:cubicBezTo>
                  <a:cubicBezTo>
                    <a:pt x="225" y="26"/>
                    <a:pt x="218" y="28"/>
                    <a:pt x="211" y="30"/>
                  </a:cubicBezTo>
                  <a:cubicBezTo>
                    <a:pt x="197" y="36"/>
                    <a:pt x="186" y="48"/>
                    <a:pt x="178" y="59"/>
                  </a:cubicBezTo>
                  <a:cubicBezTo>
                    <a:pt x="169" y="70"/>
                    <a:pt x="147" y="72"/>
                    <a:pt x="136" y="81"/>
                  </a:cubicBezTo>
                  <a:cubicBezTo>
                    <a:pt x="125" y="90"/>
                    <a:pt x="120" y="105"/>
                    <a:pt x="110" y="116"/>
                  </a:cubicBezTo>
                  <a:cubicBezTo>
                    <a:pt x="95" y="131"/>
                    <a:pt x="81" y="145"/>
                    <a:pt x="64" y="157"/>
                  </a:cubicBezTo>
                  <a:cubicBezTo>
                    <a:pt x="42" y="175"/>
                    <a:pt x="0" y="201"/>
                    <a:pt x="2" y="233"/>
                  </a:cubicBezTo>
                  <a:cubicBezTo>
                    <a:pt x="6" y="228"/>
                    <a:pt x="17" y="202"/>
                    <a:pt x="27" y="202"/>
                  </a:cubicBezTo>
                  <a:cubicBezTo>
                    <a:pt x="42" y="203"/>
                    <a:pt x="19" y="239"/>
                    <a:pt x="17" y="241"/>
                  </a:cubicBezTo>
                  <a:cubicBezTo>
                    <a:pt x="12" y="251"/>
                    <a:pt x="27" y="261"/>
                    <a:pt x="30" y="268"/>
                  </a:cubicBezTo>
                  <a:cubicBezTo>
                    <a:pt x="37" y="287"/>
                    <a:pt x="51" y="284"/>
                    <a:pt x="67" y="289"/>
                  </a:cubicBezTo>
                  <a:cubicBezTo>
                    <a:pt x="68" y="289"/>
                    <a:pt x="92" y="308"/>
                    <a:pt x="92" y="304"/>
                  </a:cubicBezTo>
                  <a:cubicBezTo>
                    <a:pt x="93" y="300"/>
                    <a:pt x="74" y="283"/>
                    <a:pt x="72" y="276"/>
                  </a:cubicBezTo>
                  <a:cubicBezTo>
                    <a:pt x="73" y="271"/>
                    <a:pt x="99" y="259"/>
                    <a:pt x="105" y="256"/>
                  </a:cubicBezTo>
                  <a:cubicBezTo>
                    <a:pt x="134" y="239"/>
                    <a:pt x="169" y="220"/>
                    <a:pt x="197" y="251"/>
                  </a:cubicBezTo>
                  <a:cubicBezTo>
                    <a:pt x="210" y="265"/>
                    <a:pt x="213" y="281"/>
                    <a:pt x="210" y="298"/>
                  </a:cubicBezTo>
                  <a:cubicBezTo>
                    <a:pt x="209" y="302"/>
                    <a:pt x="191" y="333"/>
                    <a:pt x="187" y="323"/>
                  </a:cubicBezTo>
                  <a:cubicBezTo>
                    <a:pt x="185" y="316"/>
                    <a:pt x="198" y="300"/>
                    <a:pt x="198" y="292"/>
                  </a:cubicBezTo>
                  <a:cubicBezTo>
                    <a:pt x="199" y="286"/>
                    <a:pt x="192" y="259"/>
                    <a:pt x="181" y="261"/>
                  </a:cubicBezTo>
                  <a:cubicBezTo>
                    <a:pt x="187" y="260"/>
                    <a:pt x="189" y="288"/>
                    <a:pt x="183" y="305"/>
                  </a:cubicBezTo>
                  <a:cubicBezTo>
                    <a:pt x="178" y="320"/>
                    <a:pt x="168" y="331"/>
                    <a:pt x="150" y="331"/>
                  </a:cubicBezTo>
                  <a:cubicBezTo>
                    <a:pt x="145" y="331"/>
                    <a:pt x="136" y="321"/>
                    <a:pt x="133" y="326"/>
                  </a:cubicBezTo>
                  <a:cubicBezTo>
                    <a:pt x="128" y="335"/>
                    <a:pt x="133" y="336"/>
                    <a:pt x="122" y="338"/>
                  </a:cubicBezTo>
                  <a:cubicBezTo>
                    <a:pt x="113" y="339"/>
                    <a:pt x="102" y="340"/>
                    <a:pt x="102" y="351"/>
                  </a:cubicBezTo>
                  <a:cubicBezTo>
                    <a:pt x="101" y="363"/>
                    <a:pt x="101" y="360"/>
                    <a:pt x="107" y="370"/>
                  </a:cubicBezTo>
                  <a:cubicBezTo>
                    <a:pt x="111" y="376"/>
                    <a:pt x="118" y="379"/>
                    <a:pt x="126" y="374"/>
                  </a:cubicBezTo>
                  <a:cubicBezTo>
                    <a:pt x="139" y="365"/>
                    <a:pt x="176" y="367"/>
                    <a:pt x="176" y="349"/>
                  </a:cubicBezTo>
                  <a:cubicBezTo>
                    <a:pt x="185" y="347"/>
                    <a:pt x="195" y="345"/>
                    <a:pt x="203" y="341"/>
                  </a:cubicBezTo>
                  <a:cubicBezTo>
                    <a:pt x="200" y="334"/>
                    <a:pt x="220" y="320"/>
                    <a:pt x="229" y="325"/>
                  </a:cubicBezTo>
                  <a:cubicBezTo>
                    <a:pt x="241" y="331"/>
                    <a:pt x="237" y="361"/>
                    <a:pt x="236" y="360"/>
                  </a:cubicBezTo>
                  <a:cubicBezTo>
                    <a:pt x="252" y="351"/>
                    <a:pt x="245" y="331"/>
                    <a:pt x="247" y="331"/>
                  </a:cubicBezTo>
                  <a:cubicBezTo>
                    <a:pt x="271" y="331"/>
                    <a:pt x="266" y="373"/>
                    <a:pt x="266" y="373"/>
                  </a:cubicBezTo>
                  <a:cubicBezTo>
                    <a:pt x="267" y="371"/>
                    <a:pt x="276" y="366"/>
                    <a:pt x="278" y="363"/>
                  </a:cubicBezTo>
                  <a:cubicBezTo>
                    <a:pt x="280" y="358"/>
                    <a:pt x="283" y="354"/>
                    <a:pt x="284" y="349"/>
                  </a:cubicBezTo>
                  <a:cubicBezTo>
                    <a:pt x="287" y="339"/>
                    <a:pt x="289" y="328"/>
                    <a:pt x="287" y="317"/>
                  </a:cubicBezTo>
                  <a:cubicBezTo>
                    <a:pt x="286" y="310"/>
                    <a:pt x="278" y="293"/>
                    <a:pt x="269" y="294"/>
                  </a:cubicBezTo>
                  <a:cubicBezTo>
                    <a:pt x="262" y="295"/>
                    <a:pt x="260" y="287"/>
                    <a:pt x="257" y="281"/>
                  </a:cubicBezTo>
                  <a:cubicBezTo>
                    <a:pt x="267" y="281"/>
                    <a:pt x="280" y="279"/>
                    <a:pt x="287" y="271"/>
                  </a:cubicBezTo>
                  <a:cubicBezTo>
                    <a:pt x="294" y="262"/>
                    <a:pt x="298" y="276"/>
                    <a:pt x="308" y="274"/>
                  </a:cubicBezTo>
                  <a:cubicBezTo>
                    <a:pt x="319" y="271"/>
                    <a:pt x="333" y="286"/>
                    <a:pt x="340" y="295"/>
                  </a:cubicBezTo>
                  <a:cubicBezTo>
                    <a:pt x="342" y="299"/>
                    <a:pt x="357" y="319"/>
                    <a:pt x="357" y="319"/>
                  </a:cubicBezTo>
                  <a:cubicBezTo>
                    <a:pt x="364" y="316"/>
                    <a:pt x="343" y="291"/>
                    <a:pt x="353" y="289"/>
                  </a:cubicBezTo>
                  <a:cubicBezTo>
                    <a:pt x="376" y="285"/>
                    <a:pt x="390" y="317"/>
                    <a:pt x="390" y="317"/>
                  </a:cubicBezTo>
                  <a:cubicBezTo>
                    <a:pt x="390" y="317"/>
                    <a:pt x="393" y="313"/>
                    <a:pt x="389" y="303"/>
                  </a:cubicBezTo>
                  <a:cubicBezTo>
                    <a:pt x="383" y="292"/>
                    <a:pt x="375" y="283"/>
                    <a:pt x="364" y="276"/>
                  </a:cubicBezTo>
                  <a:cubicBezTo>
                    <a:pt x="347" y="267"/>
                    <a:pt x="365" y="266"/>
                    <a:pt x="375" y="273"/>
                  </a:cubicBezTo>
                  <a:cubicBezTo>
                    <a:pt x="386" y="280"/>
                    <a:pt x="395" y="271"/>
                    <a:pt x="415" y="296"/>
                  </a:cubicBezTo>
                  <a:cubicBezTo>
                    <a:pt x="415" y="296"/>
                    <a:pt x="412" y="274"/>
                    <a:pt x="389" y="260"/>
                  </a:cubicBezTo>
                  <a:cubicBezTo>
                    <a:pt x="366" y="245"/>
                    <a:pt x="336" y="232"/>
                    <a:pt x="308" y="227"/>
                  </a:cubicBezTo>
                  <a:cubicBezTo>
                    <a:pt x="297" y="225"/>
                    <a:pt x="293" y="218"/>
                    <a:pt x="293" y="218"/>
                  </a:cubicBezTo>
                  <a:cubicBezTo>
                    <a:pt x="303" y="225"/>
                    <a:pt x="328" y="224"/>
                    <a:pt x="339" y="222"/>
                  </a:cubicBezTo>
                  <a:cubicBezTo>
                    <a:pt x="357" y="220"/>
                    <a:pt x="353" y="215"/>
                    <a:pt x="353" y="215"/>
                  </a:cubicBezTo>
                  <a:cubicBezTo>
                    <a:pt x="341" y="217"/>
                    <a:pt x="329" y="209"/>
                    <a:pt x="323" y="208"/>
                  </a:cubicBezTo>
                  <a:cubicBezTo>
                    <a:pt x="320" y="208"/>
                    <a:pt x="318" y="202"/>
                    <a:pt x="323" y="202"/>
                  </a:cubicBezTo>
                  <a:cubicBezTo>
                    <a:pt x="333" y="203"/>
                    <a:pt x="342" y="198"/>
                    <a:pt x="333" y="190"/>
                  </a:cubicBezTo>
                  <a:cubicBezTo>
                    <a:pt x="319" y="177"/>
                    <a:pt x="343" y="182"/>
                    <a:pt x="343" y="181"/>
                  </a:cubicBezTo>
                  <a:cubicBezTo>
                    <a:pt x="344" y="175"/>
                    <a:pt x="333" y="174"/>
                    <a:pt x="332" y="166"/>
                  </a:cubicBezTo>
                  <a:cubicBezTo>
                    <a:pt x="331" y="161"/>
                    <a:pt x="321" y="159"/>
                    <a:pt x="319" y="154"/>
                  </a:cubicBezTo>
                  <a:cubicBezTo>
                    <a:pt x="317" y="151"/>
                    <a:pt x="330" y="153"/>
                    <a:pt x="331" y="151"/>
                  </a:cubicBezTo>
                  <a:cubicBezTo>
                    <a:pt x="333" y="148"/>
                    <a:pt x="318" y="141"/>
                    <a:pt x="318" y="141"/>
                  </a:cubicBezTo>
                  <a:cubicBezTo>
                    <a:pt x="312" y="134"/>
                    <a:pt x="328" y="136"/>
                    <a:pt x="329" y="135"/>
                  </a:cubicBezTo>
                  <a:cubicBezTo>
                    <a:pt x="347" y="130"/>
                    <a:pt x="347" y="118"/>
                    <a:pt x="347" y="118"/>
                  </a:cubicBezTo>
                  <a:cubicBezTo>
                    <a:pt x="335" y="121"/>
                    <a:pt x="344" y="134"/>
                    <a:pt x="289" y="122"/>
                  </a:cubicBezTo>
                  <a:cubicBezTo>
                    <a:pt x="274" y="118"/>
                    <a:pt x="281" y="112"/>
                    <a:pt x="295" y="112"/>
                  </a:cubicBezTo>
                  <a:cubicBezTo>
                    <a:pt x="304" y="113"/>
                    <a:pt x="318" y="115"/>
                    <a:pt x="324" y="105"/>
                  </a:cubicBezTo>
                  <a:cubicBezTo>
                    <a:pt x="325" y="103"/>
                    <a:pt x="308" y="108"/>
                    <a:pt x="304" y="101"/>
                  </a:cubicBezTo>
                  <a:cubicBezTo>
                    <a:pt x="302" y="99"/>
                    <a:pt x="309" y="95"/>
                    <a:pt x="311" y="95"/>
                  </a:cubicBezTo>
                  <a:cubicBezTo>
                    <a:pt x="314" y="95"/>
                    <a:pt x="316" y="95"/>
                    <a:pt x="319" y="94"/>
                  </a:cubicBezTo>
                  <a:cubicBezTo>
                    <a:pt x="331" y="93"/>
                    <a:pt x="353" y="91"/>
                    <a:pt x="367" y="81"/>
                  </a:cubicBezTo>
                  <a:cubicBezTo>
                    <a:pt x="370" y="79"/>
                    <a:pt x="389" y="64"/>
                    <a:pt x="384" y="66"/>
                  </a:cubicBezTo>
                  <a:cubicBezTo>
                    <a:pt x="373" y="70"/>
                    <a:pt x="359" y="78"/>
                    <a:pt x="329" y="81"/>
                  </a:cubicBezTo>
                  <a:cubicBezTo>
                    <a:pt x="318" y="82"/>
                    <a:pt x="287" y="93"/>
                    <a:pt x="279" y="84"/>
                  </a:cubicBezTo>
                  <a:cubicBezTo>
                    <a:pt x="289" y="79"/>
                    <a:pt x="293" y="71"/>
                    <a:pt x="305" y="71"/>
                  </a:cubicBezTo>
                  <a:cubicBezTo>
                    <a:pt x="316" y="71"/>
                    <a:pt x="331" y="60"/>
                    <a:pt x="340" y="55"/>
                  </a:cubicBezTo>
                  <a:cubicBezTo>
                    <a:pt x="363" y="44"/>
                    <a:pt x="391" y="40"/>
                    <a:pt x="413" y="25"/>
                  </a:cubicBezTo>
                  <a:cubicBezTo>
                    <a:pt x="433" y="20"/>
                    <a:pt x="427" y="7"/>
                    <a:pt x="427" y="7"/>
                  </a:cubicBezTo>
                  <a:close/>
                  <a:moveTo>
                    <a:pt x="195" y="211"/>
                  </a:moveTo>
                  <a:cubicBezTo>
                    <a:pt x="191" y="208"/>
                    <a:pt x="172" y="194"/>
                    <a:pt x="173" y="192"/>
                  </a:cubicBezTo>
                  <a:cubicBezTo>
                    <a:pt x="181" y="178"/>
                    <a:pt x="247" y="241"/>
                    <a:pt x="236" y="252"/>
                  </a:cubicBezTo>
                  <a:cubicBezTo>
                    <a:pt x="234" y="253"/>
                    <a:pt x="233" y="252"/>
                    <a:pt x="232" y="250"/>
                  </a:cubicBezTo>
                  <a:cubicBezTo>
                    <a:pt x="224" y="236"/>
                    <a:pt x="208" y="221"/>
                    <a:pt x="195" y="211"/>
                  </a:cubicBezTo>
                  <a:close/>
                  <a:moveTo>
                    <a:pt x="160" y="208"/>
                  </a:moveTo>
                  <a:cubicBezTo>
                    <a:pt x="174" y="212"/>
                    <a:pt x="189" y="222"/>
                    <a:pt x="200" y="231"/>
                  </a:cubicBezTo>
                  <a:cubicBezTo>
                    <a:pt x="204" y="234"/>
                    <a:pt x="234" y="259"/>
                    <a:pt x="212" y="258"/>
                  </a:cubicBezTo>
                  <a:cubicBezTo>
                    <a:pt x="207" y="258"/>
                    <a:pt x="203" y="242"/>
                    <a:pt x="196" y="239"/>
                  </a:cubicBezTo>
                  <a:cubicBezTo>
                    <a:pt x="186" y="234"/>
                    <a:pt x="178" y="227"/>
                    <a:pt x="168" y="224"/>
                  </a:cubicBezTo>
                  <a:cubicBezTo>
                    <a:pt x="158" y="221"/>
                    <a:pt x="113" y="223"/>
                    <a:pt x="109" y="217"/>
                  </a:cubicBezTo>
                  <a:cubicBezTo>
                    <a:pt x="113" y="216"/>
                    <a:pt x="126" y="210"/>
                    <a:pt x="130" y="212"/>
                  </a:cubicBezTo>
                  <a:cubicBezTo>
                    <a:pt x="137" y="215"/>
                    <a:pt x="151" y="206"/>
                    <a:pt x="160" y="208"/>
                  </a:cubicBezTo>
                  <a:close/>
                  <a:moveTo>
                    <a:pt x="274" y="120"/>
                  </a:moveTo>
                  <a:cubicBezTo>
                    <a:pt x="266" y="118"/>
                    <a:pt x="260" y="121"/>
                    <a:pt x="254" y="124"/>
                  </a:cubicBezTo>
                  <a:cubicBezTo>
                    <a:pt x="243" y="129"/>
                    <a:pt x="234" y="129"/>
                    <a:pt x="221" y="129"/>
                  </a:cubicBezTo>
                  <a:cubicBezTo>
                    <a:pt x="203" y="129"/>
                    <a:pt x="187" y="139"/>
                    <a:pt x="169" y="134"/>
                  </a:cubicBezTo>
                  <a:cubicBezTo>
                    <a:pt x="161" y="132"/>
                    <a:pt x="145" y="134"/>
                    <a:pt x="146" y="123"/>
                  </a:cubicBezTo>
                  <a:cubicBezTo>
                    <a:pt x="147" y="113"/>
                    <a:pt x="158" y="110"/>
                    <a:pt x="167" y="110"/>
                  </a:cubicBezTo>
                  <a:cubicBezTo>
                    <a:pt x="180" y="110"/>
                    <a:pt x="193" y="112"/>
                    <a:pt x="206" y="113"/>
                  </a:cubicBezTo>
                  <a:cubicBezTo>
                    <a:pt x="214" y="114"/>
                    <a:pt x="220" y="120"/>
                    <a:pt x="229" y="121"/>
                  </a:cubicBezTo>
                  <a:cubicBezTo>
                    <a:pt x="221" y="118"/>
                    <a:pt x="214" y="110"/>
                    <a:pt x="209" y="103"/>
                  </a:cubicBezTo>
                  <a:cubicBezTo>
                    <a:pt x="229" y="99"/>
                    <a:pt x="247" y="115"/>
                    <a:pt x="269" y="114"/>
                  </a:cubicBezTo>
                  <a:cubicBezTo>
                    <a:pt x="273" y="113"/>
                    <a:pt x="274" y="117"/>
                    <a:pt x="27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"/>
            <p:cNvSpPr>
              <a:spLocks/>
            </p:cNvSpPr>
            <p:nvPr/>
          </p:nvSpPr>
          <p:spPr bwMode="auto">
            <a:xfrm>
              <a:off x="2840038" y="149225"/>
              <a:ext cx="131763" cy="123825"/>
            </a:xfrm>
            <a:custGeom>
              <a:avLst/>
              <a:gdLst>
                <a:gd name="T0" fmla="*/ 34 w 35"/>
                <a:gd name="T1" fmla="*/ 0 h 33"/>
                <a:gd name="T2" fmla="*/ 27 w 35"/>
                <a:gd name="T3" fmla="*/ 20 h 33"/>
                <a:gd name="T4" fmla="*/ 3 w 35"/>
                <a:gd name="T5" fmla="*/ 24 h 33"/>
                <a:gd name="T6" fmla="*/ 8 w 35"/>
                <a:gd name="T7" fmla="*/ 21 h 33"/>
                <a:gd name="T8" fmla="*/ 3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4" y="0"/>
                  </a:moveTo>
                  <a:cubicBezTo>
                    <a:pt x="35" y="8"/>
                    <a:pt x="32" y="15"/>
                    <a:pt x="27" y="20"/>
                  </a:cubicBezTo>
                  <a:cubicBezTo>
                    <a:pt x="26" y="21"/>
                    <a:pt x="0" y="33"/>
                    <a:pt x="3" y="24"/>
                  </a:cubicBezTo>
                  <a:cubicBezTo>
                    <a:pt x="4" y="22"/>
                    <a:pt x="6" y="21"/>
                    <a:pt x="8" y="21"/>
                  </a:cubicBezTo>
                  <a:cubicBezTo>
                    <a:pt x="21" y="20"/>
                    <a:pt x="25" y="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2974975" y="149225"/>
              <a:ext cx="96838" cy="82550"/>
            </a:xfrm>
            <a:custGeom>
              <a:avLst/>
              <a:gdLst>
                <a:gd name="T0" fmla="*/ 26 w 26"/>
                <a:gd name="T1" fmla="*/ 0 h 22"/>
                <a:gd name="T2" fmla="*/ 4 w 26"/>
                <a:gd name="T3" fmla="*/ 18 h 22"/>
                <a:gd name="T4" fmla="*/ 0 w 26"/>
                <a:gd name="T5" fmla="*/ 9 h 22"/>
                <a:gd name="T6" fmla="*/ 4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cubicBezTo>
                    <a:pt x="25" y="4"/>
                    <a:pt x="9" y="22"/>
                    <a:pt x="4" y="18"/>
                  </a:cubicBezTo>
                  <a:cubicBezTo>
                    <a:pt x="3" y="18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3" y="6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3076575" y="174625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4 w 14"/>
                <a:gd name="T3" fmla="*/ 13 h 16"/>
                <a:gd name="T4" fmla="*/ 3 w 14"/>
                <a:gd name="T5" fmla="*/ 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1" y="4"/>
                    <a:pt x="7" y="8"/>
                    <a:pt x="4" y="13"/>
                  </a:cubicBezTo>
                  <a:cubicBezTo>
                    <a:pt x="2" y="16"/>
                    <a:pt x="0" y="8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"/>
            <p:cNvSpPr>
              <a:spLocks noEditPoints="1"/>
            </p:cNvSpPr>
            <p:nvPr/>
          </p:nvSpPr>
          <p:spPr bwMode="auto">
            <a:xfrm>
              <a:off x="1016000" y="-3743325"/>
              <a:ext cx="6242050" cy="5600700"/>
            </a:xfrm>
            <a:custGeom>
              <a:avLst/>
              <a:gdLst>
                <a:gd name="T0" fmla="*/ 198 w 1663"/>
                <a:gd name="T1" fmla="*/ 1072 h 1491"/>
                <a:gd name="T2" fmla="*/ 197 w 1663"/>
                <a:gd name="T3" fmla="*/ 918 h 1491"/>
                <a:gd name="T4" fmla="*/ 313 w 1663"/>
                <a:gd name="T5" fmla="*/ 1031 h 1491"/>
                <a:gd name="T6" fmla="*/ 263 w 1663"/>
                <a:gd name="T7" fmla="*/ 1362 h 1491"/>
                <a:gd name="T8" fmla="*/ 467 w 1663"/>
                <a:gd name="T9" fmla="*/ 1213 h 1491"/>
                <a:gd name="T10" fmla="*/ 441 w 1663"/>
                <a:gd name="T11" fmla="*/ 926 h 1491"/>
                <a:gd name="T12" fmla="*/ 322 w 1663"/>
                <a:gd name="T13" fmla="*/ 820 h 1491"/>
                <a:gd name="T14" fmla="*/ 237 w 1663"/>
                <a:gd name="T15" fmla="*/ 772 h 1491"/>
                <a:gd name="T16" fmla="*/ 322 w 1663"/>
                <a:gd name="T17" fmla="*/ 759 h 1491"/>
                <a:gd name="T18" fmla="*/ 428 w 1663"/>
                <a:gd name="T19" fmla="*/ 886 h 1491"/>
                <a:gd name="T20" fmla="*/ 512 w 1663"/>
                <a:gd name="T21" fmla="*/ 964 h 1491"/>
                <a:gd name="T22" fmla="*/ 603 w 1663"/>
                <a:gd name="T23" fmla="*/ 952 h 1491"/>
                <a:gd name="T24" fmla="*/ 505 w 1663"/>
                <a:gd name="T25" fmla="*/ 784 h 1491"/>
                <a:gd name="T26" fmla="*/ 647 w 1663"/>
                <a:gd name="T27" fmla="*/ 884 h 1491"/>
                <a:gd name="T28" fmla="*/ 584 w 1663"/>
                <a:gd name="T29" fmla="*/ 776 h 1491"/>
                <a:gd name="T30" fmla="*/ 676 w 1663"/>
                <a:gd name="T31" fmla="*/ 830 h 1491"/>
                <a:gd name="T32" fmla="*/ 573 w 1663"/>
                <a:gd name="T33" fmla="*/ 1036 h 1491"/>
                <a:gd name="T34" fmla="*/ 774 w 1663"/>
                <a:gd name="T35" fmla="*/ 1011 h 1491"/>
                <a:gd name="T36" fmla="*/ 824 w 1663"/>
                <a:gd name="T37" fmla="*/ 1007 h 1491"/>
                <a:gd name="T38" fmla="*/ 1005 w 1663"/>
                <a:gd name="T39" fmla="*/ 907 h 1491"/>
                <a:gd name="T40" fmla="*/ 1313 w 1663"/>
                <a:gd name="T41" fmla="*/ 1196 h 1491"/>
                <a:gd name="T42" fmla="*/ 1487 w 1663"/>
                <a:gd name="T43" fmla="*/ 1263 h 1491"/>
                <a:gd name="T44" fmla="*/ 1595 w 1663"/>
                <a:gd name="T45" fmla="*/ 1415 h 1491"/>
                <a:gd name="T46" fmla="*/ 1430 w 1663"/>
                <a:gd name="T47" fmla="*/ 1132 h 1491"/>
                <a:gd name="T48" fmla="*/ 841 w 1663"/>
                <a:gd name="T49" fmla="*/ 591 h 1491"/>
                <a:gd name="T50" fmla="*/ 649 w 1663"/>
                <a:gd name="T51" fmla="*/ 432 h 1491"/>
                <a:gd name="T52" fmla="*/ 602 w 1663"/>
                <a:gd name="T53" fmla="*/ 532 h 1491"/>
                <a:gd name="T54" fmla="*/ 539 w 1663"/>
                <a:gd name="T55" fmla="*/ 509 h 1491"/>
                <a:gd name="T56" fmla="*/ 425 w 1663"/>
                <a:gd name="T57" fmla="*/ 523 h 1491"/>
                <a:gd name="T58" fmla="*/ 260 w 1663"/>
                <a:gd name="T59" fmla="*/ 554 h 1491"/>
                <a:gd name="T60" fmla="*/ 172 w 1663"/>
                <a:gd name="T61" fmla="*/ 587 h 1491"/>
                <a:gd name="T62" fmla="*/ 276 w 1663"/>
                <a:gd name="T63" fmla="*/ 499 h 1491"/>
                <a:gd name="T64" fmla="*/ 539 w 1663"/>
                <a:gd name="T65" fmla="*/ 461 h 1491"/>
                <a:gd name="T66" fmla="*/ 610 w 1663"/>
                <a:gd name="T67" fmla="*/ 383 h 1491"/>
                <a:gd name="T68" fmla="*/ 680 w 1663"/>
                <a:gd name="T69" fmla="*/ 317 h 1491"/>
                <a:gd name="T70" fmla="*/ 636 w 1663"/>
                <a:gd name="T71" fmla="*/ 143 h 1491"/>
                <a:gd name="T72" fmla="*/ 500 w 1663"/>
                <a:gd name="T73" fmla="*/ 9 h 1491"/>
                <a:gd name="T74" fmla="*/ 482 w 1663"/>
                <a:gd name="T75" fmla="*/ 80 h 1491"/>
                <a:gd name="T76" fmla="*/ 582 w 1663"/>
                <a:gd name="T77" fmla="*/ 100 h 1491"/>
                <a:gd name="T78" fmla="*/ 573 w 1663"/>
                <a:gd name="T79" fmla="*/ 202 h 1491"/>
                <a:gd name="T80" fmla="*/ 443 w 1663"/>
                <a:gd name="T81" fmla="*/ 209 h 1491"/>
                <a:gd name="T82" fmla="*/ 460 w 1663"/>
                <a:gd name="T83" fmla="*/ 329 h 1491"/>
                <a:gd name="T84" fmla="*/ 347 w 1663"/>
                <a:gd name="T85" fmla="*/ 381 h 1491"/>
                <a:gd name="T86" fmla="*/ 255 w 1663"/>
                <a:gd name="T87" fmla="*/ 355 h 1491"/>
                <a:gd name="T88" fmla="*/ 149 w 1663"/>
                <a:gd name="T89" fmla="*/ 355 h 1491"/>
                <a:gd name="T90" fmla="*/ 142 w 1663"/>
                <a:gd name="T91" fmla="*/ 518 h 1491"/>
                <a:gd name="T92" fmla="*/ 214 w 1663"/>
                <a:gd name="T93" fmla="*/ 476 h 1491"/>
                <a:gd name="T94" fmla="*/ 144 w 1663"/>
                <a:gd name="T95" fmla="*/ 815 h 1491"/>
                <a:gd name="T96" fmla="*/ 91 w 1663"/>
                <a:gd name="T97" fmla="*/ 1015 h 1491"/>
                <a:gd name="T98" fmla="*/ 1504 w 1663"/>
                <a:gd name="T99" fmla="*/ 1213 h 1491"/>
                <a:gd name="T100" fmla="*/ 1244 w 1663"/>
                <a:gd name="T101" fmla="*/ 1103 h 1491"/>
                <a:gd name="T102" fmla="*/ 1183 w 1663"/>
                <a:gd name="T103" fmla="*/ 985 h 1491"/>
                <a:gd name="T104" fmla="*/ 1093 w 1663"/>
                <a:gd name="T105" fmla="*/ 909 h 1491"/>
                <a:gd name="T106" fmla="*/ 887 w 1663"/>
                <a:gd name="T107" fmla="*/ 660 h 1491"/>
                <a:gd name="T108" fmla="*/ 701 w 1663"/>
                <a:gd name="T109" fmla="*/ 628 h 1491"/>
                <a:gd name="T110" fmla="*/ 564 w 1663"/>
                <a:gd name="T111" fmla="*/ 678 h 1491"/>
                <a:gd name="T112" fmla="*/ 654 w 1663"/>
                <a:gd name="T113" fmla="*/ 716 h 1491"/>
                <a:gd name="T114" fmla="*/ 357 w 1663"/>
                <a:gd name="T115" fmla="*/ 1282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3" h="1491">
                  <a:moveTo>
                    <a:pt x="1" y="1093"/>
                  </a:moveTo>
                  <a:cubicBezTo>
                    <a:pt x="0" y="1117"/>
                    <a:pt x="10" y="1131"/>
                    <a:pt x="35" y="1129"/>
                  </a:cubicBezTo>
                  <a:cubicBezTo>
                    <a:pt x="61" y="1127"/>
                    <a:pt x="53" y="1103"/>
                    <a:pt x="66" y="1087"/>
                  </a:cubicBezTo>
                  <a:cubicBezTo>
                    <a:pt x="45" y="1087"/>
                    <a:pt x="70" y="1074"/>
                    <a:pt x="76" y="1072"/>
                  </a:cubicBezTo>
                  <a:cubicBezTo>
                    <a:pt x="84" y="1069"/>
                    <a:pt x="111" y="1065"/>
                    <a:pt x="118" y="1067"/>
                  </a:cubicBezTo>
                  <a:cubicBezTo>
                    <a:pt x="116" y="1074"/>
                    <a:pt x="105" y="1071"/>
                    <a:pt x="98" y="1075"/>
                  </a:cubicBezTo>
                  <a:cubicBezTo>
                    <a:pt x="88" y="1082"/>
                    <a:pt x="79" y="1084"/>
                    <a:pt x="71" y="1096"/>
                  </a:cubicBezTo>
                  <a:cubicBezTo>
                    <a:pt x="54" y="1122"/>
                    <a:pt x="90" y="1126"/>
                    <a:pt x="108" y="1122"/>
                  </a:cubicBezTo>
                  <a:cubicBezTo>
                    <a:pt x="130" y="1117"/>
                    <a:pt x="128" y="1097"/>
                    <a:pt x="145" y="1090"/>
                  </a:cubicBezTo>
                  <a:cubicBezTo>
                    <a:pt x="163" y="1083"/>
                    <a:pt x="182" y="1079"/>
                    <a:pt x="198" y="1072"/>
                  </a:cubicBezTo>
                  <a:cubicBezTo>
                    <a:pt x="207" y="1068"/>
                    <a:pt x="206" y="1060"/>
                    <a:pt x="215" y="1059"/>
                  </a:cubicBezTo>
                  <a:cubicBezTo>
                    <a:pt x="226" y="1057"/>
                    <a:pt x="228" y="1045"/>
                    <a:pt x="226" y="1036"/>
                  </a:cubicBezTo>
                  <a:cubicBezTo>
                    <a:pt x="223" y="1017"/>
                    <a:pt x="202" y="1029"/>
                    <a:pt x="193" y="1013"/>
                  </a:cubicBezTo>
                  <a:cubicBezTo>
                    <a:pt x="188" y="1006"/>
                    <a:pt x="188" y="995"/>
                    <a:pt x="185" y="987"/>
                  </a:cubicBezTo>
                  <a:cubicBezTo>
                    <a:pt x="184" y="985"/>
                    <a:pt x="176" y="954"/>
                    <a:pt x="183" y="962"/>
                  </a:cubicBezTo>
                  <a:cubicBezTo>
                    <a:pt x="196" y="977"/>
                    <a:pt x="199" y="1003"/>
                    <a:pt x="217" y="1013"/>
                  </a:cubicBezTo>
                  <a:cubicBezTo>
                    <a:pt x="214" y="1011"/>
                    <a:pt x="209" y="988"/>
                    <a:pt x="208" y="985"/>
                  </a:cubicBezTo>
                  <a:cubicBezTo>
                    <a:pt x="207" y="974"/>
                    <a:pt x="212" y="963"/>
                    <a:pt x="207" y="954"/>
                  </a:cubicBezTo>
                  <a:cubicBezTo>
                    <a:pt x="205" y="952"/>
                    <a:pt x="170" y="896"/>
                    <a:pt x="179" y="896"/>
                  </a:cubicBezTo>
                  <a:cubicBezTo>
                    <a:pt x="193" y="895"/>
                    <a:pt x="188" y="915"/>
                    <a:pt x="197" y="918"/>
                  </a:cubicBezTo>
                  <a:cubicBezTo>
                    <a:pt x="201" y="919"/>
                    <a:pt x="207" y="911"/>
                    <a:pt x="211" y="911"/>
                  </a:cubicBezTo>
                  <a:cubicBezTo>
                    <a:pt x="221" y="911"/>
                    <a:pt x="226" y="928"/>
                    <a:pt x="240" y="928"/>
                  </a:cubicBezTo>
                  <a:cubicBezTo>
                    <a:pt x="235" y="898"/>
                    <a:pt x="264" y="927"/>
                    <a:pt x="274" y="931"/>
                  </a:cubicBezTo>
                  <a:cubicBezTo>
                    <a:pt x="286" y="935"/>
                    <a:pt x="271" y="908"/>
                    <a:pt x="270" y="906"/>
                  </a:cubicBezTo>
                  <a:cubicBezTo>
                    <a:pt x="265" y="896"/>
                    <a:pt x="260" y="885"/>
                    <a:pt x="254" y="875"/>
                  </a:cubicBezTo>
                  <a:cubicBezTo>
                    <a:pt x="249" y="866"/>
                    <a:pt x="239" y="852"/>
                    <a:pt x="239" y="842"/>
                  </a:cubicBezTo>
                  <a:cubicBezTo>
                    <a:pt x="239" y="832"/>
                    <a:pt x="252" y="850"/>
                    <a:pt x="253" y="852"/>
                  </a:cubicBezTo>
                  <a:cubicBezTo>
                    <a:pt x="259" y="868"/>
                    <a:pt x="270" y="887"/>
                    <a:pt x="279" y="903"/>
                  </a:cubicBezTo>
                  <a:cubicBezTo>
                    <a:pt x="288" y="921"/>
                    <a:pt x="301" y="941"/>
                    <a:pt x="308" y="960"/>
                  </a:cubicBezTo>
                  <a:cubicBezTo>
                    <a:pt x="316" y="981"/>
                    <a:pt x="310" y="1008"/>
                    <a:pt x="313" y="1031"/>
                  </a:cubicBezTo>
                  <a:cubicBezTo>
                    <a:pt x="317" y="1056"/>
                    <a:pt x="312" y="1082"/>
                    <a:pt x="315" y="1107"/>
                  </a:cubicBezTo>
                  <a:cubicBezTo>
                    <a:pt x="317" y="1125"/>
                    <a:pt x="320" y="1143"/>
                    <a:pt x="323" y="1160"/>
                  </a:cubicBezTo>
                  <a:cubicBezTo>
                    <a:pt x="326" y="1183"/>
                    <a:pt x="330" y="1204"/>
                    <a:pt x="331" y="1227"/>
                  </a:cubicBezTo>
                  <a:cubicBezTo>
                    <a:pt x="331" y="1250"/>
                    <a:pt x="330" y="1271"/>
                    <a:pt x="340" y="1292"/>
                  </a:cubicBezTo>
                  <a:cubicBezTo>
                    <a:pt x="344" y="1300"/>
                    <a:pt x="354" y="1307"/>
                    <a:pt x="345" y="1316"/>
                  </a:cubicBezTo>
                  <a:cubicBezTo>
                    <a:pt x="339" y="1323"/>
                    <a:pt x="320" y="1329"/>
                    <a:pt x="311" y="1324"/>
                  </a:cubicBezTo>
                  <a:cubicBezTo>
                    <a:pt x="296" y="1315"/>
                    <a:pt x="279" y="1323"/>
                    <a:pt x="265" y="1324"/>
                  </a:cubicBezTo>
                  <a:cubicBezTo>
                    <a:pt x="241" y="1325"/>
                    <a:pt x="225" y="1357"/>
                    <a:pt x="225" y="1378"/>
                  </a:cubicBezTo>
                  <a:cubicBezTo>
                    <a:pt x="226" y="1391"/>
                    <a:pt x="254" y="1429"/>
                    <a:pt x="266" y="1405"/>
                  </a:cubicBezTo>
                  <a:cubicBezTo>
                    <a:pt x="271" y="1396"/>
                    <a:pt x="259" y="1375"/>
                    <a:pt x="263" y="1362"/>
                  </a:cubicBezTo>
                  <a:cubicBezTo>
                    <a:pt x="269" y="1343"/>
                    <a:pt x="287" y="1346"/>
                    <a:pt x="303" y="1337"/>
                  </a:cubicBezTo>
                  <a:cubicBezTo>
                    <a:pt x="302" y="1347"/>
                    <a:pt x="296" y="1348"/>
                    <a:pt x="288" y="1350"/>
                  </a:cubicBezTo>
                  <a:cubicBezTo>
                    <a:pt x="272" y="1355"/>
                    <a:pt x="285" y="1363"/>
                    <a:pt x="276" y="1369"/>
                  </a:cubicBezTo>
                  <a:cubicBezTo>
                    <a:pt x="257" y="1385"/>
                    <a:pt x="296" y="1407"/>
                    <a:pt x="297" y="1402"/>
                  </a:cubicBezTo>
                  <a:cubicBezTo>
                    <a:pt x="301" y="1390"/>
                    <a:pt x="308" y="1402"/>
                    <a:pt x="313" y="1402"/>
                  </a:cubicBezTo>
                  <a:cubicBezTo>
                    <a:pt x="319" y="1403"/>
                    <a:pt x="320" y="1391"/>
                    <a:pt x="327" y="1388"/>
                  </a:cubicBezTo>
                  <a:cubicBezTo>
                    <a:pt x="341" y="1385"/>
                    <a:pt x="357" y="1386"/>
                    <a:pt x="372" y="1385"/>
                  </a:cubicBezTo>
                  <a:cubicBezTo>
                    <a:pt x="402" y="1384"/>
                    <a:pt x="429" y="1395"/>
                    <a:pt x="460" y="1385"/>
                  </a:cubicBezTo>
                  <a:cubicBezTo>
                    <a:pt x="496" y="1374"/>
                    <a:pt x="468" y="1331"/>
                    <a:pt x="461" y="1308"/>
                  </a:cubicBezTo>
                  <a:cubicBezTo>
                    <a:pt x="451" y="1278"/>
                    <a:pt x="466" y="1245"/>
                    <a:pt x="467" y="1213"/>
                  </a:cubicBezTo>
                  <a:cubicBezTo>
                    <a:pt x="468" y="1179"/>
                    <a:pt x="468" y="1145"/>
                    <a:pt x="461" y="1112"/>
                  </a:cubicBezTo>
                  <a:cubicBezTo>
                    <a:pt x="459" y="1106"/>
                    <a:pt x="466" y="1100"/>
                    <a:pt x="462" y="1092"/>
                  </a:cubicBezTo>
                  <a:cubicBezTo>
                    <a:pt x="461" y="1086"/>
                    <a:pt x="468" y="1071"/>
                    <a:pt x="471" y="1065"/>
                  </a:cubicBezTo>
                  <a:cubicBezTo>
                    <a:pt x="473" y="1061"/>
                    <a:pt x="493" y="1027"/>
                    <a:pt x="482" y="1026"/>
                  </a:cubicBezTo>
                  <a:cubicBezTo>
                    <a:pt x="475" y="1025"/>
                    <a:pt x="480" y="1030"/>
                    <a:pt x="475" y="1026"/>
                  </a:cubicBezTo>
                  <a:cubicBezTo>
                    <a:pt x="468" y="1021"/>
                    <a:pt x="470" y="1033"/>
                    <a:pt x="470" y="1035"/>
                  </a:cubicBezTo>
                  <a:cubicBezTo>
                    <a:pt x="469" y="1040"/>
                    <a:pt x="460" y="1067"/>
                    <a:pt x="456" y="1066"/>
                  </a:cubicBezTo>
                  <a:cubicBezTo>
                    <a:pt x="447" y="1065"/>
                    <a:pt x="462" y="983"/>
                    <a:pt x="464" y="975"/>
                  </a:cubicBezTo>
                  <a:cubicBezTo>
                    <a:pt x="469" y="959"/>
                    <a:pt x="481" y="947"/>
                    <a:pt x="465" y="935"/>
                  </a:cubicBezTo>
                  <a:cubicBezTo>
                    <a:pt x="457" y="929"/>
                    <a:pt x="449" y="930"/>
                    <a:pt x="441" y="926"/>
                  </a:cubicBezTo>
                  <a:cubicBezTo>
                    <a:pt x="398" y="907"/>
                    <a:pt x="402" y="874"/>
                    <a:pt x="392" y="844"/>
                  </a:cubicBezTo>
                  <a:cubicBezTo>
                    <a:pt x="393" y="845"/>
                    <a:pt x="388" y="840"/>
                    <a:pt x="387" y="839"/>
                  </a:cubicBezTo>
                  <a:cubicBezTo>
                    <a:pt x="379" y="835"/>
                    <a:pt x="381" y="824"/>
                    <a:pt x="380" y="822"/>
                  </a:cubicBezTo>
                  <a:cubicBezTo>
                    <a:pt x="373" y="813"/>
                    <a:pt x="373" y="828"/>
                    <a:pt x="374" y="827"/>
                  </a:cubicBezTo>
                  <a:cubicBezTo>
                    <a:pt x="384" y="847"/>
                    <a:pt x="362" y="830"/>
                    <a:pt x="352" y="807"/>
                  </a:cubicBezTo>
                  <a:cubicBezTo>
                    <a:pt x="351" y="806"/>
                    <a:pt x="357" y="823"/>
                    <a:pt x="349" y="825"/>
                  </a:cubicBezTo>
                  <a:cubicBezTo>
                    <a:pt x="346" y="825"/>
                    <a:pt x="343" y="818"/>
                    <a:pt x="343" y="816"/>
                  </a:cubicBezTo>
                  <a:cubicBezTo>
                    <a:pt x="340" y="812"/>
                    <a:pt x="337" y="807"/>
                    <a:pt x="332" y="808"/>
                  </a:cubicBezTo>
                  <a:cubicBezTo>
                    <a:pt x="336" y="807"/>
                    <a:pt x="343" y="829"/>
                    <a:pt x="339" y="831"/>
                  </a:cubicBezTo>
                  <a:cubicBezTo>
                    <a:pt x="329" y="836"/>
                    <a:pt x="326" y="821"/>
                    <a:pt x="322" y="820"/>
                  </a:cubicBezTo>
                  <a:cubicBezTo>
                    <a:pt x="317" y="819"/>
                    <a:pt x="315" y="825"/>
                    <a:pt x="308" y="820"/>
                  </a:cubicBezTo>
                  <a:cubicBezTo>
                    <a:pt x="302" y="816"/>
                    <a:pt x="298" y="818"/>
                    <a:pt x="299" y="824"/>
                  </a:cubicBezTo>
                  <a:cubicBezTo>
                    <a:pt x="301" y="836"/>
                    <a:pt x="282" y="821"/>
                    <a:pt x="280" y="816"/>
                  </a:cubicBezTo>
                  <a:cubicBezTo>
                    <a:pt x="273" y="809"/>
                    <a:pt x="270" y="813"/>
                    <a:pt x="259" y="785"/>
                  </a:cubicBezTo>
                  <a:cubicBezTo>
                    <a:pt x="263" y="788"/>
                    <a:pt x="251" y="808"/>
                    <a:pt x="265" y="819"/>
                  </a:cubicBezTo>
                  <a:cubicBezTo>
                    <a:pt x="270" y="830"/>
                    <a:pt x="278" y="833"/>
                    <a:pt x="284" y="840"/>
                  </a:cubicBezTo>
                  <a:cubicBezTo>
                    <a:pt x="289" y="847"/>
                    <a:pt x="309" y="849"/>
                    <a:pt x="312" y="854"/>
                  </a:cubicBezTo>
                  <a:cubicBezTo>
                    <a:pt x="312" y="854"/>
                    <a:pt x="292" y="862"/>
                    <a:pt x="270" y="846"/>
                  </a:cubicBezTo>
                  <a:cubicBezTo>
                    <a:pt x="259" y="837"/>
                    <a:pt x="248" y="829"/>
                    <a:pt x="241" y="815"/>
                  </a:cubicBezTo>
                  <a:cubicBezTo>
                    <a:pt x="235" y="804"/>
                    <a:pt x="233" y="785"/>
                    <a:pt x="237" y="772"/>
                  </a:cubicBezTo>
                  <a:cubicBezTo>
                    <a:pt x="237" y="770"/>
                    <a:pt x="254" y="773"/>
                    <a:pt x="258" y="771"/>
                  </a:cubicBezTo>
                  <a:cubicBezTo>
                    <a:pt x="263" y="766"/>
                    <a:pt x="268" y="774"/>
                    <a:pt x="271" y="777"/>
                  </a:cubicBezTo>
                  <a:cubicBezTo>
                    <a:pt x="275" y="780"/>
                    <a:pt x="300" y="793"/>
                    <a:pt x="300" y="796"/>
                  </a:cubicBezTo>
                  <a:cubicBezTo>
                    <a:pt x="299" y="798"/>
                    <a:pt x="319" y="807"/>
                    <a:pt x="322" y="808"/>
                  </a:cubicBezTo>
                  <a:cubicBezTo>
                    <a:pt x="326" y="808"/>
                    <a:pt x="313" y="787"/>
                    <a:pt x="312" y="786"/>
                  </a:cubicBezTo>
                  <a:cubicBezTo>
                    <a:pt x="309" y="780"/>
                    <a:pt x="305" y="771"/>
                    <a:pt x="300" y="765"/>
                  </a:cubicBezTo>
                  <a:cubicBezTo>
                    <a:pt x="296" y="760"/>
                    <a:pt x="296" y="746"/>
                    <a:pt x="294" y="739"/>
                  </a:cubicBezTo>
                  <a:cubicBezTo>
                    <a:pt x="293" y="733"/>
                    <a:pt x="282" y="709"/>
                    <a:pt x="295" y="711"/>
                  </a:cubicBezTo>
                  <a:cubicBezTo>
                    <a:pt x="301" y="713"/>
                    <a:pt x="308" y="728"/>
                    <a:pt x="309" y="734"/>
                  </a:cubicBezTo>
                  <a:cubicBezTo>
                    <a:pt x="309" y="735"/>
                    <a:pt x="312" y="751"/>
                    <a:pt x="322" y="759"/>
                  </a:cubicBezTo>
                  <a:cubicBezTo>
                    <a:pt x="327" y="764"/>
                    <a:pt x="335" y="760"/>
                    <a:pt x="335" y="760"/>
                  </a:cubicBezTo>
                  <a:cubicBezTo>
                    <a:pt x="335" y="760"/>
                    <a:pt x="310" y="739"/>
                    <a:pt x="326" y="724"/>
                  </a:cubicBezTo>
                  <a:cubicBezTo>
                    <a:pt x="331" y="719"/>
                    <a:pt x="341" y="764"/>
                    <a:pt x="342" y="764"/>
                  </a:cubicBezTo>
                  <a:cubicBezTo>
                    <a:pt x="348" y="778"/>
                    <a:pt x="348" y="791"/>
                    <a:pt x="367" y="798"/>
                  </a:cubicBezTo>
                  <a:cubicBezTo>
                    <a:pt x="375" y="790"/>
                    <a:pt x="358" y="769"/>
                    <a:pt x="358" y="759"/>
                  </a:cubicBezTo>
                  <a:cubicBezTo>
                    <a:pt x="358" y="745"/>
                    <a:pt x="369" y="771"/>
                    <a:pt x="368" y="770"/>
                  </a:cubicBezTo>
                  <a:cubicBezTo>
                    <a:pt x="372" y="776"/>
                    <a:pt x="375" y="803"/>
                    <a:pt x="384" y="804"/>
                  </a:cubicBezTo>
                  <a:cubicBezTo>
                    <a:pt x="389" y="804"/>
                    <a:pt x="399" y="810"/>
                    <a:pt x="404" y="807"/>
                  </a:cubicBezTo>
                  <a:cubicBezTo>
                    <a:pt x="416" y="801"/>
                    <a:pt x="417" y="810"/>
                    <a:pt x="415" y="821"/>
                  </a:cubicBezTo>
                  <a:cubicBezTo>
                    <a:pt x="414" y="832"/>
                    <a:pt x="409" y="883"/>
                    <a:pt x="428" y="886"/>
                  </a:cubicBezTo>
                  <a:cubicBezTo>
                    <a:pt x="429" y="886"/>
                    <a:pt x="429" y="869"/>
                    <a:pt x="429" y="867"/>
                  </a:cubicBezTo>
                  <a:cubicBezTo>
                    <a:pt x="430" y="857"/>
                    <a:pt x="439" y="877"/>
                    <a:pt x="440" y="878"/>
                  </a:cubicBezTo>
                  <a:cubicBezTo>
                    <a:pt x="452" y="890"/>
                    <a:pt x="452" y="897"/>
                    <a:pt x="466" y="901"/>
                  </a:cubicBezTo>
                  <a:cubicBezTo>
                    <a:pt x="458" y="896"/>
                    <a:pt x="451" y="868"/>
                    <a:pt x="449" y="859"/>
                  </a:cubicBezTo>
                  <a:cubicBezTo>
                    <a:pt x="448" y="856"/>
                    <a:pt x="443" y="811"/>
                    <a:pt x="448" y="817"/>
                  </a:cubicBezTo>
                  <a:cubicBezTo>
                    <a:pt x="455" y="827"/>
                    <a:pt x="454" y="841"/>
                    <a:pt x="461" y="851"/>
                  </a:cubicBezTo>
                  <a:cubicBezTo>
                    <a:pt x="467" y="860"/>
                    <a:pt x="474" y="876"/>
                    <a:pt x="486" y="878"/>
                  </a:cubicBezTo>
                  <a:cubicBezTo>
                    <a:pt x="483" y="869"/>
                    <a:pt x="489" y="861"/>
                    <a:pt x="494" y="874"/>
                  </a:cubicBezTo>
                  <a:cubicBezTo>
                    <a:pt x="498" y="884"/>
                    <a:pt x="507" y="892"/>
                    <a:pt x="509" y="904"/>
                  </a:cubicBezTo>
                  <a:cubicBezTo>
                    <a:pt x="514" y="926"/>
                    <a:pt x="514" y="941"/>
                    <a:pt x="512" y="964"/>
                  </a:cubicBezTo>
                  <a:cubicBezTo>
                    <a:pt x="511" y="980"/>
                    <a:pt x="512" y="1012"/>
                    <a:pt x="526" y="984"/>
                  </a:cubicBezTo>
                  <a:cubicBezTo>
                    <a:pt x="527" y="981"/>
                    <a:pt x="532" y="993"/>
                    <a:pt x="539" y="989"/>
                  </a:cubicBezTo>
                  <a:cubicBezTo>
                    <a:pt x="542" y="988"/>
                    <a:pt x="551" y="973"/>
                    <a:pt x="552" y="969"/>
                  </a:cubicBezTo>
                  <a:cubicBezTo>
                    <a:pt x="551" y="971"/>
                    <a:pt x="555" y="990"/>
                    <a:pt x="559" y="989"/>
                  </a:cubicBezTo>
                  <a:cubicBezTo>
                    <a:pt x="565" y="988"/>
                    <a:pt x="564" y="969"/>
                    <a:pt x="567" y="964"/>
                  </a:cubicBezTo>
                  <a:cubicBezTo>
                    <a:pt x="574" y="955"/>
                    <a:pt x="576" y="967"/>
                    <a:pt x="578" y="973"/>
                  </a:cubicBezTo>
                  <a:cubicBezTo>
                    <a:pt x="581" y="981"/>
                    <a:pt x="587" y="970"/>
                    <a:pt x="587" y="966"/>
                  </a:cubicBezTo>
                  <a:cubicBezTo>
                    <a:pt x="586" y="960"/>
                    <a:pt x="571" y="916"/>
                    <a:pt x="574" y="915"/>
                  </a:cubicBezTo>
                  <a:cubicBezTo>
                    <a:pt x="585" y="912"/>
                    <a:pt x="585" y="933"/>
                    <a:pt x="593" y="933"/>
                  </a:cubicBezTo>
                  <a:cubicBezTo>
                    <a:pt x="593" y="942"/>
                    <a:pt x="601" y="945"/>
                    <a:pt x="603" y="952"/>
                  </a:cubicBezTo>
                  <a:cubicBezTo>
                    <a:pt x="603" y="950"/>
                    <a:pt x="608" y="952"/>
                    <a:pt x="607" y="949"/>
                  </a:cubicBezTo>
                  <a:cubicBezTo>
                    <a:pt x="606" y="943"/>
                    <a:pt x="605" y="937"/>
                    <a:pt x="604" y="932"/>
                  </a:cubicBezTo>
                  <a:cubicBezTo>
                    <a:pt x="603" y="923"/>
                    <a:pt x="609" y="930"/>
                    <a:pt x="612" y="923"/>
                  </a:cubicBezTo>
                  <a:cubicBezTo>
                    <a:pt x="614" y="915"/>
                    <a:pt x="608" y="904"/>
                    <a:pt x="603" y="899"/>
                  </a:cubicBezTo>
                  <a:cubicBezTo>
                    <a:pt x="593" y="886"/>
                    <a:pt x="597" y="860"/>
                    <a:pt x="610" y="883"/>
                  </a:cubicBezTo>
                  <a:cubicBezTo>
                    <a:pt x="617" y="898"/>
                    <a:pt x="625" y="911"/>
                    <a:pt x="631" y="927"/>
                  </a:cubicBezTo>
                  <a:cubicBezTo>
                    <a:pt x="630" y="911"/>
                    <a:pt x="622" y="896"/>
                    <a:pt x="614" y="883"/>
                  </a:cubicBezTo>
                  <a:cubicBezTo>
                    <a:pt x="611" y="878"/>
                    <a:pt x="600" y="871"/>
                    <a:pt x="599" y="865"/>
                  </a:cubicBezTo>
                  <a:cubicBezTo>
                    <a:pt x="597" y="857"/>
                    <a:pt x="591" y="845"/>
                    <a:pt x="586" y="839"/>
                  </a:cubicBezTo>
                  <a:cubicBezTo>
                    <a:pt x="565" y="811"/>
                    <a:pt x="537" y="797"/>
                    <a:pt x="505" y="784"/>
                  </a:cubicBezTo>
                  <a:cubicBezTo>
                    <a:pt x="484" y="776"/>
                    <a:pt x="459" y="769"/>
                    <a:pt x="448" y="748"/>
                  </a:cubicBezTo>
                  <a:cubicBezTo>
                    <a:pt x="442" y="737"/>
                    <a:pt x="439" y="729"/>
                    <a:pt x="438" y="715"/>
                  </a:cubicBezTo>
                  <a:cubicBezTo>
                    <a:pt x="438" y="708"/>
                    <a:pt x="436" y="685"/>
                    <a:pt x="443" y="681"/>
                  </a:cubicBezTo>
                  <a:cubicBezTo>
                    <a:pt x="453" y="675"/>
                    <a:pt x="453" y="693"/>
                    <a:pt x="454" y="698"/>
                  </a:cubicBezTo>
                  <a:cubicBezTo>
                    <a:pt x="456" y="710"/>
                    <a:pt x="461" y="722"/>
                    <a:pt x="466" y="733"/>
                  </a:cubicBezTo>
                  <a:cubicBezTo>
                    <a:pt x="477" y="761"/>
                    <a:pt x="511" y="766"/>
                    <a:pt x="536" y="777"/>
                  </a:cubicBezTo>
                  <a:cubicBezTo>
                    <a:pt x="564" y="788"/>
                    <a:pt x="592" y="805"/>
                    <a:pt x="611" y="828"/>
                  </a:cubicBezTo>
                  <a:cubicBezTo>
                    <a:pt x="619" y="838"/>
                    <a:pt x="627" y="850"/>
                    <a:pt x="632" y="861"/>
                  </a:cubicBezTo>
                  <a:cubicBezTo>
                    <a:pt x="639" y="873"/>
                    <a:pt x="639" y="886"/>
                    <a:pt x="643" y="898"/>
                  </a:cubicBezTo>
                  <a:cubicBezTo>
                    <a:pt x="644" y="899"/>
                    <a:pt x="647" y="886"/>
                    <a:pt x="647" y="884"/>
                  </a:cubicBezTo>
                  <a:cubicBezTo>
                    <a:pt x="645" y="877"/>
                    <a:pt x="643" y="867"/>
                    <a:pt x="639" y="861"/>
                  </a:cubicBezTo>
                  <a:cubicBezTo>
                    <a:pt x="633" y="851"/>
                    <a:pt x="625" y="841"/>
                    <a:pt x="618" y="832"/>
                  </a:cubicBezTo>
                  <a:cubicBezTo>
                    <a:pt x="605" y="815"/>
                    <a:pt x="592" y="800"/>
                    <a:pt x="573" y="790"/>
                  </a:cubicBezTo>
                  <a:cubicBezTo>
                    <a:pt x="561" y="785"/>
                    <a:pt x="550" y="779"/>
                    <a:pt x="539" y="774"/>
                  </a:cubicBezTo>
                  <a:cubicBezTo>
                    <a:pt x="528" y="769"/>
                    <a:pt x="515" y="765"/>
                    <a:pt x="506" y="756"/>
                  </a:cubicBezTo>
                  <a:cubicBezTo>
                    <a:pt x="499" y="750"/>
                    <a:pt x="456" y="702"/>
                    <a:pt x="473" y="693"/>
                  </a:cubicBezTo>
                  <a:cubicBezTo>
                    <a:pt x="472" y="694"/>
                    <a:pt x="530" y="754"/>
                    <a:pt x="530" y="756"/>
                  </a:cubicBezTo>
                  <a:cubicBezTo>
                    <a:pt x="538" y="770"/>
                    <a:pt x="569" y="776"/>
                    <a:pt x="582" y="780"/>
                  </a:cubicBezTo>
                  <a:cubicBezTo>
                    <a:pt x="594" y="783"/>
                    <a:pt x="611" y="800"/>
                    <a:pt x="618" y="808"/>
                  </a:cubicBezTo>
                  <a:cubicBezTo>
                    <a:pt x="611" y="795"/>
                    <a:pt x="598" y="784"/>
                    <a:pt x="584" y="776"/>
                  </a:cubicBezTo>
                  <a:cubicBezTo>
                    <a:pt x="572" y="769"/>
                    <a:pt x="548" y="765"/>
                    <a:pt x="538" y="754"/>
                  </a:cubicBezTo>
                  <a:cubicBezTo>
                    <a:pt x="525" y="738"/>
                    <a:pt x="483" y="711"/>
                    <a:pt x="493" y="688"/>
                  </a:cubicBezTo>
                  <a:cubicBezTo>
                    <a:pt x="489" y="697"/>
                    <a:pt x="516" y="710"/>
                    <a:pt x="519" y="713"/>
                  </a:cubicBezTo>
                  <a:cubicBezTo>
                    <a:pt x="525" y="723"/>
                    <a:pt x="529" y="728"/>
                    <a:pt x="538" y="728"/>
                  </a:cubicBezTo>
                  <a:cubicBezTo>
                    <a:pt x="553" y="728"/>
                    <a:pt x="534" y="712"/>
                    <a:pt x="534" y="701"/>
                  </a:cubicBezTo>
                  <a:cubicBezTo>
                    <a:pt x="532" y="680"/>
                    <a:pt x="542" y="685"/>
                    <a:pt x="545" y="701"/>
                  </a:cubicBezTo>
                  <a:cubicBezTo>
                    <a:pt x="547" y="715"/>
                    <a:pt x="563" y="730"/>
                    <a:pt x="569" y="741"/>
                  </a:cubicBezTo>
                  <a:cubicBezTo>
                    <a:pt x="574" y="751"/>
                    <a:pt x="592" y="765"/>
                    <a:pt x="592" y="749"/>
                  </a:cubicBezTo>
                  <a:cubicBezTo>
                    <a:pt x="592" y="751"/>
                    <a:pt x="637" y="780"/>
                    <a:pt x="641" y="784"/>
                  </a:cubicBezTo>
                  <a:cubicBezTo>
                    <a:pt x="654" y="797"/>
                    <a:pt x="667" y="813"/>
                    <a:pt x="676" y="830"/>
                  </a:cubicBezTo>
                  <a:cubicBezTo>
                    <a:pt x="682" y="843"/>
                    <a:pt x="690" y="858"/>
                    <a:pt x="691" y="874"/>
                  </a:cubicBezTo>
                  <a:cubicBezTo>
                    <a:pt x="692" y="880"/>
                    <a:pt x="688" y="887"/>
                    <a:pt x="688" y="894"/>
                  </a:cubicBezTo>
                  <a:cubicBezTo>
                    <a:pt x="684" y="939"/>
                    <a:pt x="680" y="889"/>
                    <a:pt x="670" y="891"/>
                  </a:cubicBezTo>
                  <a:cubicBezTo>
                    <a:pt x="659" y="894"/>
                    <a:pt x="675" y="936"/>
                    <a:pt x="660" y="932"/>
                  </a:cubicBezTo>
                  <a:cubicBezTo>
                    <a:pt x="654" y="931"/>
                    <a:pt x="650" y="919"/>
                    <a:pt x="649" y="933"/>
                  </a:cubicBezTo>
                  <a:cubicBezTo>
                    <a:pt x="648" y="943"/>
                    <a:pt x="649" y="952"/>
                    <a:pt x="647" y="962"/>
                  </a:cubicBezTo>
                  <a:cubicBezTo>
                    <a:pt x="645" y="958"/>
                    <a:pt x="627" y="928"/>
                    <a:pt x="627" y="941"/>
                  </a:cubicBezTo>
                  <a:cubicBezTo>
                    <a:pt x="626" y="947"/>
                    <a:pt x="632" y="950"/>
                    <a:pt x="634" y="956"/>
                  </a:cubicBezTo>
                  <a:cubicBezTo>
                    <a:pt x="635" y="961"/>
                    <a:pt x="634" y="969"/>
                    <a:pt x="636" y="975"/>
                  </a:cubicBezTo>
                  <a:cubicBezTo>
                    <a:pt x="644" y="1019"/>
                    <a:pt x="586" y="1008"/>
                    <a:pt x="573" y="1036"/>
                  </a:cubicBezTo>
                  <a:cubicBezTo>
                    <a:pt x="587" y="1035"/>
                    <a:pt x="600" y="1034"/>
                    <a:pt x="613" y="1030"/>
                  </a:cubicBezTo>
                  <a:cubicBezTo>
                    <a:pt x="632" y="1024"/>
                    <a:pt x="622" y="1042"/>
                    <a:pt x="621" y="1051"/>
                  </a:cubicBezTo>
                  <a:cubicBezTo>
                    <a:pt x="641" y="1048"/>
                    <a:pt x="658" y="1031"/>
                    <a:pt x="673" y="1017"/>
                  </a:cubicBezTo>
                  <a:cubicBezTo>
                    <a:pt x="676" y="1013"/>
                    <a:pt x="691" y="1002"/>
                    <a:pt x="694" y="1012"/>
                  </a:cubicBezTo>
                  <a:cubicBezTo>
                    <a:pt x="698" y="1020"/>
                    <a:pt x="691" y="1036"/>
                    <a:pt x="704" y="1025"/>
                  </a:cubicBezTo>
                  <a:cubicBezTo>
                    <a:pt x="713" y="1017"/>
                    <a:pt x="718" y="1006"/>
                    <a:pt x="727" y="999"/>
                  </a:cubicBezTo>
                  <a:cubicBezTo>
                    <a:pt x="733" y="995"/>
                    <a:pt x="743" y="994"/>
                    <a:pt x="750" y="990"/>
                  </a:cubicBezTo>
                  <a:cubicBezTo>
                    <a:pt x="761" y="985"/>
                    <a:pt x="768" y="997"/>
                    <a:pt x="763" y="1007"/>
                  </a:cubicBezTo>
                  <a:cubicBezTo>
                    <a:pt x="760" y="1012"/>
                    <a:pt x="754" y="1016"/>
                    <a:pt x="754" y="1023"/>
                  </a:cubicBezTo>
                  <a:cubicBezTo>
                    <a:pt x="761" y="1020"/>
                    <a:pt x="767" y="1015"/>
                    <a:pt x="774" y="1011"/>
                  </a:cubicBezTo>
                  <a:cubicBezTo>
                    <a:pt x="781" y="1007"/>
                    <a:pt x="792" y="1006"/>
                    <a:pt x="798" y="1000"/>
                  </a:cubicBezTo>
                  <a:cubicBezTo>
                    <a:pt x="808" y="990"/>
                    <a:pt x="824" y="990"/>
                    <a:pt x="834" y="979"/>
                  </a:cubicBezTo>
                  <a:cubicBezTo>
                    <a:pt x="841" y="973"/>
                    <a:pt x="863" y="945"/>
                    <a:pt x="870" y="944"/>
                  </a:cubicBezTo>
                  <a:cubicBezTo>
                    <a:pt x="883" y="944"/>
                    <a:pt x="860" y="968"/>
                    <a:pt x="863" y="968"/>
                  </a:cubicBezTo>
                  <a:cubicBezTo>
                    <a:pt x="871" y="968"/>
                    <a:pt x="892" y="946"/>
                    <a:pt x="895" y="939"/>
                  </a:cubicBezTo>
                  <a:cubicBezTo>
                    <a:pt x="908" y="918"/>
                    <a:pt x="904" y="942"/>
                    <a:pt x="909" y="947"/>
                  </a:cubicBezTo>
                  <a:cubicBezTo>
                    <a:pt x="916" y="953"/>
                    <a:pt x="926" y="933"/>
                    <a:pt x="936" y="935"/>
                  </a:cubicBezTo>
                  <a:cubicBezTo>
                    <a:pt x="951" y="938"/>
                    <a:pt x="944" y="960"/>
                    <a:pt x="932" y="962"/>
                  </a:cubicBezTo>
                  <a:cubicBezTo>
                    <a:pt x="906" y="966"/>
                    <a:pt x="883" y="983"/>
                    <a:pt x="857" y="991"/>
                  </a:cubicBezTo>
                  <a:cubicBezTo>
                    <a:pt x="848" y="994"/>
                    <a:pt x="830" y="999"/>
                    <a:pt x="824" y="1007"/>
                  </a:cubicBezTo>
                  <a:cubicBezTo>
                    <a:pt x="823" y="1008"/>
                    <a:pt x="819" y="1025"/>
                    <a:pt x="817" y="1025"/>
                  </a:cubicBezTo>
                  <a:cubicBezTo>
                    <a:pt x="827" y="1026"/>
                    <a:pt x="839" y="1021"/>
                    <a:pt x="847" y="1015"/>
                  </a:cubicBezTo>
                  <a:cubicBezTo>
                    <a:pt x="856" y="1006"/>
                    <a:pt x="872" y="1007"/>
                    <a:pt x="885" y="1004"/>
                  </a:cubicBezTo>
                  <a:cubicBezTo>
                    <a:pt x="908" y="998"/>
                    <a:pt x="930" y="992"/>
                    <a:pt x="953" y="988"/>
                  </a:cubicBezTo>
                  <a:cubicBezTo>
                    <a:pt x="959" y="986"/>
                    <a:pt x="1021" y="978"/>
                    <a:pt x="1005" y="965"/>
                  </a:cubicBezTo>
                  <a:cubicBezTo>
                    <a:pt x="1003" y="964"/>
                    <a:pt x="993" y="955"/>
                    <a:pt x="1004" y="959"/>
                  </a:cubicBezTo>
                  <a:cubicBezTo>
                    <a:pt x="1020" y="965"/>
                    <a:pt x="1014" y="950"/>
                    <a:pt x="1007" y="944"/>
                  </a:cubicBezTo>
                  <a:cubicBezTo>
                    <a:pt x="989" y="924"/>
                    <a:pt x="969" y="919"/>
                    <a:pt x="943" y="916"/>
                  </a:cubicBezTo>
                  <a:cubicBezTo>
                    <a:pt x="915" y="913"/>
                    <a:pt x="921" y="896"/>
                    <a:pt x="945" y="894"/>
                  </a:cubicBezTo>
                  <a:cubicBezTo>
                    <a:pt x="961" y="891"/>
                    <a:pt x="992" y="897"/>
                    <a:pt x="1005" y="907"/>
                  </a:cubicBezTo>
                  <a:cubicBezTo>
                    <a:pt x="1026" y="922"/>
                    <a:pt x="1041" y="945"/>
                    <a:pt x="1053" y="967"/>
                  </a:cubicBezTo>
                  <a:cubicBezTo>
                    <a:pt x="1065" y="989"/>
                    <a:pt x="1072" y="1013"/>
                    <a:pt x="1084" y="1035"/>
                  </a:cubicBezTo>
                  <a:cubicBezTo>
                    <a:pt x="1096" y="1060"/>
                    <a:pt x="1117" y="1076"/>
                    <a:pt x="1136" y="1095"/>
                  </a:cubicBezTo>
                  <a:cubicBezTo>
                    <a:pt x="1165" y="1125"/>
                    <a:pt x="1201" y="1147"/>
                    <a:pt x="1241" y="1158"/>
                  </a:cubicBezTo>
                  <a:cubicBezTo>
                    <a:pt x="1248" y="1160"/>
                    <a:pt x="1287" y="1161"/>
                    <a:pt x="1287" y="1163"/>
                  </a:cubicBezTo>
                  <a:cubicBezTo>
                    <a:pt x="1288" y="1168"/>
                    <a:pt x="1274" y="1175"/>
                    <a:pt x="1279" y="1178"/>
                  </a:cubicBezTo>
                  <a:cubicBezTo>
                    <a:pt x="1285" y="1180"/>
                    <a:pt x="1301" y="1171"/>
                    <a:pt x="1304" y="1175"/>
                  </a:cubicBezTo>
                  <a:cubicBezTo>
                    <a:pt x="1311" y="1183"/>
                    <a:pt x="1293" y="1189"/>
                    <a:pt x="1314" y="1185"/>
                  </a:cubicBezTo>
                  <a:cubicBezTo>
                    <a:pt x="1316" y="1184"/>
                    <a:pt x="1335" y="1176"/>
                    <a:pt x="1328" y="1184"/>
                  </a:cubicBezTo>
                  <a:cubicBezTo>
                    <a:pt x="1327" y="1186"/>
                    <a:pt x="1314" y="1198"/>
                    <a:pt x="1313" y="1196"/>
                  </a:cubicBezTo>
                  <a:cubicBezTo>
                    <a:pt x="1315" y="1205"/>
                    <a:pt x="1335" y="1195"/>
                    <a:pt x="1339" y="1194"/>
                  </a:cubicBezTo>
                  <a:cubicBezTo>
                    <a:pt x="1346" y="1194"/>
                    <a:pt x="1337" y="1211"/>
                    <a:pt x="1338" y="1211"/>
                  </a:cubicBezTo>
                  <a:cubicBezTo>
                    <a:pt x="1343" y="1210"/>
                    <a:pt x="1345" y="1207"/>
                    <a:pt x="1350" y="1206"/>
                  </a:cubicBezTo>
                  <a:cubicBezTo>
                    <a:pt x="1356" y="1205"/>
                    <a:pt x="1356" y="1211"/>
                    <a:pt x="1351" y="1213"/>
                  </a:cubicBezTo>
                  <a:cubicBezTo>
                    <a:pt x="1340" y="1217"/>
                    <a:pt x="1356" y="1218"/>
                    <a:pt x="1358" y="1218"/>
                  </a:cubicBezTo>
                  <a:cubicBezTo>
                    <a:pt x="1361" y="1217"/>
                    <a:pt x="1364" y="1213"/>
                    <a:pt x="1367" y="1213"/>
                  </a:cubicBezTo>
                  <a:cubicBezTo>
                    <a:pt x="1371" y="1214"/>
                    <a:pt x="1380" y="1222"/>
                    <a:pt x="1382" y="1226"/>
                  </a:cubicBezTo>
                  <a:cubicBezTo>
                    <a:pt x="1383" y="1227"/>
                    <a:pt x="1377" y="1232"/>
                    <a:pt x="1380" y="1233"/>
                  </a:cubicBezTo>
                  <a:cubicBezTo>
                    <a:pt x="1396" y="1236"/>
                    <a:pt x="1415" y="1240"/>
                    <a:pt x="1430" y="1238"/>
                  </a:cubicBezTo>
                  <a:cubicBezTo>
                    <a:pt x="1448" y="1235"/>
                    <a:pt x="1483" y="1241"/>
                    <a:pt x="1487" y="1263"/>
                  </a:cubicBezTo>
                  <a:cubicBezTo>
                    <a:pt x="1492" y="1297"/>
                    <a:pt x="1519" y="1318"/>
                    <a:pt x="1533" y="1348"/>
                  </a:cubicBezTo>
                  <a:cubicBezTo>
                    <a:pt x="1540" y="1365"/>
                    <a:pt x="1549" y="1392"/>
                    <a:pt x="1536" y="1406"/>
                  </a:cubicBezTo>
                  <a:cubicBezTo>
                    <a:pt x="1530" y="1413"/>
                    <a:pt x="1524" y="1418"/>
                    <a:pt x="1515" y="1421"/>
                  </a:cubicBezTo>
                  <a:cubicBezTo>
                    <a:pt x="1509" y="1423"/>
                    <a:pt x="1502" y="1415"/>
                    <a:pt x="1495" y="1415"/>
                  </a:cubicBezTo>
                  <a:cubicBezTo>
                    <a:pt x="1482" y="1415"/>
                    <a:pt x="1467" y="1431"/>
                    <a:pt x="1464" y="1444"/>
                  </a:cubicBezTo>
                  <a:cubicBezTo>
                    <a:pt x="1458" y="1465"/>
                    <a:pt x="1493" y="1449"/>
                    <a:pt x="1498" y="1456"/>
                  </a:cubicBezTo>
                  <a:cubicBezTo>
                    <a:pt x="1502" y="1461"/>
                    <a:pt x="1523" y="1471"/>
                    <a:pt x="1529" y="1474"/>
                  </a:cubicBezTo>
                  <a:cubicBezTo>
                    <a:pt x="1542" y="1481"/>
                    <a:pt x="1557" y="1479"/>
                    <a:pt x="1570" y="1471"/>
                  </a:cubicBezTo>
                  <a:cubicBezTo>
                    <a:pt x="1585" y="1462"/>
                    <a:pt x="1575" y="1441"/>
                    <a:pt x="1586" y="1434"/>
                  </a:cubicBezTo>
                  <a:cubicBezTo>
                    <a:pt x="1593" y="1430"/>
                    <a:pt x="1599" y="1423"/>
                    <a:pt x="1595" y="1415"/>
                  </a:cubicBezTo>
                  <a:cubicBezTo>
                    <a:pt x="1594" y="1412"/>
                    <a:pt x="1600" y="1397"/>
                    <a:pt x="1603" y="1398"/>
                  </a:cubicBezTo>
                  <a:cubicBezTo>
                    <a:pt x="1615" y="1405"/>
                    <a:pt x="1607" y="1452"/>
                    <a:pt x="1607" y="1462"/>
                  </a:cubicBezTo>
                  <a:cubicBezTo>
                    <a:pt x="1608" y="1488"/>
                    <a:pt x="1638" y="1491"/>
                    <a:pt x="1649" y="1470"/>
                  </a:cubicBezTo>
                  <a:cubicBezTo>
                    <a:pt x="1663" y="1444"/>
                    <a:pt x="1641" y="1418"/>
                    <a:pt x="1631" y="1396"/>
                  </a:cubicBezTo>
                  <a:cubicBezTo>
                    <a:pt x="1626" y="1387"/>
                    <a:pt x="1626" y="1377"/>
                    <a:pt x="1624" y="1368"/>
                  </a:cubicBezTo>
                  <a:cubicBezTo>
                    <a:pt x="1621" y="1357"/>
                    <a:pt x="1613" y="1348"/>
                    <a:pt x="1609" y="1337"/>
                  </a:cubicBezTo>
                  <a:cubicBezTo>
                    <a:pt x="1599" y="1314"/>
                    <a:pt x="1591" y="1289"/>
                    <a:pt x="1582" y="1266"/>
                  </a:cubicBezTo>
                  <a:cubicBezTo>
                    <a:pt x="1574" y="1246"/>
                    <a:pt x="1572" y="1219"/>
                    <a:pt x="1561" y="1201"/>
                  </a:cubicBezTo>
                  <a:cubicBezTo>
                    <a:pt x="1546" y="1178"/>
                    <a:pt x="1516" y="1187"/>
                    <a:pt x="1495" y="1175"/>
                  </a:cubicBezTo>
                  <a:cubicBezTo>
                    <a:pt x="1473" y="1162"/>
                    <a:pt x="1448" y="1149"/>
                    <a:pt x="1430" y="1132"/>
                  </a:cubicBezTo>
                  <a:cubicBezTo>
                    <a:pt x="1391" y="1097"/>
                    <a:pt x="1382" y="1053"/>
                    <a:pt x="1377" y="1003"/>
                  </a:cubicBezTo>
                  <a:cubicBezTo>
                    <a:pt x="1375" y="988"/>
                    <a:pt x="1377" y="981"/>
                    <a:pt x="1367" y="970"/>
                  </a:cubicBezTo>
                  <a:cubicBezTo>
                    <a:pt x="1359" y="960"/>
                    <a:pt x="1370" y="960"/>
                    <a:pt x="1371" y="952"/>
                  </a:cubicBezTo>
                  <a:cubicBezTo>
                    <a:pt x="1372" y="942"/>
                    <a:pt x="1365" y="928"/>
                    <a:pt x="1362" y="918"/>
                  </a:cubicBezTo>
                  <a:cubicBezTo>
                    <a:pt x="1351" y="882"/>
                    <a:pt x="1342" y="842"/>
                    <a:pt x="1323" y="809"/>
                  </a:cubicBezTo>
                  <a:cubicBezTo>
                    <a:pt x="1292" y="755"/>
                    <a:pt x="1236" y="728"/>
                    <a:pt x="1182" y="701"/>
                  </a:cubicBezTo>
                  <a:cubicBezTo>
                    <a:pt x="1156" y="688"/>
                    <a:pt x="1129" y="673"/>
                    <a:pt x="1101" y="667"/>
                  </a:cubicBezTo>
                  <a:cubicBezTo>
                    <a:pt x="1088" y="663"/>
                    <a:pt x="1072" y="663"/>
                    <a:pt x="1060" y="655"/>
                  </a:cubicBezTo>
                  <a:cubicBezTo>
                    <a:pt x="1018" y="627"/>
                    <a:pt x="967" y="615"/>
                    <a:pt x="917" y="607"/>
                  </a:cubicBezTo>
                  <a:cubicBezTo>
                    <a:pt x="891" y="602"/>
                    <a:pt x="867" y="594"/>
                    <a:pt x="841" y="591"/>
                  </a:cubicBezTo>
                  <a:cubicBezTo>
                    <a:pt x="821" y="589"/>
                    <a:pt x="797" y="590"/>
                    <a:pt x="778" y="583"/>
                  </a:cubicBezTo>
                  <a:cubicBezTo>
                    <a:pt x="738" y="569"/>
                    <a:pt x="716" y="515"/>
                    <a:pt x="670" y="511"/>
                  </a:cubicBezTo>
                  <a:cubicBezTo>
                    <a:pt x="693" y="494"/>
                    <a:pt x="709" y="460"/>
                    <a:pt x="696" y="432"/>
                  </a:cubicBezTo>
                  <a:cubicBezTo>
                    <a:pt x="691" y="421"/>
                    <a:pt x="686" y="399"/>
                    <a:pt x="681" y="425"/>
                  </a:cubicBezTo>
                  <a:cubicBezTo>
                    <a:pt x="680" y="429"/>
                    <a:pt x="676" y="436"/>
                    <a:pt x="667" y="434"/>
                  </a:cubicBezTo>
                  <a:cubicBezTo>
                    <a:pt x="659" y="433"/>
                    <a:pt x="659" y="430"/>
                    <a:pt x="653" y="439"/>
                  </a:cubicBezTo>
                  <a:cubicBezTo>
                    <a:pt x="649" y="445"/>
                    <a:pt x="645" y="451"/>
                    <a:pt x="641" y="456"/>
                  </a:cubicBezTo>
                  <a:cubicBezTo>
                    <a:pt x="635" y="463"/>
                    <a:pt x="628" y="470"/>
                    <a:pt x="621" y="476"/>
                  </a:cubicBezTo>
                  <a:cubicBezTo>
                    <a:pt x="619" y="477"/>
                    <a:pt x="608" y="484"/>
                    <a:pt x="613" y="476"/>
                  </a:cubicBezTo>
                  <a:cubicBezTo>
                    <a:pt x="622" y="459"/>
                    <a:pt x="639" y="449"/>
                    <a:pt x="649" y="432"/>
                  </a:cubicBezTo>
                  <a:cubicBezTo>
                    <a:pt x="666" y="399"/>
                    <a:pt x="644" y="385"/>
                    <a:pt x="644" y="385"/>
                  </a:cubicBezTo>
                  <a:cubicBezTo>
                    <a:pt x="645" y="407"/>
                    <a:pt x="628" y="412"/>
                    <a:pt x="628" y="411"/>
                  </a:cubicBezTo>
                  <a:cubicBezTo>
                    <a:pt x="614" y="391"/>
                    <a:pt x="610" y="423"/>
                    <a:pt x="612" y="436"/>
                  </a:cubicBezTo>
                  <a:cubicBezTo>
                    <a:pt x="614" y="449"/>
                    <a:pt x="611" y="455"/>
                    <a:pt x="610" y="469"/>
                  </a:cubicBezTo>
                  <a:cubicBezTo>
                    <a:pt x="607" y="483"/>
                    <a:pt x="603" y="481"/>
                    <a:pt x="598" y="493"/>
                  </a:cubicBezTo>
                  <a:cubicBezTo>
                    <a:pt x="592" y="507"/>
                    <a:pt x="613" y="509"/>
                    <a:pt x="617" y="514"/>
                  </a:cubicBezTo>
                  <a:cubicBezTo>
                    <a:pt x="624" y="523"/>
                    <a:pt x="617" y="525"/>
                    <a:pt x="629" y="524"/>
                  </a:cubicBezTo>
                  <a:cubicBezTo>
                    <a:pt x="637" y="524"/>
                    <a:pt x="628" y="535"/>
                    <a:pt x="626" y="537"/>
                  </a:cubicBezTo>
                  <a:cubicBezTo>
                    <a:pt x="622" y="541"/>
                    <a:pt x="600" y="546"/>
                    <a:pt x="595" y="544"/>
                  </a:cubicBezTo>
                  <a:cubicBezTo>
                    <a:pt x="598" y="542"/>
                    <a:pt x="601" y="537"/>
                    <a:pt x="602" y="532"/>
                  </a:cubicBezTo>
                  <a:cubicBezTo>
                    <a:pt x="582" y="534"/>
                    <a:pt x="566" y="551"/>
                    <a:pt x="546" y="556"/>
                  </a:cubicBezTo>
                  <a:cubicBezTo>
                    <a:pt x="530" y="560"/>
                    <a:pt x="507" y="578"/>
                    <a:pt x="492" y="574"/>
                  </a:cubicBezTo>
                  <a:cubicBezTo>
                    <a:pt x="494" y="568"/>
                    <a:pt x="503" y="563"/>
                    <a:pt x="503" y="557"/>
                  </a:cubicBezTo>
                  <a:cubicBezTo>
                    <a:pt x="490" y="557"/>
                    <a:pt x="478" y="570"/>
                    <a:pt x="466" y="575"/>
                  </a:cubicBezTo>
                  <a:cubicBezTo>
                    <a:pt x="455" y="580"/>
                    <a:pt x="430" y="592"/>
                    <a:pt x="417" y="586"/>
                  </a:cubicBezTo>
                  <a:cubicBezTo>
                    <a:pt x="424" y="578"/>
                    <a:pt x="439" y="575"/>
                    <a:pt x="448" y="570"/>
                  </a:cubicBezTo>
                  <a:cubicBezTo>
                    <a:pt x="460" y="565"/>
                    <a:pt x="470" y="557"/>
                    <a:pt x="482" y="551"/>
                  </a:cubicBezTo>
                  <a:cubicBezTo>
                    <a:pt x="498" y="543"/>
                    <a:pt x="515" y="542"/>
                    <a:pt x="531" y="531"/>
                  </a:cubicBezTo>
                  <a:cubicBezTo>
                    <a:pt x="535" y="528"/>
                    <a:pt x="559" y="500"/>
                    <a:pt x="554" y="500"/>
                  </a:cubicBezTo>
                  <a:cubicBezTo>
                    <a:pt x="552" y="501"/>
                    <a:pt x="542" y="515"/>
                    <a:pt x="539" y="509"/>
                  </a:cubicBezTo>
                  <a:cubicBezTo>
                    <a:pt x="532" y="497"/>
                    <a:pt x="580" y="474"/>
                    <a:pt x="587" y="470"/>
                  </a:cubicBezTo>
                  <a:cubicBezTo>
                    <a:pt x="600" y="461"/>
                    <a:pt x="603" y="434"/>
                    <a:pt x="602" y="440"/>
                  </a:cubicBezTo>
                  <a:cubicBezTo>
                    <a:pt x="600" y="445"/>
                    <a:pt x="587" y="453"/>
                    <a:pt x="583" y="456"/>
                  </a:cubicBezTo>
                  <a:cubicBezTo>
                    <a:pt x="581" y="458"/>
                    <a:pt x="566" y="476"/>
                    <a:pt x="565" y="476"/>
                  </a:cubicBezTo>
                  <a:cubicBezTo>
                    <a:pt x="554" y="476"/>
                    <a:pt x="548" y="477"/>
                    <a:pt x="540" y="484"/>
                  </a:cubicBezTo>
                  <a:cubicBezTo>
                    <a:pt x="531" y="492"/>
                    <a:pt x="524" y="500"/>
                    <a:pt x="515" y="507"/>
                  </a:cubicBezTo>
                  <a:cubicBezTo>
                    <a:pt x="510" y="510"/>
                    <a:pt x="505" y="513"/>
                    <a:pt x="500" y="515"/>
                  </a:cubicBezTo>
                  <a:cubicBezTo>
                    <a:pt x="489" y="518"/>
                    <a:pt x="500" y="510"/>
                    <a:pt x="495" y="510"/>
                  </a:cubicBezTo>
                  <a:cubicBezTo>
                    <a:pt x="484" y="509"/>
                    <a:pt x="471" y="520"/>
                    <a:pt x="462" y="517"/>
                  </a:cubicBezTo>
                  <a:cubicBezTo>
                    <a:pt x="451" y="513"/>
                    <a:pt x="435" y="520"/>
                    <a:pt x="425" y="523"/>
                  </a:cubicBezTo>
                  <a:cubicBezTo>
                    <a:pt x="415" y="526"/>
                    <a:pt x="403" y="534"/>
                    <a:pt x="392" y="533"/>
                  </a:cubicBezTo>
                  <a:cubicBezTo>
                    <a:pt x="383" y="532"/>
                    <a:pt x="387" y="518"/>
                    <a:pt x="371" y="524"/>
                  </a:cubicBezTo>
                  <a:cubicBezTo>
                    <a:pt x="358" y="528"/>
                    <a:pt x="348" y="538"/>
                    <a:pt x="335" y="544"/>
                  </a:cubicBezTo>
                  <a:cubicBezTo>
                    <a:pt x="326" y="549"/>
                    <a:pt x="319" y="545"/>
                    <a:pt x="329" y="536"/>
                  </a:cubicBezTo>
                  <a:cubicBezTo>
                    <a:pt x="341" y="525"/>
                    <a:pt x="379" y="515"/>
                    <a:pt x="385" y="499"/>
                  </a:cubicBezTo>
                  <a:cubicBezTo>
                    <a:pt x="339" y="503"/>
                    <a:pt x="317" y="531"/>
                    <a:pt x="288" y="561"/>
                  </a:cubicBezTo>
                  <a:cubicBezTo>
                    <a:pt x="278" y="571"/>
                    <a:pt x="264" y="576"/>
                    <a:pt x="254" y="585"/>
                  </a:cubicBezTo>
                  <a:cubicBezTo>
                    <a:pt x="246" y="593"/>
                    <a:pt x="222" y="625"/>
                    <a:pt x="210" y="621"/>
                  </a:cubicBezTo>
                  <a:cubicBezTo>
                    <a:pt x="211" y="610"/>
                    <a:pt x="225" y="590"/>
                    <a:pt x="233" y="584"/>
                  </a:cubicBezTo>
                  <a:cubicBezTo>
                    <a:pt x="242" y="577"/>
                    <a:pt x="250" y="557"/>
                    <a:pt x="260" y="554"/>
                  </a:cubicBezTo>
                  <a:cubicBezTo>
                    <a:pt x="224" y="565"/>
                    <a:pt x="194" y="614"/>
                    <a:pt x="176" y="643"/>
                  </a:cubicBezTo>
                  <a:cubicBezTo>
                    <a:pt x="174" y="647"/>
                    <a:pt x="175" y="660"/>
                    <a:pt x="167" y="656"/>
                  </a:cubicBezTo>
                  <a:cubicBezTo>
                    <a:pt x="163" y="653"/>
                    <a:pt x="164" y="647"/>
                    <a:pt x="165" y="643"/>
                  </a:cubicBezTo>
                  <a:cubicBezTo>
                    <a:pt x="166" y="634"/>
                    <a:pt x="170" y="626"/>
                    <a:pt x="174" y="619"/>
                  </a:cubicBezTo>
                  <a:cubicBezTo>
                    <a:pt x="188" y="591"/>
                    <a:pt x="209" y="571"/>
                    <a:pt x="235" y="554"/>
                  </a:cubicBezTo>
                  <a:cubicBezTo>
                    <a:pt x="239" y="551"/>
                    <a:pt x="291" y="519"/>
                    <a:pt x="283" y="511"/>
                  </a:cubicBezTo>
                  <a:cubicBezTo>
                    <a:pt x="281" y="509"/>
                    <a:pt x="243" y="538"/>
                    <a:pt x="237" y="541"/>
                  </a:cubicBezTo>
                  <a:cubicBezTo>
                    <a:pt x="218" y="550"/>
                    <a:pt x="200" y="566"/>
                    <a:pt x="186" y="582"/>
                  </a:cubicBezTo>
                  <a:cubicBezTo>
                    <a:pt x="182" y="585"/>
                    <a:pt x="174" y="603"/>
                    <a:pt x="169" y="602"/>
                  </a:cubicBezTo>
                  <a:cubicBezTo>
                    <a:pt x="161" y="601"/>
                    <a:pt x="172" y="589"/>
                    <a:pt x="172" y="587"/>
                  </a:cubicBezTo>
                  <a:cubicBezTo>
                    <a:pt x="171" y="582"/>
                    <a:pt x="150" y="608"/>
                    <a:pt x="149" y="610"/>
                  </a:cubicBezTo>
                  <a:cubicBezTo>
                    <a:pt x="141" y="623"/>
                    <a:pt x="137" y="637"/>
                    <a:pt x="137" y="652"/>
                  </a:cubicBezTo>
                  <a:cubicBezTo>
                    <a:pt x="136" y="660"/>
                    <a:pt x="120" y="679"/>
                    <a:pt x="124" y="666"/>
                  </a:cubicBezTo>
                  <a:cubicBezTo>
                    <a:pt x="127" y="656"/>
                    <a:pt x="126" y="644"/>
                    <a:pt x="129" y="633"/>
                  </a:cubicBezTo>
                  <a:cubicBezTo>
                    <a:pt x="137" y="596"/>
                    <a:pt x="160" y="568"/>
                    <a:pt x="185" y="540"/>
                  </a:cubicBezTo>
                  <a:cubicBezTo>
                    <a:pt x="203" y="521"/>
                    <a:pt x="231" y="499"/>
                    <a:pt x="255" y="488"/>
                  </a:cubicBezTo>
                  <a:cubicBezTo>
                    <a:pt x="261" y="485"/>
                    <a:pt x="269" y="480"/>
                    <a:pt x="276" y="480"/>
                  </a:cubicBezTo>
                  <a:cubicBezTo>
                    <a:pt x="285" y="481"/>
                    <a:pt x="271" y="490"/>
                    <a:pt x="269" y="490"/>
                  </a:cubicBezTo>
                  <a:cubicBezTo>
                    <a:pt x="263" y="491"/>
                    <a:pt x="263" y="500"/>
                    <a:pt x="267" y="502"/>
                  </a:cubicBezTo>
                  <a:cubicBezTo>
                    <a:pt x="272" y="504"/>
                    <a:pt x="271" y="500"/>
                    <a:pt x="276" y="499"/>
                  </a:cubicBezTo>
                  <a:cubicBezTo>
                    <a:pt x="297" y="493"/>
                    <a:pt x="321" y="488"/>
                    <a:pt x="343" y="483"/>
                  </a:cubicBezTo>
                  <a:cubicBezTo>
                    <a:pt x="366" y="478"/>
                    <a:pt x="388" y="474"/>
                    <a:pt x="411" y="470"/>
                  </a:cubicBezTo>
                  <a:cubicBezTo>
                    <a:pt x="424" y="468"/>
                    <a:pt x="436" y="465"/>
                    <a:pt x="448" y="460"/>
                  </a:cubicBezTo>
                  <a:cubicBezTo>
                    <a:pt x="461" y="455"/>
                    <a:pt x="474" y="442"/>
                    <a:pt x="488" y="445"/>
                  </a:cubicBezTo>
                  <a:cubicBezTo>
                    <a:pt x="482" y="469"/>
                    <a:pt x="454" y="486"/>
                    <a:pt x="434" y="497"/>
                  </a:cubicBezTo>
                  <a:cubicBezTo>
                    <a:pt x="413" y="507"/>
                    <a:pt x="435" y="508"/>
                    <a:pt x="446" y="503"/>
                  </a:cubicBezTo>
                  <a:cubicBezTo>
                    <a:pt x="478" y="490"/>
                    <a:pt x="506" y="472"/>
                    <a:pt x="526" y="445"/>
                  </a:cubicBezTo>
                  <a:cubicBezTo>
                    <a:pt x="519" y="467"/>
                    <a:pt x="503" y="488"/>
                    <a:pt x="488" y="505"/>
                  </a:cubicBezTo>
                  <a:cubicBezTo>
                    <a:pt x="493" y="499"/>
                    <a:pt x="503" y="499"/>
                    <a:pt x="511" y="494"/>
                  </a:cubicBezTo>
                  <a:cubicBezTo>
                    <a:pt x="523" y="485"/>
                    <a:pt x="532" y="475"/>
                    <a:pt x="539" y="461"/>
                  </a:cubicBezTo>
                  <a:cubicBezTo>
                    <a:pt x="546" y="447"/>
                    <a:pt x="555" y="434"/>
                    <a:pt x="558" y="418"/>
                  </a:cubicBezTo>
                  <a:cubicBezTo>
                    <a:pt x="561" y="408"/>
                    <a:pt x="561" y="387"/>
                    <a:pt x="567" y="380"/>
                  </a:cubicBezTo>
                  <a:cubicBezTo>
                    <a:pt x="566" y="381"/>
                    <a:pt x="569" y="408"/>
                    <a:pt x="567" y="415"/>
                  </a:cubicBezTo>
                  <a:cubicBezTo>
                    <a:pt x="563" y="430"/>
                    <a:pt x="559" y="446"/>
                    <a:pt x="552" y="459"/>
                  </a:cubicBezTo>
                  <a:cubicBezTo>
                    <a:pt x="561" y="455"/>
                    <a:pt x="579" y="434"/>
                    <a:pt x="583" y="420"/>
                  </a:cubicBezTo>
                  <a:cubicBezTo>
                    <a:pt x="583" y="418"/>
                    <a:pt x="584" y="416"/>
                    <a:pt x="583" y="414"/>
                  </a:cubicBezTo>
                  <a:cubicBezTo>
                    <a:pt x="583" y="415"/>
                    <a:pt x="583" y="417"/>
                    <a:pt x="583" y="420"/>
                  </a:cubicBezTo>
                  <a:cubicBezTo>
                    <a:pt x="583" y="423"/>
                    <a:pt x="583" y="427"/>
                    <a:pt x="584" y="427"/>
                  </a:cubicBezTo>
                  <a:cubicBezTo>
                    <a:pt x="590" y="427"/>
                    <a:pt x="600" y="411"/>
                    <a:pt x="601" y="407"/>
                  </a:cubicBezTo>
                  <a:cubicBezTo>
                    <a:pt x="602" y="401"/>
                    <a:pt x="611" y="377"/>
                    <a:pt x="610" y="383"/>
                  </a:cubicBezTo>
                  <a:cubicBezTo>
                    <a:pt x="611" y="376"/>
                    <a:pt x="623" y="372"/>
                    <a:pt x="624" y="364"/>
                  </a:cubicBezTo>
                  <a:cubicBezTo>
                    <a:pt x="626" y="353"/>
                    <a:pt x="628" y="341"/>
                    <a:pt x="625" y="330"/>
                  </a:cubicBezTo>
                  <a:cubicBezTo>
                    <a:pt x="633" y="336"/>
                    <a:pt x="639" y="361"/>
                    <a:pt x="639" y="372"/>
                  </a:cubicBezTo>
                  <a:cubicBezTo>
                    <a:pt x="639" y="362"/>
                    <a:pt x="643" y="350"/>
                    <a:pt x="643" y="339"/>
                  </a:cubicBezTo>
                  <a:cubicBezTo>
                    <a:pt x="643" y="330"/>
                    <a:pt x="633" y="314"/>
                    <a:pt x="638" y="306"/>
                  </a:cubicBezTo>
                  <a:cubicBezTo>
                    <a:pt x="648" y="289"/>
                    <a:pt x="653" y="345"/>
                    <a:pt x="652" y="347"/>
                  </a:cubicBezTo>
                  <a:cubicBezTo>
                    <a:pt x="658" y="337"/>
                    <a:pt x="663" y="325"/>
                    <a:pt x="665" y="313"/>
                  </a:cubicBezTo>
                  <a:cubicBezTo>
                    <a:pt x="667" y="302"/>
                    <a:pt x="662" y="291"/>
                    <a:pt x="661" y="281"/>
                  </a:cubicBezTo>
                  <a:cubicBezTo>
                    <a:pt x="659" y="276"/>
                    <a:pt x="662" y="265"/>
                    <a:pt x="669" y="273"/>
                  </a:cubicBezTo>
                  <a:cubicBezTo>
                    <a:pt x="677" y="285"/>
                    <a:pt x="678" y="303"/>
                    <a:pt x="680" y="317"/>
                  </a:cubicBezTo>
                  <a:cubicBezTo>
                    <a:pt x="680" y="320"/>
                    <a:pt x="674" y="359"/>
                    <a:pt x="677" y="362"/>
                  </a:cubicBezTo>
                  <a:cubicBezTo>
                    <a:pt x="674" y="358"/>
                    <a:pt x="700" y="335"/>
                    <a:pt x="699" y="336"/>
                  </a:cubicBezTo>
                  <a:cubicBezTo>
                    <a:pt x="701" y="335"/>
                    <a:pt x="710" y="312"/>
                    <a:pt x="712" y="309"/>
                  </a:cubicBezTo>
                  <a:cubicBezTo>
                    <a:pt x="718" y="298"/>
                    <a:pt x="719" y="285"/>
                    <a:pt x="716" y="273"/>
                  </a:cubicBezTo>
                  <a:cubicBezTo>
                    <a:pt x="710" y="250"/>
                    <a:pt x="714" y="271"/>
                    <a:pt x="720" y="265"/>
                  </a:cubicBezTo>
                  <a:cubicBezTo>
                    <a:pt x="730" y="255"/>
                    <a:pt x="695" y="200"/>
                    <a:pt x="689" y="192"/>
                  </a:cubicBezTo>
                  <a:cubicBezTo>
                    <a:pt x="678" y="179"/>
                    <a:pt x="662" y="173"/>
                    <a:pt x="647" y="167"/>
                  </a:cubicBezTo>
                  <a:cubicBezTo>
                    <a:pt x="647" y="167"/>
                    <a:pt x="628" y="160"/>
                    <a:pt x="636" y="158"/>
                  </a:cubicBezTo>
                  <a:cubicBezTo>
                    <a:pt x="640" y="156"/>
                    <a:pt x="647" y="160"/>
                    <a:pt x="649" y="160"/>
                  </a:cubicBezTo>
                  <a:cubicBezTo>
                    <a:pt x="654" y="158"/>
                    <a:pt x="636" y="144"/>
                    <a:pt x="636" y="143"/>
                  </a:cubicBezTo>
                  <a:cubicBezTo>
                    <a:pt x="634" y="136"/>
                    <a:pt x="643" y="137"/>
                    <a:pt x="645" y="141"/>
                  </a:cubicBezTo>
                  <a:cubicBezTo>
                    <a:pt x="644" y="140"/>
                    <a:pt x="650" y="132"/>
                    <a:pt x="640" y="128"/>
                  </a:cubicBezTo>
                  <a:cubicBezTo>
                    <a:pt x="636" y="126"/>
                    <a:pt x="628" y="128"/>
                    <a:pt x="630" y="120"/>
                  </a:cubicBezTo>
                  <a:cubicBezTo>
                    <a:pt x="631" y="116"/>
                    <a:pt x="637" y="116"/>
                    <a:pt x="640" y="112"/>
                  </a:cubicBezTo>
                  <a:cubicBezTo>
                    <a:pt x="645" y="106"/>
                    <a:pt x="644" y="94"/>
                    <a:pt x="644" y="87"/>
                  </a:cubicBezTo>
                  <a:cubicBezTo>
                    <a:pt x="644" y="66"/>
                    <a:pt x="628" y="46"/>
                    <a:pt x="610" y="37"/>
                  </a:cubicBezTo>
                  <a:cubicBezTo>
                    <a:pt x="610" y="39"/>
                    <a:pt x="630" y="72"/>
                    <a:pt x="622" y="73"/>
                  </a:cubicBezTo>
                  <a:cubicBezTo>
                    <a:pt x="615" y="73"/>
                    <a:pt x="599" y="44"/>
                    <a:pt x="595" y="39"/>
                  </a:cubicBezTo>
                  <a:cubicBezTo>
                    <a:pt x="580" y="21"/>
                    <a:pt x="571" y="5"/>
                    <a:pt x="547" y="1"/>
                  </a:cubicBezTo>
                  <a:cubicBezTo>
                    <a:pt x="540" y="0"/>
                    <a:pt x="504" y="0"/>
                    <a:pt x="500" y="9"/>
                  </a:cubicBezTo>
                  <a:cubicBezTo>
                    <a:pt x="504" y="8"/>
                    <a:pt x="515" y="8"/>
                    <a:pt x="515" y="13"/>
                  </a:cubicBezTo>
                  <a:cubicBezTo>
                    <a:pt x="516" y="18"/>
                    <a:pt x="497" y="17"/>
                    <a:pt x="494" y="18"/>
                  </a:cubicBezTo>
                  <a:cubicBezTo>
                    <a:pt x="498" y="22"/>
                    <a:pt x="506" y="32"/>
                    <a:pt x="512" y="29"/>
                  </a:cubicBezTo>
                  <a:cubicBezTo>
                    <a:pt x="517" y="27"/>
                    <a:pt x="516" y="28"/>
                    <a:pt x="517" y="31"/>
                  </a:cubicBezTo>
                  <a:cubicBezTo>
                    <a:pt x="518" y="39"/>
                    <a:pt x="524" y="45"/>
                    <a:pt x="522" y="53"/>
                  </a:cubicBezTo>
                  <a:cubicBezTo>
                    <a:pt x="521" y="58"/>
                    <a:pt x="518" y="63"/>
                    <a:pt x="517" y="68"/>
                  </a:cubicBezTo>
                  <a:cubicBezTo>
                    <a:pt x="515" y="73"/>
                    <a:pt x="509" y="79"/>
                    <a:pt x="509" y="84"/>
                  </a:cubicBezTo>
                  <a:cubicBezTo>
                    <a:pt x="509" y="92"/>
                    <a:pt x="501" y="89"/>
                    <a:pt x="502" y="86"/>
                  </a:cubicBezTo>
                  <a:cubicBezTo>
                    <a:pt x="504" y="79"/>
                    <a:pt x="495" y="70"/>
                    <a:pt x="496" y="60"/>
                  </a:cubicBezTo>
                  <a:cubicBezTo>
                    <a:pt x="496" y="62"/>
                    <a:pt x="484" y="76"/>
                    <a:pt x="482" y="80"/>
                  </a:cubicBezTo>
                  <a:cubicBezTo>
                    <a:pt x="477" y="88"/>
                    <a:pt x="471" y="97"/>
                    <a:pt x="465" y="103"/>
                  </a:cubicBezTo>
                  <a:cubicBezTo>
                    <a:pt x="455" y="111"/>
                    <a:pt x="443" y="112"/>
                    <a:pt x="431" y="114"/>
                  </a:cubicBezTo>
                  <a:cubicBezTo>
                    <a:pt x="439" y="119"/>
                    <a:pt x="442" y="123"/>
                    <a:pt x="452" y="125"/>
                  </a:cubicBezTo>
                  <a:cubicBezTo>
                    <a:pt x="460" y="127"/>
                    <a:pt x="481" y="126"/>
                    <a:pt x="487" y="121"/>
                  </a:cubicBezTo>
                  <a:cubicBezTo>
                    <a:pt x="490" y="119"/>
                    <a:pt x="489" y="112"/>
                    <a:pt x="492" y="110"/>
                  </a:cubicBezTo>
                  <a:cubicBezTo>
                    <a:pt x="496" y="106"/>
                    <a:pt x="501" y="110"/>
                    <a:pt x="506" y="111"/>
                  </a:cubicBezTo>
                  <a:cubicBezTo>
                    <a:pt x="514" y="111"/>
                    <a:pt x="529" y="89"/>
                    <a:pt x="529" y="89"/>
                  </a:cubicBezTo>
                  <a:cubicBezTo>
                    <a:pt x="537" y="99"/>
                    <a:pt x="525" y="100"/>
                    <a:pt x="542" y="97"/>
                  </a:cubicBezTo>
                  <a:cubicBezTo>
                    <a:pt x="544" y="96"/>
                    <a:pt x="550" y="81"/>
                    <a:pt x="555" y="89"/>
                  </a:cubicBezTo>
                  <a:cubicBezTo>
                    <a:pt x="562" y="98"/>
                    <a:pt x="574" y="95"/>
                    <a:pt x="582" y="100"/>
                  </a:cubicBezTo>
                  <a:cubicBezTo>
                    <a:pt x="591" y="105"/>
                    <a:pt x="582" y="110"/>
                    <a:pt x="576" y="109"/>
                  </a:cubicBezTo>
                  <a:cubicBezTo>
                    <a:pt x="586" y="114"/>
                    <a:pt x="591" y="122"/>
                    <a:pt x="597" y="130"/>
                  </a:cubicBezTo>
                  <a:cubicBezTo>
                    <a:pt x="603" y="140"/>
                    <a:pt x="622" y="152"/>
                    <a:pt x="601" y="154"/>
                  </a:cubicBezTo>
                  <a:cubicBezTo>
                    <a:pt x="595" y="154"/>
                    <a:pt x="591" y="139"/>
                    <a:pt x="574" y="131"/>
                  </a:cubicBezTo>
                  <a:cubicBezTo>
                    <a:pt x="565" y="128"/>
                    <a:pt x="560" y="128"/>
                    <a:pt x="554" y="127"/>
                  </a:cubicBezTo>
                  <a:cubicBezTo>
                    <a:pt x="557" y="127"/>
                    <a:pt x="576" y="146"/>
                    <a:pt x="578" y="149"/>
                  </a:cubicBezTo>
                  <a:cubicBezTo>
                    <a:pt x="583" y="155"/>
                    <a:pt x="585" y="160"/>
                    <a:pt x="588" y="168"/>
                  </a:cubicBezTo>
                  <a:cubicBezTo>
                    <a:pt x="590" y="174"/>
                    <a:pt x="595" y="172"/>
                    <a:pt x="592" y="180"/>
                  </a:cubicBezTo>
                  <a:cubicBezTo>
                    <a:pt x="590" y="184"/>
                    <a:pt x="588" y="183"/>
                    <a:pt x="587" y="180"/>
                  </a:cubicBezTo>
                  <a:cubicBezTo>
                    <a:pt x="580" y="173"/>
                    <a:pt x="573" y="205"/>
                    <a:pt x="573" y="202"/>
                  </a:cubicBezTo>
                  <a:cubicBezTo>
                    <a:pt x="571" y="193"/>
                    <a:pt x="565" y="188"/>
                    <a:pt x="564" y="181"/>
                  </a:cubicBezTo>
                  <a:cubicBezTo>
                    <a:pt x="564" y="181"/>
                    <a:pt x="557" y="171"/>
                    <a:pt x="553" y="166"/>
                  </a:cubicBezTo>
                  <a:cubicBezTo>
                    <a:pt x="545" y="154"/>
                    <a:pt x="530" y="145"/>
                    <a:pt x="515" y="140"/>
                  </a:cubicBezTo>
                  <a:cubicBezTo>
                    <a:pt x="508" y="137"/>
                    <a:pt x="495" y="135"/>
                    <a:pt x="489" y="137"/>
                  </a:cubicBezTo>
                  <a:cubicBezTo>
                    <a:pt x="511" y="151"/>
                    <a:pt x="517" y="159"/>
                    <a:pt x="527" y="174"/>
                  </a:cubicBezTo>
                  <a:cubicBezTo>
                    <a:pt x="534" y="185"/>
                    <a:pt x="552" y="216"/>
                    <a:pt x="545" y="229"/>
                  </a:cubicBezTo>
                  <a:cubicBezTo>
                    <a:pt x="536" y="217"/>
                    <a:pt x="524" y="212"/>
                    <a:pt x="511" y="202"/>
                  </a:cubicBezTo>
                  <a:cubicBezTo>
                    <a:pt x="500" y="194"/>
                    <a:pt x="466" y="186"/>
                    <a:pt x="454" y="197"/>
                  </a:cubicBezTo>
                  <a:cubicBezTo>
                    <a:pt x="455" y="197"/>
                    <a:pt x="460" y="199"/>
                    <a:pt x="460" y="200"/>
                  </a:cubicBezTo>
                  <a:cubicBezTo>
                    <a:pt x="458" y="204"/>
                    <a:pt x="446" y="203"/>
                    <a:pt x="443" y="209"/>
                  </a:cubicBezTo>
                  <a:cubicBezTo>
                    <a:pt x="461" y="205"/>
                    <a:pt x="487" y="215"/>
                    <a:pt x="498" y="230"/>
                  </a:cubicBezTo>
                  <a:cubicBezTo>
                    <a:pt x="507" y="243"/>
                    <a:pt x="519" y="247"/>
                    <a:pt x="523" y="264"/>
                  </a:cubicBezTo>
                  <a:cubicBezTo>
                    <a:pt x="527" y="277"/>
                    <a:pt x="523" y="286"/>
                    <a:pt x="520" y="299"/>
                  </a:cubicBezTo>
                  <a:cubicBezTo>
                    <a:pt x="519" y="299"/>
                    <a:pt x="518" y="299"/>
                    <a:pt x="517" y="298"/>
                  </a:cubicBezTo>
                  <a:cubicBezTo>
                    <a:pt x="518" y="291"/>
                    <a:pt x="513" y="285"/>
                    <a:pt x="505" y="285"/>
                  </a:cubicBezTo>
                  <a:cubicBezTo>
                    <a:pt x="501" y="293"/>
                    <a:pt x="507" y="299"/>
                    <a:pt x="506" y="307"/>
                  </a:cubicBezTo>
                  <a:cubicBezTo>
                    <a:pt x="504" y="312"/>
                    <a:pt x="500" y="318"/>
                    <a:pt x="496" y="323"/>
                  </a:cubicBezTo>
                  <a:cubicBezTo>
                    <a:pt x="495" y="311"/>
                    <a:pt x="485" y="315"/>
                    <a:pt x="481" y="323"/>
                  </a:cubicBezTo>
                  <a:cubicBezTo>
                    <a:pt x="477" y="329"/>
                    <a:pt x="484" y="339"/>
                    <a:pt x="471" y="340"/>
                  </a:cubicBezTo>
                  <a:cubicBezTo>
                    <a:pt x="462" y="341"/>
                    <a:pt x="465" y="328"/>
                    <a:pt x="460" y="329"/>
                  </a:cubicBezTo>
                  <a:cubicBezTo>
                    <a:pt x="457" y="329"/>
                    <a:pt x="444" y="345"/>
                    <a:pt x="444" y="345"/>
                  </a:cubicBezTo>
                  <a:cubicBezTo>
                    <a:pt x="440" y="338"/>
                    <a:pt x="445" y="329"/>
                    <a:pt x="441" y="322"/>
                  </a:cubicBezTo>
                  <a:cubicBezTo>
                    <a:pt x="437" y="314"/>
                    <a:pt x="433" y="311"/>
                    <a:pt x="429" y="306"/>
                  </a:cubicBezTo>
                  <a:cubicBezTo>
                    <a:pt x="427" y="314"/>
                    <a:pt x="432" y="369"/>
                    <a:pt x="411" y="360"/>
                  </a:cubicBezTo>
                  <a:cubicBezTo>
                    <a:pt x="414" y="353"/>
                    <a:pt x="417" y="340"/>
                    <a:pt x="412" y="333"/>
                  </a:cubicBezTo>
                  <a:cubicBezTo>
                    <a:pt x="410" y="331"/>
                    <a:pt x="397" y="359"/>
                    <a:pt x="395" y="362"/>
                  </a:cubicBezTo>
                  <a:cubicBezTo>
                    <a:pt x="386" y="370"/>
                    <a:pt x="379" y="378"/>
                    <a:pt x="370" y="385"/>
                  </a:cubicBezTo>
                  <a:cubicBezTo>
                    <a:pt x="356" y="396"/>
                    <a:pt x="377" y="345"/>
                    <a:pt x="375" y="338"/>
                  </a:cubicBezTo>
                  <a:cubicBezTo>
                    <a:pt x="374" y="334"/>
                    <a:pt x="361" y="352"/>
                    <a:pt x="361" y="353"/>
                  </a:cubicBezTo>
                  <a:cubicBezTo>
                    <a:pt x="356" y="362"/>
                    <a:pt x="353" y="372"/>
                    <a:pt x="347" y="381"/>
                  </a:cubicBezTo>
                  <a:cubicBezTo>
                    <a:pt x="341" y="390"/>
                    <a:pt x="324" y="409"/>
                    <a:pt x="312" y="408"/>
                  </a:cubicBezTo>
                  <a:cubicBezTo>
                    <a:pt x="313" y="400"/>
                    <a:pt x="317" y="393"/>
                    <a:pt x="319" y="385"/>
                  </a:cubicBezTo>
                  <a:cubicBezTo>
                    <a:pt x="319" y="385"/>
                    <a:pt x="319" y="372"/>
                    <a:pt x="316" y="374"/>
                  </a:cubicBezTo>
                  <a:cubicBezTo>
                    <a:pt x="310" y="379"/>
                    <a:pt x="294" y="422"/>
                    <a:pt x="285" y="410"/>
                  </a:cubicBezTo>
                  <a:cubicBezTo>
                    <a:pt x="283" y="408"/>
                    <a:pt x="297" y="372"/>
                    <a:pt x="303" y="370"/>
                  </a:cubicBezTo>
                  <a:cubicBezTo>
                    <a:pt x="285" y="375"/>
                    <a:pt x="286" y="403"/>
                    <a:pt x="269" y="405"/>
                  </a:cubicBezTo>
                  <a:cubicBezTo>
                    <a:pt x="265" y="406"/>
                    <a:pt x="259" y="393"/>
                    <a:pt x="271" y="378"/>
                  </a:cubicBezTo>
                  <a:cubicBezTo>
                    <a:pt x="277" y="370"/>
                    <a:pt x="282" y="369"/>
                    <a:pt x="282" y="356"/>
                  </a:cubicBezTo>
                  <a:cubicBezTo>
                    <a:pt x="279" y="356"/>
                    <a:pt x="276" y="364"/>
                    <a:pt x="267" y="370"/>
                  </a:cubicBezTo>
                  <a:cubicBezTo>
                    <a:pt x="243" y="377"/>
                    <a:pt x="255" y="355"/>
                    <a:pt x="255" y="355"/>
                  </a:cubicBezTo>
                  <a:cubicBezTo>
                    <a:pt x="250" y="356"/>
                    <a:pt x="250" y="357"/>
                    <a:pt x="246" y="361"/>
                  </a:cubicBezTo>
                  <a:cubicBezTo>
                    <a:pt x="244" y="362"/>
                    <a:pt x="230" y="379"/>
                    <a:pt x="229" y="373"/>
                  </a:cubicBezTo>
                  <a:cubicBezTo>
                    <a:pt x="227" y="366"/>
                    <a:pt x="233" y="365"/>
                    <a:pt x="235" y="359"/>
                  </a:cubicBezTo>
                  <a:cubicBezTo>
                    <a:pt x="231" y="358"/>
                    <a:pt x="199" y="374"/>
                    <a:pt x="213" y="357"/>
                  </a:cubicBezTo>
                  <a:cubicBezTo>
                    <a:pt x="200" y="356"/>
                    <a:pt x="193" y="364"/>
                    <a:pt x="183" y="371"/>
                  </a:cubicBezTo>
                  <a:cubicBezTo>
                    <a:pt x="167" y="384"/>
                    <a:pt x="171" y="374"/>
                    <a:pt x="173" y="362"/>
                  </a:cubicBezTo>
                  <a:cubicBezTo>
                    <a:pt x="173" y="363"/>
                    <a:pt x="158" y="375"/>
                    <a:pt x="155" y="378"/>
                  </a:cubicBezTo>
                  <a:cubicBezTo>
                    <a:pt x="148" y="384"/>
                    <a:pt x="136" y="396"/>
                    <a:pt x="127" y="399"/>
                  </a:cubicBezTo>
                  <a:cubicBezTo>
                    <a:pt x="109" y="406"/>
                    <a:pt x="117" y="384"/>
                    <a:pt x="124" y="372"/>
                  </a:cubicBezTo>
                  <a:cubicBezTo>
                    <a:pt x="126" y="369"/>
                    <a:pt x="146" y="355"/>
                    <a:pt x="149" y="355"/>
                  </a:cubicBezTo>
                  <a:cubicBezTo>
                    <a:pt x="141" y="352"/>
                    <a:pt x="122" y="363"/>
                    <a:pt x="117" y="368"/>
                  </a:cubicBezTo>
                  <a:cubicBezTo>
                    <a:pt x="115" y="371"/>
                    <a:pt x="110" y="374"/>
                    <a:pt x="109" y="377"/>
                  </a:cubicBezTo>
                  <a:cubicBezTo>
                    <a:pt x="106" y="382"/>
                    <a:pt x="106" y="389"/>
                    <a:pt x="102" y="393"/>
                  </a:cubicBezTo>
                  <a:cubicBezTo>
                    <a:pt x="92" y="407"/>
                    <a:pt x="78" y="414"/>
                    <a:pt x="67" y="428"/>
                  </a:cubicBezTo>
                  <a:cubicBezTo>
                    <a:pt x="48" y="455"/>
                    <a:pt x="43" y="483"/>
                    <a:pt x="36" y="514"/>
                  </a:cubicBezTo>
                  <a:cubicBezTo>
                    <a:pt x="32" y="536"/>
                    <a:pt x="26" y="547"/>
                    <a:pt x="32" y="574"/>
                  </a:cubicBezTo>
                  <a:cubicBezTo>
                    <a:pt x="33" y="581"/>
                    <a:pt x="19" y="606"/>
                    <a:pt x="35" y="624"/>
                  </a:cubicBezTo>
                  <a:cubicBezTo>
                    <a:pt x="33" y="621"/>
                    <a:pt x="46" y="598"/>
                    <a:pt x="51" y="594"/>
                  </a:cubicBezTo>
                  <a:cubicBezTo>
                    <a:pt x="80" y="570"/>
                    <a:pt x="86" y="564"/>
                    <a:pt x="97" y="548"/>
                  </a:cubicBezTo>
                  <a:cubicBezTo>
                    <a:pt x="116" y="521"/>
                    <a:pt x="129" y="530"/>
                    <a:pt x="142" y="518"/>
                  </a:cubicBezTo>
                  <a:cubicBezTo>
                    <a:pt x="157" y="503"/>
                    <a:pt x="173" y="497"/>
                    <a:pt x="197" y="483"/>
                  </a:cubicBezTo>
                  <a:cubicBezTo>
                    <a:pt x="178" y="483"/>
                    <a:pt x="153" y="497"/>
                    <a:pt x="136" y="504"/>
                  </a:cubicBezTo>
                  <a:cubicBezTo>
                    <a:pt x="117" y="512"/>
                    <a:pt x="176" y="440"/>
                    <a:pt x="104" y="511"/>
                  </a:cubicBezTo>
                  <a:cubicBezTo>
                    <a:pt x="95" y="520"/>
                    <a:pt x="96" y="534"/>
                    <a:pt x="85" y="538"/>
                  </a:cubicBezTo>
                  <a:cubicBezTo>
                    <a:pt x="82" y="539"/>
                    <a:pt x="87" y="501"/>
                    <a:pt x="102" y="482"/>
                  </a:cubicBezTo>
                  <a:cubicBezTo>
                    <a:pt x="116" y="466"/>
                    <a:pt x="136" y="468"/>
                    <a:pt x="154" y="457"/>
                  </a:cubicBezTo>
                  <a:cubicBezTo>
                    <a:pt x="159" y="454"/>
                    <a:pt x="189" y="446"/>
                    <a:pt x="184" y="459"/>
                  </a:cubicBezTo>
                  <a:cubicBezTo>
                    <a:pt x="184" y="461"/>
                    <a:pt x="175" y="473"/>
                    <a:pt x="182" y="475"/>
                  </a:cubicBezTo>
                  <a:cubicBezTo>
                    <a:pt x="186" y="475"/>
                    <a:pt x="197" y="475"/>
                    <a:pt x="199" y="478"/>
                  </a:cubicBezTo>
                  <a:cubicBezTo>
                    <a:pt x="201" y="480"/>
                    <a:pt x="209" y="476"/>
                    <a:pt x="214" y="476"/>
                  </a:cubicBezTo>
                  <a:cubicBezTo>
                    <a:pt x="221" y="477"/>
                    <a:pt x="229" y="473"/>
                    <a:pt x="236" y="471"/>
                  </a:cubicBezTo>
                  <a:cubicBezTo>
                    <a:pt x="260" y="466"/>
                    <a:pt x="225" y="490"/>
                    <a:pt x="222" y="493"/>
                  </a:cubicBezTo>
                  <a:cubicBezTo>
                    <a:pt x="197" y="517"/>
                    <a:pt x="161" y="527"/>
                    <a:pt x="132" y="546"/>
                  </a:cubicBezTo>
                  <a:cubicBezTo>
                    <a:pt x="114" y="558"/>
                    <a:pt x="102" y="578"/>
                    <a:pt x="84" y="591"/>
                  </a:cubicBezTo>
                  <a:cubicBezTo>
                    <a:pt x="65" y="607"/>
                    <a:pt x="48" y="632"/>
                    <a:pt x="43" y="657"/>
                  </a:cubicBezTo>
                  <a:cubicBezTo>
                    <a:pt x="33" y="702"/>
                    <a:pt x="35" y="762"/>
                    <a:pt x="69" y="799"/>
                  </a:cubicBezTo>
                  <a:cubicBezTo>
                    <a:pt x="77" y="809"/>
                    <a:pt x="89" y="815"/>
                    <a:pt x="98" y="823"/>
                  </a:cubicBezTo>
                  <a:cubicBezTo>
                    <a:pt x="116" y="838"/>
                    <a:pt x="106" y="825"/>
                    <a:pt x="106" y="809"/>
                  </a:cubicBezTo>
                  <a:cubicBezTo>
                    <a:pt x="106" y="801"/>
                    <a:pt x="116" y="805"/>
                    <a:pt x="118" y="810"/>
                  </a:cubicBezTo>
                  <a:cubicBezTo>
                    <a:pt x="122" y="819"/>
                    <a:pt x="137" y="818"/>
                    <a:pt x="144" y="815"/>
                  </a:cubicBezTo>
                  <a:cubicBezTo>
                    <a:pt x="162" y="807"/>
                    <a:pt x="169" y="807"/>
                    <a:pt x="175" y="828"/>
                  </a:cubicBezTo>
                  <a:cubicBezTo>
                    <a:pt x="157" y="834"/>
                    <a:pt x="139" y="824"/>
                    <a:pt x="146" y="849"/>
                  </a:cubicBezTo>
                  <a:cubicBezTo>
                    <a:pt x="149" y="862"/>
                    <a:pt x="162" y="873"/>
                    <a:pt x="162" y="886"/>
                  </a:cubicBezTo>
                  <a:cubicBezTo>
                    <a:pt x="150" y="876"/>
                    <a:pt x="126" y="869"/>
                    <a:pt x="110" y="869"/>
                  </a:cubicBezTo>
                  <a:cubicBezTo>
                    <a:pt x="114" y="898"/>
                    <a:pt x="86" y="880"/>
                    <a:pt x="80" y="863"/>
                  </a:cubicBezTo>
                  <a:cubicBezTo>
                    <a:pt x="73" y="842"/>
                    <a:pt x="64" y="819"/>
                    <a:pt x="63" y="797"/>
                  </a:cubicBezTo>
                  <a:cubicBezTo>
                    <a:pt x="29" y="822"/>
                    <a:pt x="36" y="895"/>
                    <a:pt x="48" y="929"/>
                  </a:cubicBezTo>
                  <a:cubicBezTo>
                    <a:pt x="54" y="948"/>
                    <a:pt x="60" y="970"/>
                    <a:pt x="73" y="986"/>
                  </a:cubicBezTo>
                  <a:cubicBezTo>
                    <a:pt x="81" y="996"/>
                    <a:pt x="100" y="998"/>
                    <a:pt x="112" y="1004"/>
                  </a:cubicBezTo>
                  <a:cubicBezTo>
                    <a:pt x="129" y="1015"/>
                    <a:pt x="98" y="1016"/>
                    <a:pt x="91" y="1015"/>
                  </a:cubicBezTo>
                  <a:cubicBezTo>
                    <a:pt x="94" y="1029"/>
                    <a:pt x="45" y="1037"/>
                    <a:pt x="35" y="1039"/>
                  </a:cubicBezTo>
                  <a:cubicBezTo>
                    <a:pt x="7" y="1044"/>
                    <a:pt x="3" y="1069"/>
                    <a:pt x="1" y="1093"/>
                  </a:cubicBezTo>
                  <a:close/>
                  <a:moveTo>
                    <a:pt x="79" y="963"/>
                  </a:moveTo>
                  <a:cubicBezTo>
                    <a:pt x="79" y="979"/>
                    <a:pt x="66" y="956"/>
                    <a:pt x="56" y="916"/>
                  </a:cubicBezTo>
                  <a:cubicBezTo>
                    <a:pt x="56" y="916"/>
                    <a:pt x="79" y="946"/>
                    <a:pt x="79" y="963"/>
                  </a:cubicBezTo>
                  <a:close/>
                  <a:moveTo>
                    <a:pt x="1527" y="1202"/>
                  </a:moveTo>
                  <a:cubicBezTo>
                    <a:pt x="1546" y="1208"/>
                    <a:pt x="1547" y="1208"/>
                    <a:pt x="1552" y="1225"/>
                  </a:cubicBezTo>
                  <a:cubicBezTo>
                    <a:pt x="1556" y="1238"/>
                    <a:pt x="1557" y="1246"/>
                    <a:pt x="1544" y="1235"/>
                  </a:cubicBezTo>
                  <a:cubicBezTo>
                    <a:pt x="1537" y="1230"/>
                    <a:pt x="1529" y="1221"/>
                    <a:pt x="1521" y="1220"/>
                  </a:cubicBezTo>
                  <a:cubicBezTo>
                    <a:pt x="1517" y="1220"/>
                    <a:pt x="1507" y="1218"/>
                    <a:pt x="1504" y="1213"/>
                  </a:cubicBezTo>
                  <a:cubicBezTo>
                    <a:pt x="1495" y="1192"/>
                    <a:pt x="1516" y="1199"/>
                    <a:pt x="1527" y="1202"/>
                  </a:cubicBezTo>
                  <a:close/>
                  <a:moveTo>
                    <a:pt x="1228" y="1018"/>
                  </a:moveTo>
                  <a:cubicBezTo>
                    <a:pt x="1235" y="1023"/>
                    <a:pt x="1240" y="1048"/>
                    <a:pt x="1245" y="1055"/>
                  </a:cubicBezTo>
                  <a:cubicBezTo>
                    <a:pt x="1247" y="1058"/>
                    <a:pt x="1250" y="1065"/>
                    <a:pt x="1254" y="1065"/>
                  </a:cubicBezTo>
                  <a:cubicBezTo>
                    <a:pt x="1256" y="1065"/>
                    <a:pt x="1267" y="1065"/>
                    <a:pt x="1267" y="1066"/>
                  </a:cubicBezTo>
                  <a:cubicBezTo>
                    <a:pt x="1269" y="1074"/>
                    <a:pt x="1321" y="1136"/>
                    <a:pt x="1317" y="1140"/>
                  </a:cubicBezTo>
                  <a:cubicBezTo>
                    <a:pt x="1299" y="1155"/>
                    <a:pt x="1277" y="1106"/>
                    <a:pt x="1256" y="1104"/>
                  </a:cubicBezTo>
                  <a:cubicBezTo>
                    <a:pt x="1259" y="1105"/>
                    <a:pt x="1258" y="1115"/>
                    <a:pt x="1256" y="1114"/>
                  </a:cubicBezTo>
                  <a:cubicBezTo>
                    <a:pt x="1257" y="1115"/>
                    <a:pt x="1245" y="1098"/>
                    <a:pt x="1244" y="1101"/>
                  </a:cubicBezTo>
                  <a:cubicBezTo>
                    <a:pt x="1244" y="1102"/>
                    <a:pt x="1244" y="1102"/>
                    <a:pt x="1244" y="1103"/>
                  </a:cubicBezTo>
                  <a:cubicBezTo>
                    <a:pt x="1237" y="1093"/>
                    <a:pt x="1236" y="1088"/>
                    <a:pt x="1233" y="1077"/>
                  </a:cubicBezTo>
                  <a:cubicBezTo>
                    <a:pt x="1230" y="1065"/>
                    <a:pt x="1227" y="1053"/>
                    <a:pt x="1225" y="1041"/>
                  </a:cubicBezTo>
                  <a:cubicBezTo>
                    <a:pt x="1224" y="1035"/>
                    <a:pt x="1216" y="1011"/>
                    <a:pt x="1228" y="1018"/>
                  </a:cubicBezTo>
                  <a:close/>
                  <a:moveTo>
                    <a:pt x="1183" y="985"/>
                  </a:moveTo>
                  <a:cubicBezTo>
                    <a:pt x="1180" y="977"/>
                    <a:pt x="1168" y="958"/>
                    <a:pt x="1170" y="950"/>
                  </a:cubicBezTo>
                  <a:cubicBezTo>
                    <a:pt x="1172" y="947"/>
                    <a:pt x="1195" y="983"/>
                    <a:pt x="1196" y="985"/>
                  </a:cubicBezTo>
                  <a:cubicBezTo>
                    <a:pt x="1206" y="1000"/>
                    <a:pt x="1206" y="1028"/>
                    <a:pt x="1209" y="1046"/>
                  </a:cubicBezTo>
                  <a:cubicBezTo>
                    <a:pt x="1209" y="1050"/>
                    <a:pt x="1222" y="1088"/>
                    <a:pt x="1213" y="1079"/>
                  </a:cubicBezTo>
                  <a:cubicBezTo>
                    <a:pt x="1199" y="1065"/>
                    <a:pt x="1193" y="1048"/>
                    <a:pt x="1190" y="1029"/>
                  </a:cubicBezTo>
                  <a:cubicBezTo>
                    <a:pt x="1187" y="1014"/>
                    <a:pt x="1187" y="999"/>
                    <a:pt x="1183" y="985"/>
                  </a:cubicBezTo>
                  <a:close/>
                  <a:moveTo>
                    <a:pt x="1147" y="941"/>
                  </a:moveTo>
                  <a:cubicBezTo>
                    <a:pt x="1154" y="949"/>
                    <a:pt x="1189" y="1036"/>
                    <a:pt x="1174" y="1042"/>
                  </a:cubicBezTo>
                  <a:cubicBezTo>
                    <a:pt x="1167" y="1045"/>
                    <a:pt x="1157" y="1009"/>
                    <a:pt x="1156" y="1006"/>
                  </a:cubicBezTo>
                  <a:cubicBezTo>
                    <a:pt x="1147" y="990"/>
                    <a:pt x="1154" y="973"/>
                    <a:pt x="1151" y="957"/>
                  </a:cubicBezTo>
                  <a:cubicBezTo>
                    <a:pt x="1148" y="948"/>
                    <a:pt x="1142" y="941"/>
                    <a:pt x="1147" y="941"/>
                  </a:cubicBezTo>
                  <a:close/>
                  <a:moveTo>
                    <a:pt x="1088" y="886"/>
                  </a:moveTo>
                  <a:cubicBezTo>
                    <a:pt x="1110" y="902"/>
                    <a:pt x="1138" y="927"/>
                    <a:pt x="1139" y="957"/>
                  </a:cubicBezTo>
                  <a:cubicBezTo>
                    <a:pt x="1139" y="959"/>
                    <a:pt x="1137" y="982"/>
                    <a:pt x="1133" y="979"/>
                  </a:cubicBezTo>
                  <a:cubicBezTo>
                    <a:pt x="1128" y="977"/>
                    <a:pt x="1123" y="966"/>
                    <a:pt x="1119" y="961"/>
                  </a:cubicBezTo>
                  <a:cubicBezTo>
                    <a:pt x="1109" y="947"/>
                    <a:pt x="1096" y="926"/>
                    <a:pt x="1093" y="909"/>
                  </a:cubicBezTo>
                  <a:cubicBezTo>
                    <a:pt x="1090" y="895"/>
                    <a:pt x="1088" y="886"/>
                    <a:pt x="1088" y="886"/>
                  </a:cubicBezTo>
                  <a:close/>
                  <a:moveTo>
                    <a:pt x="701" y="628"/>
                  </a:moveTo>
                  <a:cubicBezTo>
                    <a:pt x="698" y="596"/>
                    <a:pt x="723" y="634"/>
                    <a:pt x="732" y="635"/>
                  </a:cubicBezTo>
                  <a:cubicBezTo>
                    <a:pt x="748" y="638"/>
                    <a:pt x="767" y="633"/>
                    <a:pt x="782" y="641"/>
                  </a:cubicBezTo>
                  <a:cubicBezTo>
                    <a:pt x="784" y="642"/>
                    <a:pt x="808" y="647"/>
                    <a:pt x="799" y="637"/>
                  </a:cubicBezTo>
                  <a:cubicBezTo>
                    <a:pt x="799" y="637"/>
                    <a:pt x="793" y="633"/>
                    <a:pt x="795" y="631"/>
                  </a:cubicBezTo>
                  <a:cubicBezTo>
                    <a:pt x="800" y="627"/>
                    <a:pt x="810" y="638"/>
                    <a:pt x="814" y="638"/>
                  </a:cubicBezTo>
                  <a:cubicBezTo>
                    <a:pt x="821" y="641"/>
                    <a:pt x="826" y="635"/>
                    <a:pt x="832" y="636"/>
                  </a:cubicBezTo>
                  <a:cubicBezTo>
                    <a:pt x="849" y="639"/>
                    <a:pt x="856" y="644"/>
                    <a:pt x="873" y="641"/>
                  </a:cubicBezTo>
                  <a:cubicBezTo>
                    <a:pt x="883" y="639"/>
                    <a:pt x="892" y="659"/>
                    <a:pt x="887" y="660"/>
                  </a:cubicBezTo>
                  <a:cubicBezTo>
                    <a:pt x="878" y="660"/>
                    <a:pt x="868" y="649"/>
                    <a:pt x="858" y="649"/>
                  </a:cubicBezTo>
                  <a:cubicBezTo>
                    <a:pt x="846" y="649"/>
                    <a:pt x="858" y="675"/>
                    <a:pt x="847" y="670"/>
                  </a:cubicBezTo>
                  <a:cubicBezTo>
                    <a:pt x="839" y="666"/>
                    <a:pt x="812" y="642"/>
                    <a:pt x="803" y="651"/>
                  </a:cubicBezTo>
                  <a:cubicBezTo>
                    <a:pt x="801" y="653"/>
                    <a:pt x="811" y="664"/>
                    <a:pt x="812" y="666"/>
                  </a:cubicBezTo>
                  <a:cubicBezTo>
                    <a:pt x="816" y="673"/>
                    <a:pt x="800" y="672"/>
                    <a:pt x="797" y="669"/>
                  </a:cubicBezTo>
                  <a:cubicBezTo>
                    <a:pt x="794" y="667"/>
                    <a:pt x="766" y="653"/>
                    <a:pt x="766" y="657"/>
                  </a:cubicBezTo>
                  <a:cubicBezTo>
                    <a:pt x="765" y="661"/>
                    <a:pt x="812" y="697"/>
                    <a:pt x="789" y="698"/>
                  </a:cubicBezTo>
                  <a:cubicBezTo>
                    <a:pt x="779" y="698"/>
                    <a:pt x="765" y="685"/>
                    <a:pt x="757" y="681"/>
                  </a:cubicBezTo>
                  <a:cubicBezTo>
                    <a:pt x="748" y="677"/>
                    <a:pt x="740" y="684"/>
                    <a:pt x="732" y="681"/>
                  </a:cubicBezTo>
                  <a:cubicBezTo>
                    <a:pt x="714" y="672"/>
                    <a:pt x="703" y="646"/>
                    <a:pt x="701" y="628"/>
                  </a:cubicBezTo>
                  <a:close/>
                  <a:moveTo>
                    <a:pt x="687" y="674"/>
                  </a:moveTo>
                  <a:cubicBezTo>
                    <a:pt x="680" y="665"/>
                    <a:pt x="678" y="653"/>
                    <a:pt x="673" y="643"/>
                  </a:cubicBezTo>
                  <a:cubicBezTo>
                    <a:pt x="665" y="626"/>
                    <a:pt x="665" y="604"/>
                    <a:pt x="665" y="586"/>
                  </a:cubicBezTo>
                  <a:cubicBezTo>
                    <a:pt x="665" y="574"/>
                    <a:pt x="677" y="583"/>
                    <a:pt x="678" y="591"/>
                  </a:cubicBezTo>
                  <a:cubicBezTo>
                    <a:pt x="682" y="598"/>
                    <a:pt x="684" y="611"/>
                    <a:pt x="686" y="619"/>
                  </a:cubicBezTo>
                  <a:cubicBezTo>
                    <a:pt x="689" y="634"/>
                    <a:pt x="688" y="649"/>
                    <a:pt x="699" y="662"/>
                  </a:cubicBezTo>
                  <a:cubicBezTo>
                    <a:pt x="704" y="667"/>
                    <a:pt x="710" y="671"/>
                    <a:pt x="711" y="677"/>
                  </a:cubicBezTo>
                  <a:cubicBezTo>
                    <a:pt x="707" y="680"/>
                    <a:pt x="703" y="698"/>
                    <a:pt x="703" y="698"/>
                  </a:cubicBezTo>
                  <a:cubicBezTo>
                    <a:pt x="700" y="697"/>
                    <a:pt x="691" y="678"/>
                    <a:pt x="687" y="674"/>
                  </a:cubicBezTo>
                  <a:close/>
                  <a:moveTo>
                    <a:pt x="564" y="678"/>
                  </a:moveTo>
                  <a:cubicBezTo>
                    <a:pt x="563" y="660"/>
                    <a:pt x="565" y="634"/>
                    <a:pt x="573" y="617"/>
                  </a:cubicBezTo>
                  <a:cubicBezTo>
                    <a:pt x="582" y="598"/>
                    <a:pt x="585" y="636"/>
                    <a:pt x="585" y="640"/>
                  </a:cubicBezTo>
                  <a:cubicBezTo>
                    <a:pt x="585" y="664"/>
                    <a:pt x="586" y="684"/>
                    <a:pt x="596" y="706"/>
                  </a:cubicBezTo>
                  <a:cubicBezTo>
                    <a:pt x="599" y="712"/>
                    <a:pt x="603" y="715"/>
                    <a:pt x="610" y="717"/>
                  </a:cubicBezTo>
                  <a:cubicBezTo>
                    <a:pt x="611" y="718"/>
                    <a:pt x="620" y="715"/>
                    <a:pt x="617" y="712"/>
                  </a:cubicBezTo>
                  <a:cubicBezTo>
                    <a:pt x="623" y="717"/>
                    <a:pt x="628" y="724"/>
                    <a:pt x="631" y="713"/>
                  </a:cubicBezTo>
                  <a:cubicBezTo>
                    <a:pt x="634" y="704"/>
                    <a:pt x="635" y="696"/>
                    <a:pt x="636" y="686"/>
                  </a:cubicBezTo>
                  <a:cubicBezTo>
                    <a:pt x="636" y="678"/>
                    <a:pt x="633" y="663"/>
                    <a:pt x="638" y="655"/>
                  </a:cubicBezTo>
                  <a:cubicBezTo>
                    <a:pt x="643" y="647"/>
                    <a:pt x="650" y="665"/>
                    <a:pt x="650" y="667"/>
                  </a:cubicBezTo>
                  <a:cubicBezTo>
                    <a:pt x="652" y="684"/>
                    <a:pt x="655" y="700"/>
                    <a:pt x="654" y="716"/>
                  </a:cubicBezTo>
                  <a:cubicBezTo>
                    <a:pt x="653" y="734"/>
                    <a:pt x="663" y="739"/>
                    <a:pt x="669" y="753"/>
                  </a:cubicBezTo>
                  <a:cubicBezTo>
                    <a:pt x="678" y="773"/>
                    <a:pt x="687" y="794"/>
                    <a:pt x="693" y="814"/>
                  </a:cubicBezTo>
                  <a:cubicBezTo>
                    <a:pt x="695" y="823"/>
                    <a:pt x="696" y="832"/>
                    <a:pt x="696" y="841"/>
                  </a:cubicBezTo>
                  <a:cubicBezTo>
                    <a:pt x="696" y="843"/>
                    <a:pt x="691" y="847"/>
                    <a:pt x="689" y="842"/>
                  </a:cubicBezTo>
                  <a:cubicBezTo>
                    <a:pt x="680" y="811"/>
                    <a:pt x="657" y="784"/>
                    <a:pt x="634" y="761"/>
                  </a:cubicBezTo>
                  <a:cubicBezTo>
                    <a:pt x="635" y="761"/>
                    <a:pt x="640" y="763"/>
                    <a:pt x="640" y="761"/>
                  </a:cubicBezTo>
                  <a:cubicBezTo>
                    <a:pt x="642" y="742"/>
                    <a:pt x="596" y="735"/>
                    <a:pt x="587" y="725"/>
                  </a:cubicBezTo>
                  <a:cubicBezTo>
                    <a:pt x="577" y="714"/>
                    <a:pt x="564" y="694"/>
                    <a:pt x="564" y="678"/>
                  </a:cubicBezTo>
                  <a:close/>
                  <a:moveTo>
                    <a:pt x="354" y="1250"/>
                  </a:moveTo>
                  <a:cubicBezTo>
                    <a:pt x="363" y="1256"/>
                    <a:pt x="369" y="1280"/>
                    <a:pt x="357" y="1282"/>
                  </a:cubicBezTo>
                  <a:lnTo>
                    <a:pt x="354" y="1250"/>
                  </a:lnTo>
                  <a:close/>
                  <a:moveTo>
                    <a:pt x="327" y="1121"/>
                  </a:moveTo>
                  <a:cubicBezTo>
                    <a:pt x="357" y="1138"/>
                    <a:pt x="356" y="1183"/>
                    <a:pt x="360" y="1214"/>
                  </a:cubicBezTo>
                  <a:cubicBezTo>
                    <a:pt x="362" y="1232"/>
                    <a:pt x="346" y="1200"/>
                    <a:pt x="345" y="1194"/>
                  </a:cubicBezTo>
                  <a:cubicBezTo>
                    <a:pt x="340" y="1176"/>
                    <a:pt x="332" y="1158"/>
                    <a:pt x="329" y="1139"/>
                  </a:cubicBezTo>
                  <a:cubicBezTo>
                    <a:pt x="329" y="1133"/>
                    <a:pt x="328" y="1127"/>
                    <a:pt x="327" y="1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584393" y="1210642"/>
            <a:ext cx="9173917" cy="5015048"/>
            <a:chOff x="1651068" y="1168153"/>
            <a:chExt cx="9173917" cy="5015048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 rotWithShape="1"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 rot="18274162">
              <a:off x="5140852" y="2846748"/>
              <a:ext cx="1558388" cy="1541311"/>
            </a:xfrm>
            <a:prstGeom prst="rect">
              <a:avLst/>
            </a:prstGeom>
          </p:spPr>
        </p:pic>
        <p:pic>
          <p:nvPicPr>
            <p:cNvPr id="77" name="图片 76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 rot="1311068">
              <a:off x="2836356" y="4298195"/>
              <a:ext cx="1073630" cy="1061866"/>
            </a:xfrm>
            <a:prstGeom prst="rect">
              <a:avLst/>
            </a:prstGeom>
          </p:spPr>
        </p:pic>
        <p:pic>
          <p:nvPicPr>
            <p:cNvPr id="78" name="图片 77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>
              <a:off x="6593516" y="1587991"/>
              <a:ext cx="1073630" cy="1061866"/>
            </a:xfrm>
            <a:prstGeom prst="rect">
              <a:avLst/>
            </a:prstGeom>
          </p:spPr>
        </p:pic>
        <p:pic>
          <p:nvPicPr>
            <p:cNvPr id="79" name="图片 78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 rot="4806649">
              <a:off x="8613835" y="1983637"/>
              <a:ext cx="1073630" cy="1061866"/>
            </a:xfrm>
            <a:prstGeom prst="rect">
              <a:avLst/>
            </a:prstGeom>
          </p:spPr>
        </p:pic>
        <p:pic>
          <p:nvPicPr>
            <p:cNvPr id="80" name="图片 79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 rot="14208017">
              <a:off x="8706433" y="3564459"/>
              <a:ext cx="1073630" cy="1061866"/>
            </a:xfrm>
            <a:prstGeom prst="rect">
              <a:avLst/>
            </a:prstGeom>
          </p:spPr>
        </p:pic>
        <p:pic>
          <p:nvPicPr>
            <p:cNvPr id="81" name="图片 8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 rot="12104873">
              <a:off x="6223123" y="4734194"/>
              <a:ext cx="1073630" cy="1061866"/>
            </a:xfrm>
            <a:prstGeom prst="rect">
              <a:avLst/>
            </a:prstGeom>
          </p:spPr>
        </p:pic>
        <p:sp>
          <p:nvSpPr>
            <p:cNvPr id="82" name="椭圆 81"/>
            <p:cNvSpPr/>
            <p:nvPr/>
          </p:nvSpPr>
          <p:spPr>
            <a:xfrm>
              <a:off x="2358747" y="3763889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4080525" y="3423267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5156121" y="1929145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椭圆 84"/>
            <p:cNvSpPr/>
            <p:nvPr/>
          </p:nvSpPr>
          <p:spPr>
            <a:xfrm>
              <a:off x="7331895" y="3071537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7837696" y="4041844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8252038" y="5149969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4565473" y="4477845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5152681" y="5386094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椭圆 90"/>
            <p:cNvSpPr/>
            <p:nvPr/>
          </p:nvSpPr>
          <p:spPr>
            <a:xfrm>
              <a:off x="3034820" y="3071537"/>
              <a:ext cx="230316" cy="230316"/>
            </a:xfrm>
            <a:prstGeom prst="ellipse">
              <a:avLst/>
            </a:prstGeom>
            <a:solidFill>
              <a:schemeClr val="bg1">
                <a:alpha val="4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>
              <a:endCxn id="89" idx="7"/>
            </p:cNvCxnSpPr>
            <p:nvPr/>
          </p:nvCxnSpPr>
          <p:spPr>
            <a:xfrm flipH="1">
              <a:off x="4762061" y="4072618"/>
              <a:ext cx="590295" cy="438954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 flipH="1">
              <a:off x="5297639" y="4311233"/>
              <a:ext cx="361973" cy="1092483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接连接符 93"/>
            <p:cNvCxnSpPr/>
            <p:nvPr/>
          </p:nvCxnSpPr>
          <p:spPr>
            <a:xfrm>
              <a:off x="6244647" y="4292540"/>
              <a:ext cx="252267" cy="518759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接连接符 94"/>
            <p:cNvCxnSpPr/>
            <p:nvPr/>
          </p:nvCxnSpPr>
          <p:spPr>
            <a:xfrm>
              <a:off x="6636100" y="3780662"/>
              <a:ext cx="1207983" cy="330889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直接连接符 95"/>
            <p:cNvCxnSpPr/>
            <p:nvPr/>
          </p:nvCxnSpPr>
          <p:spPr>
            <a:xfrm flipV="1">
              <a:off x="6631891" y="3210826"/>
              <a:ext cx="707112" cy="19108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直接连接符 96"/>
            <p:cNvCxnSpPr/>
            <p:nvPr/>
          </p:nvCxnSpPr>
          <p:spPr>
            <a:xfrm flipV="1">
              <a:off x="6389873" y="2522655"/>
              <a:ext cx="427214" cy="55567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flipH="1" flipV="1">
              <a:off x="5308162" y="2143845"/>
              <a:ext cx="328303" cy="795502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/>
            <p:cNvCxnSpPr/>
            <p:nvPr/>
          </p:nvCxnSpPr>
          <p:spPr>
            <a:xfrm flipH="1" flipV="1">
              <a:off x="4291688" y="3539130"/>
              <a:ext cx="896516" cy="29137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/>
            <p:cNvCxnSpPr/>
            <p:nvPr/>
          </p:nvCxnSpPr>
          <p:spPr>
            <a:xfrm flipH="1">
              <a:off x="4146827" y="2049142"/>
              <a:ext cx="1022437" cy="3050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/>
            <p:cNvCxnSpPr/>
            <p:nvPr/>
          </p:nvCxnSpPr>
          <p:spPr>
            <a:xfrm flipH="1" flipV="1">
              <a:off x="5367436" y="2036498"/>
              <a:ext cx="1277080" cy="33691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flipH="1" flipV="1">
              <a:off x="7627776" y="2230130"/>
              <a:ext cx="1011806" cy="190911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/>
            <p:cNvCxnSpPr/>
            <p:nvPr/>
          </p:nvCxnSpPr>
          <p:spPr>
            <a:xfrm flipH="1">
              <a:off x="7527354" y="2777300"/>
              <a:ext cx="1179572" cy="37354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/>
            <p:cNvCxnSpPr/>
            <p:nvPr/>
          </p:nvCxnSpPr>
          <p:spPr>
            <a:xfrm flipH="1">
              <a:off x="8037661" y="4120838"/>
              <a:ext cx="692416" cy="36166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/>
            <p:cNvCxnSpPr/>
            <p:nvPr/>
          </p:nvCxnSpPr>
          <p:spPr>
            <a:xfrm flipH="1">
              <a:off x="3879205" y="4615861"/>
              <a:ext cx="694485" cy="142015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/>
            <p:cNvCxnSpPr/>
            <p:nvPr/>
          </p:nvCxnSpPr>
          <p:spPr>
            <a:xfrm flipH="1">
              <a:off x="3656130" y="3623308"/>
              <a:ext cx="481858" cy="77647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接连接符 106"/>
            <p:cNvCxnSpPr/>
            <p:nvPr/>
          </p:nvCxnSpPr>
          <p:spPr>
            <a:xfrm>
              <a:off x="2545883" y="3960029"/>
              <a:ext cx="469533" cy="500871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/>
            <p:cNvCxnSpPr/>
            <p:nvPr/>
          </p:nvCxnSpPr>
          <p:spPr>
            <a:xfrm>
              <a:off x="3159466" y="3278145"/>
              <a:ext cx="157387" cy="1043856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接连接符 108"/>
            <p:cNvCxnSpPr/>
            <p:nvPr/>
          </p:nvCxnSpPr>
          <p:spPr>
            <a:xfrm flipH="1">
              <a:off x="3195230" y="2587895"/>
              <a:ext cx="225879" cy="505080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flipH="1">
              <a:off x="2536535" y="3257125"/>
              <a:ext cx="539617" cy="546615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/>
            <p:cNvCxnSpPr/>
            <p:nvPr/>
          </p:nvCxnSpPr>
          <p:spPr>
            <a:xfrm flipH="1" flipV="1">
              <a:off x="3234163" y="3223453"/>
              <a:ext cx="855494" cy="276024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直接连接符 111"/>
            <p:cNvCxnSpPr/>
            <p:nvPr/>
          </p:nvCxnSpPr>
          <p:spPr>
            <a:xfrm flipH="1" flipV="1">
              <a:off x="3816070" y="2595026"/>
              <a:ext cx="329780" cy="838878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直接连接符 112"/>
            <p:cNvCxnSpPr/>
            <p:nvPr/>
          </p:nvCxnSpPr>
          <p:spPr>
            <a:xfrm flipH="1" flipV="1">
              <a:off x="4236970" y="3633097"/>
              <a:ext cx="391637" cy="865683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flipH="1" flipV="1">
              <a:off x="3855303" y="4987025"/>
              <a:ext cx="1315998" cy="484035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直接连接符 114"/>
            <p:cNvCxnSpPr/>
            <p:nvPr/>
          </p:nvCxnSpPr>
          <p:spPr>
            <a:xfrm flipH="1" flipV="1">
              <a:off x="4733632" y="4685170"/>
              <a:ext cx="479828" cy="739590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5377608" y="5348998"/>
              <a:ext cx="878806" cy="146382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7" name="直接连接符 116"/>
            <p:cNvCxnSpPr/>
            <p:nvPr/>
          </p:nvCxnSpPr>
          <p:spPr>
            <a:xfrm flipV="1">
              <a:off x="4253806" y="2134374"/>
              <a:ext cx="952680" cy="1310052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flipV="1">
              <a:off x="7281129" y="5270944"/>
              <a:ext cx="975435" cy="17267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9" name="直接连接符 118"/>
            <p:cNvCxnSpPr/>
            <p:nvPr/>
          </p:nvCxnSpPr>
          <p:spPr>
            <a:xfrm flipV="1">
              <a:off x="7132762" y="4233613"/>
              <a:ext cx="740737" cy="680930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直接连接符 119"/>
            <p:cNvCxnSpPr/>
            <p:nvPr/>
          </p:nvCxnSpPr>
          <p:spPr>
            <a:xfrm flipV="1">
              <a:off x="8433342" y="4505095"/>
              <a:ext cx="503068" cy="671712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直接连接符 120"/>
            <p:cNvCxnSpPr/>
            <p:nvPr/>
          </p:nvCxnSpPr>
          <p:spPr>
            <a:xfrm flipH="1" flipV="1">
              <a:off x="7981927" y="4255530"/>
              <a:ext cx="340929" cy="909324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flipH="1" flipV="1">
              <a:off x="7498944" y="3278048"/>
              <a:ext cx="412481" cy="782997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直接连接符 122"/>
            <p:cNvCxnSpPr/>
            <p:nvPr/>
          </p:nvCxnSpPr>
          <p:spPr>
            <a:xfrm flipH="1" flipV="1">
              <a:off x="9184819" y="3021422"/>
              <a:ext cx="36067" cy="555589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直接连接符 123"/>
            <p:cNvCxnSpPr/>
            <p:nvPr/>
          </p:nvCxnSpPr>
          <p:spPr>
            <a:xfrm flipH="1" flipV="1">
              <a:off x="7271658" y="2598320"/>
              <a:ext cx="138897" cy="483080"/>
            </a:xfrm>
            <a:prstGeom prst="line">
              <a:avLst/>
            </a:prstGeom>
            <a:ln>
              <a:solidFill>
                <a:schemeClr val="bg1">
                  <a:alpha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文本框 124"/>
            <p:cNvSpPr txBox="1"/>
            <p:nvPr/>
          </p:nvSpPr>
          <p:spPr>
            <a:xfrm>
              <a:off x="9716989" y="245632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sp>
          <p:nvSpPr>
            <p:cNvPr id="126" name="文本框 125"/>
            <p:cNvSpPr txBox="1"/>
            <p:nvPr/>
          </p:nvSpPr>
          <p:spPr>
            <a:xfrm>
              <a:off x="1747994" y="1989734"/>
              <a:ext cx="111180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sp>
          <p:nvSpPr>
            <p:cNvPr id="127" name="文本框 126"/>
            <p:cNvSpPr txBox="1"/>
            <p:nvPr/>
          </p:nvSpPr>
          <p:spPr>
            <a:xfrm>
              <a:off x="1651068" y="5110920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sp>
          <p:nvSpPr>
            <p:cNvPr id="128" name="文本框 127"/>
            <p:cNvSpPr txBox="1"/>
            <p:nvPr/>
          </p:nvSpPr>
          <p:spPr>
            <a:xfrm>
              <a:off x="6205940" y="5813869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sp>
          <p:nvSpPr>
            <p:cNvPr id="129" name="文本框 128"/>
            <p:cNvSpPr txBox="1"/>
            <p:nvPr/>
          </p:nvSpPr>
          <p:spPr>
            <a:xfrm>
              <a:off x="9675107" y="4535125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pic>
          <p:nvPicPr>
            <p:cNvPr id="130" name="图片 129"/>
            <p:cNvPicPr>
              <a:picLocks noChangeAspect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9018051" y="3829607"/>
              <a:ext cx="498040" cy="519694"/>
            </a:xfrm>
            <a:prstGeom prst="rect">
              <a:avLst/>
            </a:prstGeom>
            <a:effectLst>
              <a:glow rad="127000">
                <a:schemeClr val="accent1">
                  <a:alpha val="16000"/>
                </a:schemeClr>
              </a:glow>
            </a:effectLst>
          </p:spPr>
        </p:pic>
        <p:pic>
          <p:nvPicPr>
            <p:cNvPr id="131" name="图片 130"/>
            <p:cNvPicPr>
              <a:picLocks noChangeAspect="1"/>
            </p:cNvPicPr>
            <p:nvPr/>
          </p:nvPicPr>
          <p:blipFill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857387" y="2280528"/>
              <a:ext cx="610466" cy="450583"/>
            </a:xfrm>
            <a:prstGeom prst="rect">
              <a:avLst/>
            </a:prstGeom>
            <a:effectLst>
              <a:glow rad="127000">
                <a:schemeClr val="accent1">
                  <a:alpha val="16000"/>
                </a:schemeClr>
              </a:glow>
            </a:effectLst>
          </p:spPr>
        </p:pic>
        <p:sp>
          <p:nvSpPr>
            <p:cNvPr id="133" name="文本框 132"/>
            <p:cNvSpPr txBox="1"/>
            <p:nvPr/>
          </p:nvSpPr>
          <p:spPr>
            <a:xfrm>
              <a:off x="5400075" y="372967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pic>
          <p:nvPicPr>
            <p:cNvPr id="135" name="图片 134"/>
            <p:cNvPicPr>
              <a:picLocks noChangeAspect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042372" y="4602579"/>
              <a:ext cx="618921" cy="492324"/>
            </a:xfrm>
            <a:prstGeom prst="rect">
              <a:avLst/>
            </a:prstGeom>
            <a:effectLst>
              <a:glow rad="127000">
                <a:schemeClr val="accent1">
                  <a:alpha val="15000"/>
                </a:schemeClr>
              </a:glow>
            </a:effectLst>
          </p:spPr>
        </p:pic>
        <p:pic>
          <p:nvPicPr>
            <p:cNvPr id="136" name="图片 135"/>
            <p:cNvPicPr>
              <a:picLocks noChangeAspect="1"/>
            </p:cNvPicPr>
            <p:nvPr/>
          </p:nvPicPr>
          <p:blipFill>
            <a:blip r:embed="rId1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327228" y="1767484"/>
              <a:ext cx="588994" cy="647894"/>
            </a:xfrm>
            <a:prstGeom prst="rect">
              <a:avLst/>
            </a:prstGeom>
            <a:effectLst>
              <a:glow rad="127000">
                <a:schemeClr val="accent1">
                  <a:alpha val="15000"/>
                </a:schemeClr>
              </a:glow>
            </a:effectLst>
          </p:spPr>
        </p:pic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11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506076" y="4982569"/>
              <a:ext cx="530335" cy="544477"/>
            </a:xfrm>
            <a:prstGeom prst="rect">
              <a:avLst/>
            </a:prstGeom>
            <a:effectLst>
              <a:glow rad="127000">
                <a:schemeClr val="accent1">
                  <a:alpha val="14000"/>
                </a:schemeClr>
              </a:glow>
            </a:effectLst>
          </p:spPr>
        </p:pic>
        <p:pic>
          <p:nvPicPr>
            <p:cNvPr id="138" name="图片 137"/>
            <p:cNvPicPr>
              <a:picLocks noChangeAspect="1"/>
            </p:cNvPicPr>
            <p:nvPr/>
          </p:nvPicPr>
          <p:blipFill>
            <a:blip r:embed="rId1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896292" y="1834793"/>
              <a:ext cx="477565" cy="541716"/>
            </a:xfrm>
            <a:prstGeom prst="rect">
              <a:avLst/>
            </a:prstGeom>
            <a:effectLst>
              <a:glow rad="127000">
                <a:schemeClr val="accent1">
                  <a:alpha val="15000"/>
                </a:schemeClr>
              </a:glow>
            </a:effectLst>
          </p:spPr>
        </p:pic>
        <p:sp>
          <p:nvSpPr>
            <p:cNvPr id="140" name="文本框 139"/>
            <p:cNvSpPr txBox="1"/>
            <p:nvPr/>
          </p:nvSpPr>
          <p:spPr>
            <a:xfrm>
              <a:off x="6631891" y="1168153"/>
              <a:ext cx="110799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添加标题</a:t>
              </a:r>
            </a:p>
          </p:txBody>
        </p:sp>
        <p:pic>
          <p:nvPicPr>
            <p:cNvPr id="141" name="图片 140"/>
            <p:cNvPicPr>
              <a:picLocks noChangeAspect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35200" t="25037" r="35900" b="24148"/>
            <a:stretch/>
          </p:blipFill>
          <p:spPr>
            <a:xfrm>
              <a:off x="3113716" y="1575291"/>
              <a:ext cx="1073630" cy="1061866"/>
            </a:xfrm>
            <a:prstGeom prst="rect">
              <a:avLst/>
            </a:prstGeom>
          </p:spPr>
        </p:pic>
        <p:sp>
          <p:nvSpPr>
            <p:cNvPr id="274" name="Freeform 177"/>
            <p:cNvSpPr>
              <a:spLocks noEditPoints="1"/>
            </p:cNvSpPr>
            <p:nvPr/>
          </p:nvSpPr>
          <p:spPr bwMode="auto">
            <a:xfrm>
              <a:off x="5627245" y="3154351"/>
              <a:ext cx="587612" cy="507021"/>
            </a:xfrm>
            <a:custGeom>
              <a:avLst/>
              <a:gdLst>
                <a:gd name="T0" fmla="*/ 246 w 288"/>
                <a:gd name="T1" fmla="*/ 26 h 247"/>
                <a:gd name="T2" fmla="*/ 144 w 288"/>
                <a:gd name="T3" fmla="*/ 0 h 247"/>
                <a:gd name="T4" fmla="*/ 41 w 288"/>
                <a:gd name="T5" fmla="*/ 26 h 247"/>
                <a:gd name="T6" fmla="*/ 0 w 288"/>
                <a:gd name="T7" fmla="*/ 98 h 247"/>
                <a:gd name="T8" fmla="*/ 144 w 288"/>
                <a:gd name="T9" fmla="*/ 247 h 247"/>
                <a:gd name="T10" fmla="*/ 288 w 288"/>
                <a:gd name="T11" fmla="*/ 98 h 247"/>
                <a:gd name="T12" fmla="*/ 246 w 288"/>
                <a:gd name="T13" fmla="*/ 26 h 247"/>
                <a:gd name="T14" fmla="*/ 245 w 288"/>
                <a:gd name="T15" fmla="*/ 115 h 247"/>
                <a:gd name="T16" fmla="*/ 201 w 288"/>
                <a:gd name="T17" fmla="*/ 71 h 247"/>
                <a:gd name="T18" fmla="*/ 234 w 288"/>
                <a:gd name="T19" fmla="*/ 41 h 247"/>
                <a:gd name="T20" fmla="*/ 245 w 288"/>
                <a:gd name="T21" fmla="*/ 115 h 247"/>
                <a:gd name="T22" fmla="*/ 227 w 288"/>
                <a:gd name="T23" fmla="*/ 40 h 247"/>
                <a:gd name="T24" fmla="*/ 143 w 288"/>
                <a:gd name="T25" fmla="*/ 72 h 247"/>
                <a:gd name="T26" fmla="*/ 59 w 288"/>
                <a:gd name="T27" fmla="*/ 40 h 247"/>
                <a:gd name="T28" fmla="*/ 62 w 288"/>
                <a:gd name="T29" fmla="*/ 32 h 247"/>
                <a:gd name="T30" fmla="*/ 144 w 288"/>
                <a:gd name="T31" fmla="*/ 15 h 247"/>
                <a:gd name="T32" fmla="*/ 223 w 288"/>
                <a:gd name="T33" fmla="*/ 30 h 247"/>
                <a:gd name="T34" fmla="*/ 227 w 288"/>
                <a:gd name="T35" fmla="*/ 40 h 247"/>
                <a:gd name="T36" fmla="*/ 183 w 288"/>
                <a:gd name="T37" fmla="*/ 76 h 247"/>
                <a:gd name="T38" fmla="*/ 144 w 288"/>
                <a:gd name="T39" fmla="*/ 143 h 247"/>
                <a:gd name="T40" fmla="*/ 105 w 288"/>
                <a:gd name="T41" fmla="*/ 76 h 247"/>
                <a:gd name="T42" fmla="*/ 143 w 288"/>
                <a:gd name="T43" fmla="*/ 80 h 247"/>
                <a:gd name="T44" fmla="*/ 183 w 288"/>
                <a:gd name="T45" fmla="*/ 76 h 247"/>
                <a:gd name="T46" fmla="*/ 52 w 288"/>
                <a:gd name="T47" fmla="*/ 43 h 247"/>
                <a:gd name="T48" fmla="*/ 89 w 288"/>
                <a:gd name="T49" fmla="*/ 72 h 247"/>
                <a:gd name="T50" fmla="*/ 44 w 288"/>
                <a:gd name="T51" fmla="*/ 117 h 247"/>
                <a:gd name="T52" fmla="*/ 52 w 288"/>
                <a:gd name="T53" fmla="*/ 43 h 247"/>
                <a:gd name="T54" fmla="*/ 96 w 288"/>
                <a:gd name="T55" fmla="*/ 76 h 247"/>
                <a:gd name="T56" fmla="*/ 136 w 288"/>
                <a:gd name="T57" fmla="*/ 145 h 247"/>
                <a:gd name="T58" fmla="*/ 49 w 288"/>
                <a:gd name="T59" fmla="*/ 122 h 247"/>
                <a:gd name="T60" fmla="*/ 96 w 288"/>
                <a:gd name="T61" fmla="*/ 76 h 247"/>
                <a:gd name="T62" fmla="*/ 144 w 288"/>
                <a:gd name="T63" fmla="*/ 153 h 247"/>
                <a:gd name="T64" fmla="*/ 187 w 288"/>
                <a:gd name="T65" fmla="*/ 149 h 247"/>
                <a:gd name="T66" fmla="*/ 144 w 288"/>
                <a:gd name="T67" fmla="*/ 224 h 247"/>
                <a:gd name="T68" fmla="*/ 101 w 288"/>
                <a:gd name="T69" fmla="*/ 149 h 247"/>
                <a:gd name="T70" fmla="*/ 144 w 288"/>
                <a:gd name="T71" fmla="*/ 153 h 247"/>
                <a:gd name="T72" fmla="*/ 151 w 288"/>
                <a:gd name="T73" fmla="*/ 145 h 247"/>
                <a:gd name="T74" fmla="*/ 193 w 288"/>
                <a:gd name="T75" fmla="*/ 73 h 247"/>
                <a:gd name="T76" fmla="*/ 241 w 288"/>
                <a:gd name="T77" fmla="*/ 121 h 247"/>
                <a:gd name="T78" fmla="*/ 151 w 288"/>
                <a:gd name="T79" fmla="*/ 145 h 247"/>
                <a:gd name="T80" fmla="*/ 273 w 288"/>
                <a:gd name="T81" fmla="*/ 94 h 247"/>
                <a:gd name="T82" fmla="*/ 253 w 288"/>
                <a:gd name="T83" fmla="*/ 113 h 247"/>
                <a:gd name="T84" fmla="*/ 242 w 288"/>
                <a:gd name="T85" fmla="*/ 41 h 247"/>
                <a:gd name="T86" fmla="*/ 273 w 288"/>
                <a:gd name="T87" fmla="*/ 94 h 247"/>
                <a:gd name="T88" fmla="*/ 44 w 288"/>
                <a:gd name="T89" fmla="*/ 42 h 247"/>
                <a:gd name="T90" fmla="*/ 36 w 288"/>
                <a:gd name="T91" fmla="*/ 114 h 247"/>
                <a:gd name="T92" fmla="*/ 15 w 288"/>
                <a:gd name="T93" fmla="*/ 93 h 247"/>
                <a:gd name="T94" fmla="*/ 44 w 288"/>
                <a:gd name="T95" fmla="*/ 42 h 247"/>
                <a:gd name="T96" fmla="*/ 47 w 288"/>
                <a:gd name="T97" fmla="*/ 130 h 247"/>
                <a:gd name="T98" fmla="*/ 91 w 288"/>
                <a:gd name="T99" fmla="*/ 147 h 247"/>
                <a:gd name="T100" fmla="*/ 127 w 288"/>
                <a:gd name="T101" fmla="*/ 209 h 247"/>
                <a:gd name="T102" fmla="*/ 47 w 288"/>
                <a:gd name="T103" fmla="*/ 130 h 247"/>
                <a:gd name="T104" fmla="*/ 161 w 288"/>
                <a:gd name="T105" fmla="*/ 209 h 247"/>
                <a:gd name="T106" fmla="*/ 197 w 288"/>
                <a:gd name="T107" fmla="*/ 147 h 247"/>
                <a:gd name="T108" fmla="*/ 241 w 288"/>
                <a:gd name="T109" fmla="*/ 130 h 247"/>
                <a:gd name="T110" fmla="*/ 161 w 288"/>
                <a:gd name="T111" fmla="*/ 209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88" h="247">
                  <a:moveTo>
                    <a:pt x="246" y="26"/>
                  </a:moveTo>
                  <a:cubicBezTo>
                    <a:pt x="219" y="12"/>
                    <a:pt x="212" y="0"/>
                    <a:pt x="144" y="0"/>
                  </a:cubicBezTo>
                  <a:cubicBezTo>
                    <a:pt x="76" y="0"/>
                    <a:pt x="68" y="12"/>
                    <a:pt x="41" y="26"/>
                  </a:cubicBezTo>
                  <a:cubicBezTo>
                    <a:pt x="11" y="43"/>
                    <a:pt x="0" y="75"/>
                    <a:pt x="0" y="98"/>
                  </a:cubicBezTo>
                  <a:cubicBezTo>
                    <a:pt x="0" y="110"/>
                    <a:pt x="144" y="247"/>
                    <a:pt x="144" y="247"/>
                  </a:cubicBezTo>
                  <a:cubicBezTo>
                    <a:pt x="144" y="247"/>
                    <a:pt x="288" y="110"/>
                    <a:pt x="288" y="98"/>
                  </a:cubicBezTo>
                  <a:cubicBezTo>
                    <a:pt x="288" y="76"/>
                    <a:pt x="277" y="43"/>
                    <a:pt x="246" y="26"/>
                  </a:cubicBezTo>
                  <a:close/>
                  <a:moveTo>
                    <a:pt x="245" y="115"/>
                  </a:moveTo>
                  <a:cubicBezTo>
                    <a:pt x="201" y="71"/>
                    <a:pt x="201" y="71"/>
                    <a:pt x="201" y="71"/>
                  </a:cubicBezTo>
                  <a:cubicBezTo>
                    <a:pt x="221" y="64"/>
                    <a:pt x="233" y="53"/>
                    <a:pt x="234" y="41"/>
                  </a:cubicBezTo>
                  <a:lnTo>
                    <a:pt x="245" y="115"/>
                  </a:lnTo>
                  <a:close/>
                  <a:moveTo>
                    <a:pt x="227" y="40"/>
                  </a:moveTo>
                  <a:cubicBezTo>
                    <a:pt x="227" y="55"/>
                    <a:pt x="193" y="72"/>
                    <a:pt x="143" y="72"/>
                  </a:cubicBezTo>
                  <a:cubicBezTo>
                    <a:pt x="93" y="72"/>
                    <a:pt x="59" y="55"/>
                    <a:pt x="59" y="40"/>
                  </a:cubicBezTo>
                  <a:cubicBezTo>
                    <a:pt x="59" y="37"/>
                    <a:pt x="60" y="34"/>
                    <a:pt x="62" y="32"/>
                  </a:cubicBezTo>
                  <a:cubicBezTo>
                    <a:pt x="79" y="21"/>
                    <a:pt x="92" y="15"/>
                    <a:pt x="144" y="15"/>
                  </a:cubicBezTo>
                  <a:cubicBezTo>
                    <a:pt x="193" y="15"/>
                    <a:pt x="207" y="21"/>
                    <a:pt x="223" y="30"/>
                  </a:cubicBezTo>
                  <a:cubicBezTo>
                    <a:pt x="225" y="33"/>
                    <a:pt x="227" y="36"/>
                    <a:pt x="227" y="40"/>
                  </a:cubicBezTo>
                  <a:close/>
                  <a:moveTo>
                    <a:pt x="183" y="76"/>
                  </a:moveTo>
                  <a:cubicBezTo>
                    <a:pt x="144" y="143"/>
                    <a:pt x="144" y="143"/>
                    <a:pt x="144" y="143"/>
                  </a:cubicBezTo>
                  <a:cubicBezTo>
                    <a:pt x="105" y="76"/>
                    <a:pt x="105" y="76"/>
                    <a:pt x="105" y="76"/>
                  </a:cubicBezTo>
                  <a:cubicBezTo>
                    <a:pt x="117" y="78"/>
                    <a:pt x="129" y="80"/>
                    <a:pt x="143" y="80"/>
                  </a:cubicBezTo>
                  <a:cubicBezTo>
                    <a:pt x="158" y="80"/>
                    <a:pt x="171" y="78"/>
                    <a:pt x="183" y="76"/>
                  </a:cubicBezTo>
                  <a:close/>
                  <a:moveTo>
                    <a:pt x="52" y="43"/>
                  </a:moveTo>
                  <a:cubicBezTo>
                    <a:pt x="54" y="55"/>
                    <a:pt x="68" y="65"/>
                    <a:pt x="89" y="72"/>
                  </a:cubicBezTo>
                  <a:cubicBezTo>
                    <a:pt x="44" y="117"/>
                    <a:pt x="44" y="117"/>
                    <a:pt x="44" y="117"/>
                  </a:cubicBezTo>
                  <a:lnTo>
                    <a:pt x="52" y="43"/>
                  </a:lnTo>
                  <a:close/>
                  <a:moveTo>
                    <a:pt x="96" y="76"/>
                  </a:moveTo>
                  <a:cubicBezTo>
                    <a:pt x="136" y="145"/>
                    <a:pt x="136" y="145"/>
                    <a:pt x="136" y="145"/>
                  </a:cubicBezTo>
                  <a:cubicBezTo>
                    <a:pt x="97" y="144"/>
                    <a:pt x="69" y="134"/>
                    <a:pt x="49" y="122"/>
                  </a:cubicBezTo>
                  <a:lnTo>
                    <a:pt x="96" y="76"/>
                  </a:lnTo>
                  <a:close/>
                  <a:moveTo>
                    <a:pt x="144" y="153"/>
                  </a:moveTo>
                  <a:cubicBezTo>
                    <a:pt x="160" y="153"/>
                    <a:pt x="174" y="152"/>
                    <a:pt x="187" y="149"/>
                  </a:cubicBezTo>
                  <a:cubicBezTo>
                    <a:pt x="144" y="224"/>
                    <a:pt x="144" y="224"/>
                    <a:pt x="144" y="224"/>
                  </a:cubicBezTo>
                  <a:cubicBezTo>
                    <a:pt x="101" y="149"/>
                    <a:pt x="101" y="149"/>
                    <a:pt x="101" y="149"/>
                  </a:cubicBezTo>
                  <a:cubicBezTo>
                    <a:pt x="114" y="152"/>
                    <a:pt x="128" y="153"/>
                    <a:pt x="144" y="153"/>
                  </a:cubicBezTo>
                  <a:close/>
                  <a:moveTo>
                    <a:pt x="151" y="145"/>
                  </a:moveTo>
                  <a:cubicBezTo>
                    <a:pt x="193" y="73"/>
                    <a:pt x="193" y="73"/>
                    <a:pt x="193" y="73"/>
                  </a:cubicBezTo>
                  <a:cubicBezTo>
                    <a:pt x="241" y="121"/>
                    <a:pt x="241" y="121"/>
                    <a:pt x="241" y="121"/>
                  </a:cubicBezTo>
                  <a:cubicBezTo>
                    <a:pt x="221" y="133"/>
                    <a:pt x="192" y="144"/>
                    <a:pt x="151" y="145"/>
                  </a:cubicBezTo>
                  <a:close/>
                  <a:moveTo>
                    <a:pt x="273" y="94"/>
                  </a:moveTo>
                  <a:cubicBezTo>
                    <a:pt x="269" y="98"/>
                    <a:pt x="262" y="105"/>
                    <a:pt x="253" y="113"/>
                  </a:cubicBezTo>
                  <a:cubicBezTo>
                    <a:pt x="242" y="41"/>
                    <a:pt x="242" y="41"/>
                    <a:pt x="242" y="41"/>
                  </a:cubicBezTo>
                  <a:cubicBezTo>
                    <a:pt x="264" y="55"/>
                    <a:pt x="271" y="78"/>
                    <a:pt x="273" y="94"/>
                  </a:cubicBezTo>
                  <a:close/>
                  <a:moveTo>
                    <a:pt x="44" y="42"/>
                  </a:moveTo>
                  <a:cubicBezTo>
                    <a:pt x="36" y="114"/>
                    <a:pt x="36" y="114"/>
                    <a:pt x="36" y="114"/>
                  </a:cubicBezTo>
                  <a:cubicBezTo>
                    <a:pt x="26" y="106"/>
                    <a:pt x="19" y="98"/>
                    <a:pt x="15" y="93"/>
                  </a:cubicBezTo>
                  <a:cubicBezTo>
                    <a:pt x="16" y="76"/>
                    <a:pt x="26" y="55"/>
                    <a:pt x="44" y="42"/>
                  </a:cubicBezTo>
                  <a:close/>
                  <a:moveTo>
                    <a:pt x="47" y="130"/>
                  </a:moveTo>
                  <a:cubicBezTo>
                    <a:pt x="59" y="137"/>
                    <a:pt x="73" y="143"/>
                    <a:pt x="91" y="147"/>
                  </a:cubicBezTo>
                  <a:cubicBezTo>
                    <a:pt x="127" y="209"/>
                    <a:pt x="127" y="209"/>
                    <a:pt x="127" y="209"/>
                  </a:cubicBezTo>
                  <a:cubicBezTo>
                    <a:pt x="97" y="180"/>
                    <a:pt x="68" y="152"/>
                    <a:pt x="47" y="130"/>
                  </a:cubicBezTo>
                  <a:close/>
                  <a:moveTo>
                    <a:pt x="161" y="209"/>
                  </a:moveTo>
                  <a:cubicBezTo>
                    <a:pt x="197" y="147"/>
                    <a:pt x="197" y="147"/>
                    <a:pt x="197" y="147"/>
                  </a:cubicBezTo>
                  <a:cubicBezTo>
                    <a:pt x="215" y="143"/>
                    <a:pt x="230" y="137"/>
                    <a:pt x="241" y="130"/>
                  </a:cubicBezTo>
                  <a:cubicBezTo>
                    <a:pt x="220" y="152"/>
                    <a:pt x="191" y="180"/>
                    <a:pt x="161" y="2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glow rad="127000">
                <a:schemeClr val="accent1">
                  <a:alpha val="15000"/>
                </a:scheme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2" name="组合 131">
            <a:extLst>
              <a:ext uri="{FF2B5EF4-FFF2-40B4-BE49-F238E27FC236}">
                <a16:creationId xmlns:a16="http://schemas.microsoft.com/office/drawing/2014/main" xmlns="" id="{EF07D83D-344F-4AFD-88B3-DF99D4110050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2426005" y="163377"/>
            <a:chExt cx="1041330" cy="276337"/>
          </a:xfrm>
        </p:grpSpPr>
        <p:grpSp>
          <p:nvGrpSpPr>
            <p:cNvPr id="134" name="组合 133">
              <a:extLst>
                <a:ext uri="{FF2B5EF4-FFF2-40B4-BE49-F238E27FC236}">
                  <a16:creationId xmlns:a16="http://schemas.microsoft.com/office/drawing/2014/main" xmlns="" id="{3BEA1504-24EA-4893-A64D-A97463829F7D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75" name="Freeform 43">
                <a:extLst>
                  <a:ext uri="{FF2B5EF4-FFF2-40B4-BE49-F238E27FC236}">
                    <a16:creationId xmlns:a16="http://schemas.microsoft.com/office/drawing/2014/main" xmlns="" id="{B12DC7AE-D33C-49EC-ADBA-1B57A96867B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6" name="Freeform 44">
                <a:extLst>
                  <a:ext uri="{FF2B5EF4-FFF2-40B4-BE49-F238E27FC236}">
                    <a16:creationId xmlns:a16="http://schemas.microsoft.com/office/drawing/2014/main" xmlns="" id="{48B95CF6-29E2-40CB-8743-5CE2C5628367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39" name="组合 138">
              <a:extLst>
                <a:ext uri="{FF2B5EF4-FFF2-40B4-BE49-F238E27FC236}">
                  <a16:creationId xmlns:a16="http://schemas.microsoft.com/office/drawing/2014/main" xmlns="" id="{29A46376-5372-4755-8F12-11A503BE55B9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solidFill>
              <a:schemeClr val="bg1"/>
            </a:solidFill>
          </p:grpSpPr>
          <p:sp>
            <p:nvSpPr>
              <p:cNvPr id="142" name="Freeform 45">
                <a:extLst>
                  <a:ext uri="{FF2B5EF4-FFF2-40B4-BE49-F238E27FC236}">
                    <a16:creationId xmlns:a16="http://schemas.microsoft.com/office/drawing/2014/main" xmlns="" id="{89961127-9469-4076-AC3A-E7E8ECA9EAD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3" name="Freeform 46">
                <a:extLst>
                  <a:ext uri="{FF2B5EF4-FFF2-40B4-BE49-F238E27FC236}">
                    <a16:creationId xmlns:a16="http://schemas.microsoft.com/office/drawing/2014/main" xmlns="" id="{4353A099-1763-4ABA-9D3C-7132EA68F51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4" name="Freeform 47">
                <a:extLst>
                  <a:ext uri="{FF2B5EF4-FFF2-40B4-BE49-F238E27FC236}">
                    <a16:creationId xmlns:a16="http://schemas.microsoft.com/office/drawing/2014/main" xmlns="" id="{BFFE92F1-0FBC-47E7-854E-5C571DEAD9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Rectangle 48">
                <a:extLst>
                  <a:ext uri="{FF2B5EF4-FFF2-40B4-BE49-F238E27FC236}">
                    <a16:creationId xmlns:a16="http://schemas.microsoft.com/office/drawing/2014/main" xmlns="" id="{AC7A8429-5E5D-4B00-A476-82753C0EA86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6" name="Freeform 49">
                <a:extLst>
                  <a:ext uri="{FF2B5EF4-FFF2-40B4-BE49-F238E27FC236}">
                    <a16:creationId xmlns:a16="http://schemas.microsoft.com/office/drawing/2014/main" xmlns="" id="{122530F0-9BC5-4A99-97C0-DC9832F1649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7" name="Freeform 50">
                <a:extLst>
                  <a:ext uri="{FF2B5EF4-FFF2-40B4-BE49-F238E27FC236}">
                    <a16:creationId xmlns:a16="http://schemas.microsoft.com/office/drawing/2014/main" xmlns="" id="{76217B9C-6071-4393-AF7B-0F06FA80D8C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8" name="Freeform 51">
                <a:extLst>
                  <a:ext uri="{FF2B5EF4-FFF2-40B4-BE49-F238E27FC236}">
                    <a16:creationId xmlns:a16="http://schemas.microsoft.com/office/drawing/2014/main" xmlns="" id="{F310577F-C447-4876-8876-E1E18D966095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9" name="Rectangle 52">
                <a:extLst>
                  <a:ext uri="{FF2B5EF4-FFF2-40B4-BE49-F238E27FC236}">
                    <a16:creationId xmlns:a16="http://schemas.microsoft.com/office/drawing/2014/main" xmlns="" id="{ACBA44D2-7F82-4D98-90E5-31A2FBB7C5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0" name="Freeform 53">
                <a:extLst>
                  <a:ext uri="{FF2B5EF4-FFF2-40B4-BE49-F238E27FC236}">
                    <a16:creationId xmlns:a16="http://schemas.microsoft.com/office/drawing/2014/main" xmlns="" id="{62667E3A-2A3F-43A8-BD8C-4C33EACE89A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1" name="Freeform 54">
                <a:extLst>
                  <a:ext uri="{FF2B5EF4-FFF2-40B4-BE49-F238E27FC236}">
                    <a16:creationId xmlns:a16="http://schemas.microsoft.com/office/drawing/2014/main" xmlns="" id="{5870FBC9-38C7-4CE3-89F0-B582DACF143B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2" name="Freeform 55">
                <a:extLst>
                  <a:ext uri="{FF2B5EF4-FFF2-40B4-BE49-F238E27FC236}">
                    <a16:creationId xmlns:a16="http://schemas.microsoft.com/office/drawing/2014/main" xmlns="" id="{A2F47AFD-9260-40EC-B6E4-E3585ED3490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3" name="Freeform 56">
                <a:extLst>
                  <a:ext uri="{FF2B5EF4-FFF2-40B4-BE49-F238E27FC236}">
                    <a16:creationId xmlns:a16="http://schemas.microsoft.com/office/drawing/2014/main" xmlns="" id="{871EDC9F-728D-4885-A1E6-74F0ECD5CD4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4" name="Freeform 57">
                <a:extLst>
                  <a:ext uri="{FF2B5EF4-FFF2-40B4-BE49-F238E27FC236}">
                    <a16:creationId xmlns:a16="http://schemas.microsoft.com/office/drawing/2014/main" xmlns="" id="{3C063F6F-82AD-4F0D-8E34-E678613E7DB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5" name="Rectangle 58">
                <a:extLst>
                  <a:ext uri="{FF2B5EF4-FFF2-40B4-BE49-F238E27FC236}">
                    <a16:creationId xmlns:a16="http://schemas.microsoft.com/office/drawing/2014/main" xmlns="" id="{AE5CE7C1-2CF9-40C9-B2DA-35FCBC282D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6" name="Freeform 59">
                <a:extLst>
                  <a:ext uri="{FF2B5EF4-FFF2-40B4-BE49-F238E27FC236}">
                    <a16:creationId xmlns:a16="http://schemas.microsoft.com/office/drawing/2014/main" xmlns="" id="{8BAA1D47-6F8E-4937-8729-36943A063C0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7" name="Freeform 60">
                <a:extLst>
                  <a:ext uri="{FF2B5EF4-FFF2-40B4-BE49-F238E27FC236}">
                    <a16:creationId xmlns:a16="http://schemas.microsoft.com/office/drawing/2014/main" xmlns="" id="{CBD9106A-B906-42F6-AC43-59CE937AB06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8" name="Freeform 61">
                <a:extLst>
                  <a:ext uri="{FF2B5EF4-FFF2-40B4-BE49-F238E27FC236}">
                    <a16:creationId xmlns:a16="http://schemas.microsoft.com/office/drawing/2014/main" xmlns="" id="{26C5EB7E-1353-4F95-8D1F-02758B7212E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9" name="Rectangle 62">
                <a:extLst>
                  <a:ext uri="{FF2B5EF4-FFF2-40B4-BE49-F238E27FC236}">
                    <a16:creationId xmlns:a16="http://schemas.microsoft.com/office/drawing/2014/main" xmlns="" id="{6D0DD246-2886-408E-85EB-739CD0091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0" name="Freeform 63">
                <a:extLst>
                  <a:ext uri="{FF2B5EF4-FFF2-40B4-BE49-F238E27FC236}">
                    <a16:creationId xmlns:a16="http://schemas.microsoft.com/office/drawing/2014/main" xmlns="" id="{3DD04E2E-B3CD-4D78-91C3-27B79773319F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1" name="Freeform 64">
                <a:extLst>
                  <a:ext uri="{FF2B5EF4-FFF2-40B4-BE49-F238E27FC236}">
                    <a16:creationId xmlns:a16="http://schemas.microsoft.com/office/drawing/2014/main" xmlns="" id="{CC0EDB09-D118-4B97-8C8B-4220036C562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2" name="Freeform 65">
                <a:extLst>
                  <a:ext uri="{FF2B5EF4-FFF2-40B4-BE49-F238E27FC236}">
                    <a16:creationId xmlns:a16="http://schemas.microsoft.com/office/drawing/2014/main" xmlns="" id="{10952C24-2E8B-49C5-84DD-F27F1B46B9C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3" name="Freeform 66">
                <a:extLst>
                  <a:ext uri="{FF2B5EF4-FFF2-40B4-BE49-F238E27FC236}">
                    <a16:creationId xmlns:a16="http://schemas.microsoft.com/office/drawing/2014/main" xmlns="" id="{2C7FDCA4-098D-462E-B1D7-B1E919C80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4" name="Freeform 67">
                <a:extLst>
                  <a:ext uri="{FF2B5EF4-FFF2-40B4-BE49-F238E27FC236}">
                    <a16:creationId xmlns:a16="http://schemas.microsoft.com/office/drawing/2014/main" xmlns="" id="{FBC15A60-ED47-41A1-85A7-B6A3E5F61234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5" name="Freeform 68">
                <a:extLst>
                  <a:ext uri="{FF2B5EF4-FFF2-40B4-BE49-F238E27FC236}">
                    <a16:creationId xmlns:a16="http://schemas.microsoft.com/office/drawing/2014/main" xmlns="" id="{23E13974-0B48-4E41-95AA-14ED517201A4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6" name="Freeform 69">
                <a:extLst>
                  <a:ext uri="{FF2B5EF4-FFF2-40B4-BE49-F238E27FC236}">
                    <a16:creationId xmlns:a16="http://schemas.microsoft.com/office/drawing/2014/main" xmlns="" id="{F0CD1056-6863-4D10-80CA-24F4286814DA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7" name="Freeform 70">
                <a:extLst>
                  <a:ext uri="{FF2B5EF4-FFF2-40B4-BE49-F238E27FC236}">
                    <a16:creationId xmlns:a16="http://schemas.microsoft.com/office/drawing/2014/main" xmlns="" id="{8C2DF409-A639-42EF-9B13-467487175C36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8" name="Freeform 71">
                <a:extLst>
                  <a:ext uri="{FF2B5EF4-FFF2-40B4-BE49-F238E27FC236}">
                    <a16:creationId xmlns:a16="http://schemas.microsoft.com/office/drawing/2014/main" xmlns="" id="{C184BAFB-D73D-43BD-A087-BD0F6D5DBF92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9" name="Freeform 72">
                <a:extLst>
                  <a:ext uri="{FF2B5EF4-FFF2-40B4-BE49-F238E27FC236}">
                    <a16:creationId xmlns:a16="http://schemas.microsoft.com/office/drawing/2014/main" xmlns="" id="{7889C0D9-DD61-421D-BAE8-D844846884CA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0" name="Freeform 73">
                <a:extLst>
                  <a:ext uri="{FF2B5EF4-FFF2-40B4-BE49-F238E27FC236}">
                    <a16:creationId xmlns:a16="http://schemas.microsoft.com/office/drawing/2014/main" xmlns="" id="{DABB38AB-DC18-4F90-98EF-440081F2A12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1" name="Freeform 74">
                <a:extLst>
                  <a:ext uri="{FF2B5EF4-FFF2-40B4-BE49-F238E27FC236}">
                    <a16:creationId xmlns:a16="http://schemas.microsoft.com/office/drawing/2014/main" xmlns="" id="{C283BBA0-EABF-40D2-8652-A5FB519AB6EA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2" name="Freeform 75">
                <a:extLst>
                  <a:ext uri="{FF2B5EF4-FFF2-40B4-BE49-F238E27FC236}">
                    <a16:creationId xmlns:a16="http://schemas.microsoft.com/office/drawing/2014/main" xmlns="" id="{D07CA0E1-7107-491B-B83F-743C3B9962B1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3" name="Freeform 76">
                <a:extLst>
                  <a:ext uri="{FF2B5EF4-FFF2-40B4-BE49-F238E27FC236}">
                    <a16:creationId xmlns:a16="http://schemas.microsoft.com/office/drawing/2014/main" xmlns="" id="{BFE52DA0-CF0B-403E-8D20-5DC0FA2BAD80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4" name="Freeform 77">
                <a:extLst>
                  <a:ext uri="{FF2B5EF4-FFF2-40B4-BE49-F238E27FC236}">
                    <a16:creationId xmlns:a16="http://schemas.microsoft.com/office/drawing/2014/main" xmlns="" id="{139515CE-52F2-4F13-AC7A-867F079885A3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42610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261" t="14771" r="466" b="1704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191" name="矩形 190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-799394" y="-102310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327392" y="-2780648"/>
            <a:ext cx="2251973" cy="1542636"/>
            <a:chOff x="-482600" y="-3851275"/>
            <a:chExt cx="9344025" cy="6400800"/>
          </a:xfrm>
          <a:solidFill>
            <a:srgbClr val="F0F0F0">
              <a:alpha val="10196"/>
            </a:srgbClr>
          </a:solidFill>
        </p:grpSpPr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-482600" y="1263650"/>
              <a:ext cx="9344025" cy="1285875"/>
            </a:xfrm>
            <a:custGeom>
              <a:avLst/>
              <a:gdLst>
                <a:gd name="T0" fmla="*/ 0 w 2489"/>
                <a:gd name="T1" fmla="*/ 342 h 342"/>
                <a:gd name="T2" fmla="*/ 1245 w 2489"/>
                <a:gd name="T3" fmla="*/ 0 h 342"/>
                <a:gd name="T4" fmla="*/ 2489 w 2489"/>
                <a:gd name="T5" fmla="*/ 342 h 342"/>
                <a:gd name="T6" fmla="*/ 1245 w 2489"/>
                <a:gd name="T7" fmla="*/ 87 h 342"/>
                <a:gd name="T8" fmla="*/ 0 w 248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9" h="342">
                  <a:moveTo>
                    <a:pt x="0" y="342"/>
                  </a:moveTo>
                  <a:cubicBezTo>
                    <a:pt x="269" y="151"/>
                    <a:pt x="726" y="0"/>
                    <a:pt x="1245" y="0"/>
                  </a:cubicBezTo>
                  <a:cubicBezTo>
                    <a:pt x="1763" y="0"/>
                    <a:pt x="2220" y="151"/>
                    <a:pt x="2489" y="342"/>
                  </a:cubicBezTo>
                  <a:cubicBezTo>
                    <a:pt x="2191" y="186"/>
                    <a:pt x="1744" y="87"/>
                    <a:pt x="1245" y="87"/>
                  </a:cubicBezTo>
                  <a:cubicBezTo>
                    <a:pt x="745" y="87"/>
                    <a:pt x="298" y="186"/>
                    <a:pt x="0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"/>
            <p:cNvSpPr>
              <a:spLocks noEditPoints="1"/>
            </p:cNvSpPr>
            <p:nvPr/>
          </p:nvSpPr>
          <p:spPr bwMode="auto">
            <a:xfrm>
              <a:off x="5778500" y="-2511425"/>
              <a:ext cx="1600200" cy="2287588"/>
            </a:xfrm>
            <a:custGeom>
              <a:avLst/>
              <a:gdLst>
                <a:gd name="T0" fmla="*/ 365 w 426"/>
                <a:gd name="T1" fmla="*/ 516 h 609"/>
                <a:gd name="T2" fmla="*/ 419 w 426"/>
                <a:gd name="T3" fmla="*/ 369 h 609"/>
                <a:gd name="T4" fmla="*/ 400 w 426"/>
                <a:gd name="T5" fmla="*/ 196 h 609"/>
                <a:gd name="T6" fmla="*/ 219 w 426"/>
                <a:gd name="T7" fmla="*/ 18 h 609"/>
                <a:gd name="T8" fmla="*/ 64 w 426"/>
                <a:gd name="T9" fmla="*/ 28 h 609"/>
                <a:gd name="T10" fmla="*/ 9 w 426"/>
                <a:gd name="T11" fmla="*/ 133 h 609"/>
                <a:gd name="T12" fmla="*/ 6 w 426"/>
                <a:gd name="T13" fmla="*/ 194 h 609"/>
                <a:gd name="T14" fmla="*/ 23 w 426"/>
                <a:gd name="T15" fmla="*/ 177 h 609"/>
                <a:gd name="T16" fmla="*/ 32 w 426"/>
                <a:gd name="T17" fmla="*/ 201 h 609"/>
                <a:gd name="T18" fmla="*/ 28 w 426"/>
                <a:gd name="T19" fmla="*/ 229 h 609"/>
                <a:gd name="T20" fmla="*/ 53 w 426"/>
                <a:gd name="T21" fmla="*/ 238 h 609"/>
                <a:gd name="T22" fmla="*/ 135 w 426"/>
                <a:gd name="T23" fmla="*/ 123 h 609"/>
                <a:gd name="T24" fmla="*/ 143 w 426"/>
                <a:gd name="T25" fmla="*/ 72 h 609"/>
                <a:gd name="T26" fmla="*/ 204 w 426"/>
                <a:gd name="T27" fmla="*/ 40 h 609"/>
                <a:gd name="T28" fmla="*/ 331 w 426"/>
                <a:gd name="T29" fmla="*/ 116 h 609"/>
                <a:gd name="T30" fmla="*/ 393 w 426"/>
                <a:gd name="T31" fmla="*/ 284 h 609"/>
                <a:gd name="T32" fmla="*/ 376 w 426"/>
                <a:gd name="T33" fmla="*/ 428 h 609"/>
                <a:gd name="T34" fmla="*/ 336 w 426"/>
                <a:gd name="T35" fmla="*/ 511 h 609"/>
                <a:gd name="T36" fmla="*/ 285 w 426"/>
                <a:gd name="T37" fmla="*/ 562 h 609"/>
                <a:gd name="T38" fmla="*/ 149 w 426"/>
                <a:gd name="T39" fmla="*/ 527 h 609"/>
                <a:gd name="T40" fmla="*/ 42 w 426"/>
                <a:gd name="T41" fmla="*/ 436 h 609"/>
                <a:gd name="T42" fmla="*/ 78 w 426"/>
                <a:gd name="T43" fmla="*/ 485 h 609"/>
                <a:gd name="T44" fmla="*/ 103 w 426"/>
                <a:gd name="T45" fmla="*/ 531 h 609"/>
                <a:gd name="T46" fmla="*/ 211 w 426"/>
                <a:gd name="T47" fmla="*/ 591 h 609"/>
                <a:gd name="T48" fmla="*/ 305 w 426"/>
                <a:gd name="T49" fmla="*/ 585 h 609"/>
                <a:gd name="T50" fmla="*/ 365 w 426"/>
                <a:gd name="T51" fmla="*/ 516 h 609"/>
                <a:gd name="T52" fmla="*/ 26 w 426"/>
                <a:gd name="T53" fmla="*/ 160 h 609"/>
                <a:gd name="T54" fmla="*/ 36 w 426"/>
                <a:gd name="T55" fmla="*/ 143 h 609"/>
                <a:gd name="T56" fmla="*/ 26 w 426"/>
                <a:gd name="T57" fmla="*/ 160 h 609"/>
                <a:gd name="T58" fmla="*/ 65 w 426"/>
                <a:gd name="T59" fmla="*/ 220 h 609"/>
                <a:gd name="T60" fmla="*/ 105 w 426"/>
                <a:gd name="T61" fmla="*/ 165 h 609"/>
                <a:gd name="T62" fmla="*/ 65 w 426"/>
                <a:gd name="T63" fmla="*/ 220 h 609"/>
                <a:gd name="T64" fmla="*/ 48 w 426"/>
                <a:gd name="T65" fmla="*/ 196 h 609"/>
                <a:gd name="T66" fmla="*/ 55 w 426"/>
                <a:gd name="T67" fmla="*/ 156 h 609"/>
                <a:gd name="T68" fmla="*/ 87 w 426"/>
                <a:gd name="T69" fmla="*/ 102 h 609"/>
                <a:gd name="T70" fmla="*/ 66 w 426"/>
                <a:gd name="T71" fmla="*/ 158 h 609"/>
                <a:gd name="T72" fmla="*/ 55 w 426"/>
                <a:gd name="T73" fmla="*/ 185 h 609"/>
                <a:gd name="T74" fmla="*/ 48 w 426"/>
                <a:gd name="T75" fmla="*/ 213 h 609"/>
                <a:gd name="T76" fmla="*/ 48 w 426"/>
                <a:gd name="T77" fmla="*/ 196 h 609"/>
                <a:gd name="T78" fmla="*/ 92 w 426"/>
                <a:gd name="T79" fmla="*/ 37 h 609"/>
                <a:gd name="T80" fmla="*/ 52 w 426"/>
                <a:gd name="T81" fmla="*/ 75 h 609"/>
                <a:gd name="T82" fmla="*/ 53 w 426"/>
                <a:gd name="T83" fmla="*/ 64 h 609"/>
                <a:gd name="T84" fmla="*/ 76 w 426"/>
                <a:gd name="T85" fmla="*/ 39 h 609"/>
                <a:gd name="T86" fmla="*/ 92 w 426"/>
                <a:gd name="T87" fmla="*/ 37 h 609"/>
                <a:gd name="T88" fmla="*/ 127 w 426"/>
                <a:gd name="T89" fmla="*/ 63 h 609"/>
                <a:gd name="T90" fmla="*/ 103 w 426"/>
                <a:gd name="T91" fmla="*/ 77 h 609"/>
                <a:gd name="T92" fmla="*/ 81 w 426"/>
                <a:gd name="T93" fmla="*/ 90 h 609"/>
                <a:gd name="T94" fmla="*/ 84 w 426"/>
                <a:gd name="T95" fmla="*/ 76 h 609"/>
                <a:gd name="T96" fmla="*/ 114 w 426"/>
                <a:gd name="T97" fmla="*/ 57 h 609"/>
                <a:gd name="T98" fmla="*/ 156 w 426"/>
                <a:gd name="T99" fmla="*/ 38 h 609"/>
                <a:gd name="T100" fmla="*/ 127 w 426"/>
                <a:gd name="T101" fmla="*/ 6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609">
                  <a:moveTo>
                    <a:pt x="365" y="516"/>
                  </a:moveTo>
                  <a:cubicBezTo>
                    <a:pt x="390" y="470"/>
                    <a:pt x="413" y="422"/>
                    <a:pt x="419" y="369"/>
                  </a:cubicBezTo>
                  <a:cubicBezTo>
                    <a:pt x="426" y="312"/>
                    <a:pt x="417" y="251"/>
                    <a:pt x="400" y="196"/>
                  </a:cubicBezTo>
                  <a:cubicBezTo>
                    <a:pt x="376" y="114"/>
                    <a:pt x="307" y="32"/>
                    <a:pt x="219" y="18"/>
                  </a:cubicBezTo>
                  <a:cubicBezTo>
                    <a:pt x="173" y="10"/>
                    <a:pt x="106" y="0"/>
                    <a:pt x="64" y="28"/>
                  </a:cubicBezTo>
                  <a:cubicBezTo>
                    <a:pt x="33" y="50"/>
                    <a:pt x="18" y="99"/>
                    <a:pt x="9" y="133"/>
                  </a:cubicBezTo>
                  <a:cubicBezTo>
                    <a:pt x="5" y="154"/>
                    <a:pt x="0" y="172"/>
                    <a:pt x="6" y="194"/>
                  </a:cubicBezTo>
                  <a:cubicBezTo>
                    <a:pt x="13" y="223"/>
                    <a:pt x="22" y="187"/>
                    <a:pt x="23" y="177"/>
                  </a:cubicBezTo>
                  <a:cubicBezTo>
                    <a:pt x="25" y="155"/>
                    <a:pt x="32" y="193"/>
                    <a:pt x="32" y="201"/>
                  </a:cubicBezTo>
                  <a:cubicBezTo>
                    <a:pt x="32" y="210"/>
                    <a:pt x="28" y="219"/>
                    <a:pt x="28" y="229"/>
                  </a:cubicBezTo>
                  <a:cubicBezTo>
                    <a:pt x="27" y="241"/>
                    <a:pt x="46" y="238"/>
                    <a:pt x="53" y="238"/>
                  </a:cubicBezTo>
                  <a:cubicBezTo>
                    <a:pt x="113" y="236"/>
                    <a:pt x="138" y="175"/>
                    <a:pt x="135" y="123"/>
                  </a:cubicBezTo>
                  <a:cubicBezTo>
                    <a:pt x="135" y="110"/>
                    <a:pt x="131" y="81"/>
                    <a:pt x="143" y="72"/>
                  </a:cubicBezTo>
                  <a:cubicBezTo>
                    <a:pt x="163" y="57"/>
                    <a:pt x="176" y="38"/>
                    <a:pt x="204" y="40"/>
                  </a:cubicBezTo>
                  <a:cubicBezTo>
                    <a:pt x="251" y="42"/>
                    <a:pt x="303" y="79"/>
                    <a:pt x="331" y="116"/>
                  </a:cubicBezTo>
                  <a:cubicBezTo>
                    <a:pt x="365" y="161"/>
                    <a:pt x="386" y="229"/>
                    <a:pt x="393" y="284"/>
                  </a:cubicBezTo>
                  <a:cubicBezTo>
                    <a:pt x="400" y="337"/>
                    <a:pt x="394" y="378"/>
                    <a:pt x="376" y="428"/>
                  </a:cubicBezTo>
                  <a:cubicBezTo>
                    <a:pt x="366" y="457"/>
                    <a:pt x="355" y="487"/>
                    <a:pt x="336" y="511"/>
                  </a:cubicBezTo>
                  <a:cubicBezTo>
                    <a:pt x="323" y="528"/>
                    <a:pt x="305" y="553"/>
                    <a:pt x="285" y="562"/>
                  </a:cubicBezTo>
                  <a:cubicBezTo>
                    <a:pt x="247" y="581"/>
                    <a:pt x="180" y="551"/>
                    <a:pt x="149" y="527"/>
                  </a:cubicBezTo>
                  <a:cubicBezTo>
                    <a:pt x="112" y="499"/>
                    <a:pt x="82" y="461"/>
                    <a:pt x="42" y="436"/>
                  </a:cubicBezTo>
                  <a:cubicBezTo>
                    <a:pt x="43" y="454"/>
                    <a:pt x="68" y="471"/>
                    <a:pt x="78" y="485"/>
                  </a:cubicBezTo>
                  <a:cubicBezTo>
                    <a:pt x="88" y="499"/>
                    <a:pt x="93" y="518"/>
                    <a:pt x="103" y="531"/>
                  </a:cubicBezTo>
                  <a:cubicBezTo>
                    <a:pt x="128" y="563"/>
                    <a:pt x="174" y="580"/>
                    <a:pt x="211" y="591"/>
                  </a:cubicBezTo>
                  <a:cubicBezTo>
                    <a:pt x="242" y="601"/>
                    <a:pt x="279" y="609"/>
                    <a:pt x="305" y="585"/>
                  </a:cubicBezTo>
                  <a:cubicBezTo>
                    <a:pt x="327" y="565"/>
                    <a:pt x="350" y="542"/>
                    <a:pt x="365" y="516"/>
                  </a:cubicBezTo>
                  <a:close/>
                  <a:moveTo>
                    <a:pt x="26" y="160"/>
                  </a:moveTo>
                  <a:cubicBezTo>
                    <a:pt x="26" y="155"/>
                    <a:pt x="30" y="141"/>
                    <a:pt x="36" y="143"/>
                  </a:cubicBezTo>
                  <a:cubicBezTo>
                    <a:pt x="40" y="145"/>
                    <a:pt x="25" y="171"/>
                    <a:pt x="26" y="160"/>
                  </a:cubicBezTo>
                  <a:close/>
                  <a:moveTo>
                    <a:pt x="65" y="220"/>
                  </a:moveTo>
                  <a:cubicBezTo>
                    <a:pt x="63" y="208"/>
                    <a:pt x="96" y="169"/>
                    <a:pt x="105" y="165"/>
                  </a:cubicBezTo>
                  <a:cubicBezTo>
                    <a:pt x="110" y="187"/>
                    <a:pt x="86" y="217"/>
                    <a:pt x="65" y="220"/>
                  </a:cubicBezTo>
                  <a:close/>
                  <a:moveTo>
                    <a:pt x="48" y="196"/>
                  </a:moveTo>
                  <a:cubicBezTo>
                    <a:pt x="48" y="181"/>
                    <a:pt x="48" y="170"/>
                    <a:pt x="55" y="156"/>
                  </a:cubicBezTo>
                  <a:cubicBezTo>
                    <a:pt x="59" y="149"/>
                    <a:pt x="83" y="101"/>
                    <a:pt x="87" y="102"/>
                  </a:cubicBezTo>
                  <a:cubicBezTo>
                    <a:pt x="97" y="102"/>
                    <a:pt x="70" y="150"/>
                    <a:pt x="66" y="158"/>
                  </a:cubicBezTo>
                  <a:cubicBezTo>
                    <a:pt x="62" y="166"/>
                    <a:pt x="57" y="176"/>
                    <a:pt x="55" y="185"/>
                  </a:cubicBezTo>
                  <a:cubicBezTo>
                    <a:pt x="53" y="194"/>
                    <a:pt x="55" y="205"/>
                    <a:pt x="48" y="213"/>
                  </a:cubicBezTo>
                  <a:cubicBezTo>
                    <a:pt x="46" y="216"/>
                    <a:pt x="48" y="197"/>
                    <a:pt x="48" y="196"/>
                  </a:cubicBezTo>
                  <a:close/>
                  <a:moveTo>
                    <a:pt x="92" y="37"/>
                  </a:moveTo>
                  <a:cubicBezTo>
                    <a:pt x="78" y="48"/>
                    <a:pt x="67" y="65"/>
                    <a:pt x="52" y="75"/>
                  </a:cubicBezTo>
                  <a:cubicBezTo>
                    <a:pt x="44" y="80"/>
                    <a:pt x="53" y="64"/>
                    <a:pt x="53" y="64"/>
                  </a:cubicBezTo>
                  <a:cubicBezTo>
                    <a:pt x="60" y="54"/>
                    <a:pt x="66" y="46"/>
                    <a:pt x="76" y="39"/>
                  </a:cubicBezTo>
                  <a:cubicBezTo>
                    <a:pt x="80" y="37"/>
                    <a:pt x="92" y="35"/>
                    <a:pt x="92" y="37"/>
                  </a:cubicBezTo>
                  <a:close/>
                  <a:moveTo>
                    <a:pt x="127" y="63"/>
                  </a:moveTo>
                  <a:cubicBezTo>
                    <a:pt x="120" y="68"/>
                    <a:pt x="109" y="71"/>
                    <a:pt x="103" y="77"/>
                  </a:cubicBezTo>
                  <a:cubicBezTo>
                    <a:pt x="96" y="85"/>
                    <a:pt x="92" y="90"/>
                    <a:pt x="81" y="90"/>
                  </a:cubicBezTo>
                  <a:cubicBezTo>
                    <a:pt x="74" y="91"/>
                    <a:pt x="83" y="77"/>
                    <a:pt x="84" y="76"/>
                  </a:cubicBezTo>
                  <a:cubicBezTo>
                    <a:pt x="93" y="68"/>
                    <a:pt x="104" y="62"/>
                    <a:pt x="114" y="57"/>
                  </a:cubicBezTo>
                  <a:cubicBezTo>
                    <a:pt x="128" y="50"/>
                    <a:pt x="142" y="45"/>
                    <a:pt x="156" y="38"/>
                  </a:cubicBezTo>
                  <a:cubicBezTo>
                    <a:pt x="166" y="44"/>
                    <a:pt x="132" y="60"/>
                    <a:pt x="1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"/>
            <p:cNvSpPr>
              <a:spLocks/>
            </p:cNvSpPr>
            <p:nvPr/>
          </p:nvSpPr>
          <p:spPr bwMode="auto">
            <a:xfrm>
              <a:off x="1836738" y="-87313"/>
              <a:ext cx="360363" cy="484188"/>
            </a:xfrm>
            <a:custGeom>
              <a:avLst/>
              <a:gdLst>
                <a:gd name="T0" fmla="*/ 66 w 96"/>
                <a:gd name="T1" fmla="*/ 35 h 129"/>
                <a:gd name="T2" fmla="*/ 70 w 96"/>
                <a:gd name="T3" fmla="*/ 71 h 129"/>
                <a:gd name="T4" fmla="*/ 85 w 96"/>
                <a:gd name="T5" fmla="*/ 115 h 129"/>
                <a:gd name="T6" fmla="*/ 65 w 96"/>
                <a:gd name="T7" fmla="*/ 124 h 129"/>
                <a:gd name="T8" fmla="*/ 48 w 96"/>
                <a:gd name="T9" fmla="*/ 95 h 129"/>
                <a:gd name="T10" fmla="*/ 24 w 96"/>
                <a:gd name="T11" fmla="*/ 69 h 129"/>
                <a:gd name="T12" fmla="*/ 11 w 96"/>
                <a:gd name="T13" fmla="*/ 32 h 129"/>
                <a:gd name="T14" fmla="*/ 2 w 96"/>
                <a:gd name="T15" fmla="*/ 0 h 129"/>
                <a:gd name="T16" fmla="*/ 30 w 96"/>
                <a:gd name="T17" fmla="*/ 37 h 129"/>
                <a:gd name="T18" fmla="*/ 33 w 96"/>
                <a:gd name="T19" fmla="*/ 33 h 129"/>
                <a:gd name="T20" fmla="*/ 66 w 96"/>
                <a:gd name="T21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9">
                  <a:moveTo>
                    <a:pt x="66" y="35"/>
                  </a:moveTo>
                  <a:cubicBezTo>
                    <a:pt x="68" y="46"/>
                    <a:pt x="70" y="59"/>
                    <a:pt x="70" y="71"/>
                  </a:cubicBezTo>
                  <a:cubicBezTo>
                    <a:pt x="70" y="91"/>
                    <a:pt x="73" y="99"/>
                    <a:pt x="85" y="115"/>
                  </a:cubicBezTo>
                  <a:cubicBezTo>
                    <a:pt x="96" y="129"/>
                    <a:pt x="74" y="127"/>
                    <a:pt x="65" y="124"/>
                  </a:cubicBezTo>
                  <a:cubicBezTo>
                    <a:pt x="54" y="120"/>
                    <a:pt x="53" y="103"/>
                    <a:pt x="48" y="95"/>
                  </a:cubicBezTo>
                  <a:cubicBezTo>
                    <a:pt x="43" y="85"/>
                    <a:pt x="30" y="79"/>
                    <a:pt x="24" y="69"/>
                  </a:cubicBezTo>
                  <a:cubicBezTo>
                    <a:pt x="17" y="58"/>
                    <a:pt x="14" y="44"/>
                    <a:pt x="11" y="32"/>
                  </a:cubicBezTo>
                  <a:cubicBezTo>
                    <a:pt x="8" y="25"/>
                    <a:pt x="0" y="8"/>
                    <a:pt x="2" y="0"/>
                  </a:cubicBezTo>
                  <a:cubicBezTo>
                    <a:pt x="2" y="1"/>
                    <a:pt x="38" y="36"/>
                    <a:pt x="30" y="37"/>
                  </a:cubicBezTo>
                  <a:cubicBezTo>
                    <a:pt x="32" y="36"/>
                    <a:pt x="33" y="35"/>
                    <a:pt x="33" y="33"/>
                  </a:cubicBezTo>
                  <a:cubicBezTo>
                    <a:pt x="34" y="22"/>
                    <a:pt x="63" y="25"/>
                    <a:pt x="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"/>
            <p:cNvSpPr>
              <a:spLocks noEditPoints="1"/>
            </p:cNvSpPr>
            <p:nvPr/>
          </p:nvSpPr>
          <p:spPr bwMode="auto">
            <a:xfrm>
              <a:off x="1335088" y="-3851275"/>
              <a:ext cx="1624013" cy="1422400"/>
            </a:xfrm>
            <a:custGeom>
              <a:avLst/>
              <a:gdLst>
                <a:gd name="T0" fmla="*/ 405 w 433"/>
                <a:gd name="T1" fmla="*/ 0 h 379"/>
                <a:gd name="T2" fmla="*/ 351 w 433"/>
                <a:gd name="T3" fmla="*/ 11 h 379"/>
                <a:gd name="T4" fmla="*/ 299 w 433"/>
                <a:gd name="T5" fmla="*/ 11 h 379"/>
                <a:gd name="T6" fmla="*/ 253 w 433"/>
                <a:gd name="T7" fmla="*/ 22 h 379"/>
                <a:gd name="T8" fmla="*/ 211 w 433"/>
                <a:gd name="T9" fmla="*/ 30 h 379"/>
                <a:gd name="T10" fmla="*/ 136 w 433"/>
                <a:gd name="T11" fmla="*/ 81 h 379"/>
                <a:gd name="T12" fmla="*/ 64 w 433"/>
                <a:gd name="T13" fmla="*/ 157 h 379"/>
                <a:gd name="T14" fmla="*/ 27 w 433"/>
                <a:gd name="T15" fmla="*/ 202 h 379"/>
                <a:gd name="T16" fmla="*/ 30 w 433"/>
                <a:gd name="T17" fmla="*/ 268 h 379"/>
                <a:gd name="T18" fmla="*/ 92 w 433"/>
                <a:gd name="T19" fmla="*/ 304 h 379"/>
                <a:gd name="T20" fmla="*/ 105 w 433"/>
                <a:gd name="T21" fmla="*/ 256 h 379"/>
                <a:gd name="T22" fmla="*/ 210 w 433"/>
                <a:gd name="T23" fmla="*/ 298 h 379"/>
                <a:gd name="T24" fmla="*/ 198 w 433"/>
                <a:gd name="T25" fmla="*/ 292 h 379"/>
                <a:gd name="T26" fmla="*/ 183 w 433"/>
                <a:gd name="T27" fmla="*/ 305 h 379"/>
                <a:gd name="T28" fmla="*/ 133 w 433"/>
                <a:gd name="T29" fmla="*/ 326 h 379"/>
                <a:gd name="T30" fmla="*/ 102 w 433"/>
                <a:gd name="T31" fmla="*/ 351 h 379"/>
                <a:gd name="T32" fmla="*/ 126 w 433"/>
                <a:gd name="T33" fmla="*/ 374 h 379"/>
                <a:gd name="T34" fmla="*/ 203 w 433"/>
                <a:gd name="T35" fmla="*/ 341 h 379"/>
                <a:gd name="T36" fmla="*/ 236 w 433"/>
                <a:gd name="T37" fmla="*/ 360 h 379"/>
                <a:gd name="T38" fmla="*/ 266 w 433"/>
                <a:gd name="T39" fmla="*/ 373 h 379"/>
                <a:gd name="T40" fmla="*/ 284 w 433"/>
                <a:gd name="T41" fmla="*/ 349 h 379"/>
                <a:gd name="T42" fmla="*/ 269 w 433"/>
                <a:gd name="T43" fmla="*/ 294 h 379"/>
                <a:gd name="T44" fmla="*/ 287 w 433"/>
                <a:gd name="T45" fmla="*/ 271 h 379"/>
                <a:gd name="T46" fmla="*/ 340 w 433"/>
                <a:gd name="T47" fmla="*/ 295 h 379"/>
                <a:gd name="T48" fmla="*/ 353 w 433"/>
                <a:gd name="T49" fmla="*/ 289 h 379"/>
                <a:gd name="T50" fmla="*/ 389 w 433"/>
                <a:gd name="T51" fmla="*/ 303 h 379"/>
                <a:gd name="T52" fmla="*/ 375 w 433"/>
                <a:gd name="T53" fmla="*/ 273 h 379"/>
                <a:gd name="T54" fmla="*/ 389 w 433"/>
                <a:gd name="T55" fmla="*/ 260 h 379"/>
                <a:gd name="T56" fmla="*/ 293 w 433"/>
                <a:gd name="T57" fmla="*/ 218 h 379"/>
                <a:gd name="T58" fmla="*/ 353 w 433"/>
                <a:gd name="T59" fmla="*/ 215 h 379"/>
                <a:gd name="T60" fmla="*/ 323 w 433"/>
                <a:gd name="T61" fmla="*/ 202 h 379"/>
                <a:gd name="T62" fmla="*/ 343 w 433"/>
                <a:gd name="T63" fmla="*/ 181 h 379"/>
                <a:gd name="T64" fmla="*/ 319 w 433"/>
                <a:gd name="T65" fmla="*/ 154 h 379"/>
                <a:gd name="T66" fmla="*/ 318 w 433"/>
                <a:gd name="T67" fmla="*/ 141 h 379"/>
                <a:gd name="T68" fmla="*/ 347 w 433"/>
                <a:gd name="T69" fmla="*/ 118 h 379"/>
                <a:gd name="T70" fmla="*/ 295 w 433"/>
                <a:gd name="T71" fmla="*/ 112 h 379"/>
                <a:gd name="T72" fmla="*/ 304 w 433"/>
                <a:gd name="T73" fmla="*/ 101 h 379"/>
                <a:gd name="T74" fmla="*/ 319 w 433"/>
                <a:gd name="T75" fmla="*/ 94 h 379"/>
                <a:gd name="T76" fmla="*/ 384 w 433"/>
                <a:gd name="T77" fmla="*/ 66 h 379"/>
                <a:gd name="T78" fmla="*/ 279 w 433"/>
                <a:gd name="T79" fmla="*/ 84 h 379"/>
                <a:gd name="T80" fmla="*/ 340 w 433"/>
                <a:gd name="T81" fmla="*/ 55 h 379"/>
                <a:gd name="T82" fmla="*/ 427 w 433"/>
                <a:gd name="T83" fmla="*/ 7 h 379"/>
                <a:gd name="T84" fmla="*/ 173 w 433"/>
                <a:gd name="T85" fmla="*/ 192 h 379"/>
                <a:gd name="T86" fmla="*/ 232 w 433"/>
                <a:gd name="T87" fmla="*/ 250 h 379"/>
                <a:gd name="T88" fmla="*/ 160 w 433"/>
                <a:gd name="T89" fmla="*/ 208 h 379"/>
                <a:gd name="T90" fmla="*/ 212 w 433"/>
                <a:gd name="T91" fmla="*/ 258 h 379"/>
                <a:gd name="T92" fmla="*/ 168 w 433"/>
                <a:gd name="T93" fmla="*/ 224 h 379"/>
                <a:gd name="T94" fmla="*/ 130 w 433"/>
                <a:gd name="T95" fmla="*/ 212 h 379"/>
                <a:gd name="T96" fmla="*/ 274 w 433"/>
                <a:gd name="T97" fmla="*/ 120 h 379"/>
                <a:gd name="T98" fmla="*/ 221 w 433"/>
                <a:gd name="T99" fmla="*/ 129 h 379"/>
                <a:gd name="T100" fmla="*/ 146 w 433"/>
                <a:gd name="T101" fmla="*/ 123 h 379"/>
                <a:gd name="T102" fmla="*/ 206 w 433"/>
                <a:gd name="T103" fmla="*/ 113 h 379"/>
                <a:gd name="T104" fmla="*/ 209 w 433"/>
                <a:gd name="T105" fmla="*/ 103 h 379"/>
                <a:gd name="T106" fmla="*/ 274 w 433"/>
                <a:gd name="T107" fmla="*/ 1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379">
                  <a:moveTo>
                    <a:pt x="427" y="7"/>
                  </a:moveTo>
                  <a:cubicBezTo>
                    <a:pt x="414" y="13"/>
                    <a:pt x="406" y="19"/>
                    <a:pt x="405" y="0"/>
                  </a:cubicBezTo>
                  <a:cubicBezTo>
                    <a:pt x="400" y="6"/>
                    <a:pt x="377" y="18"/>
                    <a:pt x="385" y="2"/>
                  </a:cubicBezTo>
                  <a:cubicBezTo>
                    <a:pt x="368" y="8"/>
                    <a:pt x="366" y="2"/>
                    <a:pt x="351" y="11"/>
                  </a:cubicBezTo>
                  <a:cubicBezTo>
                    <a:pt x="338" y="20"/>
                    <a:pt x="328" y="27"/>
                    <a:pt x="331" y="8"/>
                  </a:cubicBezTo>
                  <a:cubicBezTo>
                    <a:pt x="331" y="11"/>
                    <a:pt x="289" y="30"/>
                    <a:pt x="299" y="11"/>
                  </a:cubicBezTo>
                  <a:cubicBezTo>
                    <a:pt x="290" y="9"/>
                    <a:pt x="285" y="15"/>
                    <a:pt x="278" y="19"/>
                  </a:cubicBezTo>
                  <a:cubicBezTo>
                    <a:pt x="269" y="23"/>
                    <a:pt x="262" y="17"/>
                    <a:pt x="253" y="22"/>
                  </a:cubicBezTo>
                  <a:cubicBezTo>
                    <a:pt x="248" y="24"/>
                    <a:pt x="238" y="23"/>
                    <a:pt x="233" y="24"/>
                  </a:cubicBezTo>
                  <a:cubicBezTo>
                    <a:pt x="225" y="26"/>
                    <a:pt x="218" y="28"/>
                    <a:pt x="211" y="30"/>
                  </a:cubicBezTo>
                  <a:cubicBezTo>
                    <a:pt x="197" y="36"/>
                    <a:pt x="186" y="48"/>
                    <a:pt x="178" y="59"/>
                  </a:cubicBezTo>
                  <a:cubicBezTo>
                    <a:pt x="169" y="70"/>
                    <a:pt x="147" y="72"/>
                    <a:pt x="136" y="81"/>
                  </a:cubicBezTo>
                  <a:cubicBezTo>
                    <a:pt x="125" y="90"/>
                    <a:pt x="120" y="105"/>
                    <a:pt x="110" y="116"/>
                  </a:cubicBezTo>
                  <a:cubicBezTo>
                    <a:pt x="95" y="131"/>
                    <a:pt x="81" y="145"/>
                    <a:pt x="64" y="157"/>
                  </a:cubicBezTo>
                  <a:cubicBezTo>
                    <a:pt x="42" y="175"/>
                    <a:pt x="0" y="201"/>
                    <a:pt x="2" y="233"/>
                  </a:cubicBezTo>
                  <a:cubicBezTo>
                    <a:pt x="6" y="228"/>
                    <a:pt x="17" y="202"/>
                    <a:pt x="27" y="202"/>
                  </a:cubicBezTo>
                  <a:cubicBezTo>
                    <a:pt x="42" y="203"/>
                    <a:pt x="19" y="239"/>
                    <a:pt x="17" y="241"/>
                  </a:cubicBezTo>
                  <a:cubicBezTo>
                    <a:pt x="12" y="251"/>
                    <a:pt x="27" y="261"/>
                    <a:pt x="30" y="268"/>
                  </a:cubicBezTo>
                  <a:cubicBezTo>
                    <a:pt x="37" y="287"/>
                    <a:pt x="51" y="284"/>
                    <a:pt x="67" y="289"/>
                  </a:cubicBezTo>
                  <a:cubicBezTo>
                    <a:pt x="68" y="289"/>
                    <a:pt x="92" y="308"/>
                    <a:pt x="92" y="304"/>
                  </a:cubicBezTo>
                  <a:cubicBezTo>
                    <a:pt x="93" y="300"/>
                    <a:pt x="74" y="283"/>
                    <a:pt x="72" y="276"/>
                  </a:cubicBezTo>
                  <a:cubicBezTo>
                    <a:pt x="73" y="271"/>
                    <a:pt x="99" y="259"/>
                    <a:pt x="105" y="256"/>
                  </a:cubicBezTo>
                  <a:cubicBezTo>
                    <a:pt x="134" y="239"/>
                    <a:pt x="169" y="220"/>
                    <a:pt x="197" y="251"/>
                  </a:cubicBezTo>
                  <a:cubicBezTo>
                    <a:pt x="210" y="265"/>
                    <a:pt x="213" y="281"/>
                    <a:pt x="210" y="298"/>
                  </a:cubicBezTo>
                  <a:cubicBezTo>
                    <a:pt x="209" y="302"/>
                    <a:pt x="191" y="333"/>
                    <a:pt x="187" y="323"/>
                  </a:cubicBezTo>
                  <a:cubicBezTo>
                    <a:pt x="185" y="316"/>
                    <a:pt x="198" y="300"/>
                    <a:pt x="198" y="292"/>
                  </a:cubicBezTo>
                  <a:cubicBezTo>
                    <a:pt x="199" y="286"/>
                    <a:pt x="192" y="259"/>
                    <a:pt x="181" y="261"/>
                  </a:cubicBezTo>
                  <a:cubicBezTo>
                    <a:pt x="187" y="260"/>
                    <a:pt x="189" y="288"/>
                    <a:pt x="183" y="305"/>
                  </a:cubicBezTo>
                  <a:cubicBezTo>
                    <a:pt x="178" y="320"/>
                    <a:pt x="168" y="331"/>
                    <a:pt x="150" y="331"/>
                  </a:cubicBezTo>
                  <a:cubicBezTo>
                    <a:pt x="145" y="331"/>
                    <a:pt x="136" y="321"/>
                    <a:pt x="133" y="326"/>
                  </a:cubicBezTo>
                  <a:cubicBezTo>
                    <a:pt x="128" y="335"/>
                    <a:pt x="133" y="336"/>
                    <a:pt x="122" y="338"/>
                  </a:cubicBezTo>
                  <a:cubicBezTo>
                    <a:pt x="113" y="339"/>
                    <a:pt x="102" y="340"/>
                    <a:pt x="102" y="351"/>
                  </a:cubicBezTo>
                  <a:cubicBezTo>
                    <a:pt x="101" y="363"/>
                    <a:pt x="101" y="360"/>
                    <a:pt x="107" y="370"/>
                  </a:cubicBezTo>
                  <a:cubicBezTo>
                    <a:pt x="111" y="376"/>
                    <a:pt x="118" y="379"/>
                    <a:pt x="126" y="374"/>
                  </a:cubicBezTo>
                  <a:cubicBezTo>
                    <a:pt x="139" y="365"/>
                    <a:pt x="176" y="367"/>
                    <a:pt x="176" y="349"/>
                  </a:cubicBezTo>
                  <a:cubicBezTo>
                    <a:pt x="185" y="347"/>
                    <a:pt x="195" y="345"/>
                    <a:pt x="203" y="341"/>
                  </a:cubicBezTo>
                  <a:cubicBezTo>
                    <a:pt x="200" y="334"/>
                    <a:pt x="220" y="320"/>
                    <a:pt x="229" y="325"/>
                  </a:cubicBezTo>
                  <a:cubicBezTo>
                    <a:pt x="241" y="331"/>
                    <a:pt x="237" y="361"/>
                    <a:pt x="236" y="360"/>
                  </a:cubicBezTo>
                  <a:cubicBezTo>
                    <a:pt x="252" y="351"/>
                    <a:pt x="245" y="331"/>
                    <a:pt x="247" y="331"/>
                  </a:cubicBezTo>
                  <a:cubicBezTo>
                    <a:pt x="271" y="331"/>
                    <a:pt x="266" y="373"/>
                    <a:pt x="266" y="373"/>
                  </a:cubicBezTo>
                  <a:cubicBezTo>
                    <a:pt x="267" y="371"/>
                    <a:pt x="276" y="366"/>
                    <a:pt x="278" y="363"/>
                  </a:cubicBezTo>
                  <a:cubicBezTo>
                    <a:pt x="280" y="358"/>
                    <a:pt x="283" y="354"/>
                    <a:pt x="284" y="349"/>
                  </a:cubicBezTo>
                  <a:cubicBezTo>
                    <a:pt x="287" y="339"/>
                    <a:pt x="289" y="328"/>
                    <a:pt x="287" y="317"/>
                  </a:cubicBezTo>
                  <a:cubicBezTo>
                    <a:pt x="286" y="310"/>
                    <a:pt x="278" y="293"/>
                    <a:pt x="269" y="294"/>
                  </a:cubicBezTo>
                  <a:cubicBezTo>
                    <a:pt x="262" y="295"/>
                    <a:pt x="260" y="287"/>
                    <a:pt x="257" y="281"/>
                  </a:cubicBezTo>
                  <a:cubicBezTo>
                    <a:pt x="267" y="281"/>
                    <a:pt x="280" y="279"/>
                    <a:pt x="287" y="271"/>
                  </a:cubicBezTo>
                  <a:cubicBezTo>
                    <a:pt x="294" y="262"/>
                    <a:pt x="298" y="276"/>
                    <a:pt x="308" y="274"/>
                  </a:cubicBezTo>
                  <a:cubicBezTo>
                    <a:pt x="319" y="271"/>
                    <a:pt x="333" y="286"/>
                    <a:pt x="340" y="295"/>
                  </a:cubicBezTo>
                  <a:cubicBezTo>
                    <a:pt x="342" y="299"/>
                    <a:pt x="357" y="319"/>
                    <a:pt x="357" y="319"/>
                  </a:cubicBezTo>
                  <a:cubicBezTo>
                    <a:pt x="364" y="316"/>
                    <a:pt x="343" y="291"/>
                    <a:pt x="353" y="289"/>
                  </a:cubicBezTo>
                  <a:cubicBezTo>
                    <a:pt x="376" y="285"/>
                    <a:pt x="390" y="317"/>
                    <a:pt x="390" y="317"/>
                  </a:cubicBezTo>
                  <a:cubicBezTo>
                    <a:pt x="390" y="317"/>
                    <a:pt x="393" y="313"/>
                    <a:pt x="389" y="303"/>
                  </a:cubicBezTo>
                  <a:cubicBezTo>
                    <a:pt x="383" y="292"/>
                    <a:pt x="375" y="283"/>
                    <a:pt x="364" y="276"/>
                  </a:cubicBezTo>
                  <a:cubicBezTo>
                    <a:pt x="347" y="267"/>
                    <a:pt x="365" y="266"/>
                    <a:pt x="375" y="273"/>
                  </a:cubicBezTo>
                  <a:cubicBezTo>
                    <a:pt x="386" y="280"/>
                    <a:pt x="395" y="271"/>
                    <a:pt x="415" y="296"/>
                  </a:cubicBezTo>
                  <a:cubicBezTo>
                    <a:pt x="415" y="296"/>
                    <a:pt x="412" y="274"/>
                    <a:pt x="389" y="260"/>
                  </a:cubicBezTo>
                  <a:cubicBezTo>
                    <a:pt x="366" y="245"/>
                    <a:pt x="336" y="232"/>
                    <a:pt x="308" y="227"/>
                  </a:cubicBezTo>
                  <a:cubicBezTo>
                    <a:pt x="297" y="225"/>
                    <a:pt x="293" y="218"/>
                    <a:pt x="293" y="218"/>
                  </a:cubicBezTo>
                  <a:cubicBezTo>
                    <a:pt x="303" y="225"/>
                    <a:pt x="328" y="224"/>
                    <a:pt x="339" y="222"/>
                  </a:cubicBezTo>
                  <a:cubicBezTo>
                    <a:pt x="357" y="220"/>
                    <a:pt x="353" y="215"/>
                    <a:pt x="353" y="215"/>
                  </a:cubicBezTo>
                  <a:cubicBezTo>
                    <a:pt x="341" y="217"/>
                    <a:pt x="329" y="209"/>
                    <a:pt x="323" y="208"/>
                  </a:cubicBezTo>
                  <a:cubicBezTo>
                    <a:pt x="320" y="208"/>
                    <a:pt x="318" y="202"/>
                    <a:pt x="323" y="202"/>
                  </a:cubicBezTo>
                  <a:cubicBezTo>
                    <a:pt x="333" y="203"/>
                    <a:pt x="342" y="198"/>
                    <a:pt x="333" y="190"/>
                  </a:cubicBezTo>
                  <a:cubicBezTo>
                    <a:pt x="319" y="177"/>
                    <a:pt x="343" y="182"/>
                    <a:pt x="343" y="181"/>
                  </a:cubicBezTo>
                  <a:cubicBezTo>
                    <a:pt x="344" y="175"/>
                    <a:pt x="333" y="174"/>
                    <a:pt x="332" y="166"/>
                  </a:cubicBezTo>
                  <a:cubicBezTo>
                    <a:pt x="331" y="161"/>
                    <a:pt x="321" y="159"/>
                    <a:pt x="319" y="154"/>
                  </a:cubicBezTo>
                  <a:cubicBezTo>
                    <a:pt x="317" y="151"/>
                    <a:pt x="330" y="153"/>
                    <a:pt x="331" y="151"/>
                  </a:cubicBezTo>
                  <a:cubicBezTo>
                    <a:pt x="333" y="148"/>
                    <a:pt x="318" y="141"/>
                    <a:pt x="318" y="141"/>
                  </a:cubicBezTo>
                  <a:cubicBezTo>
                    <a:pt x="312" y="134"/>
                    <a:pt x="328" y="136"/>
                    <a:pt x="329" y="135"/>
                  </a:cubicBezTo>
                  <a:cubicBezTo>
                    <a:pt x="347" y="130"/>
                    <a:pt x="347" y="118"/>
                    <a:pt x="347" y="118"/>
                  </a:cubicBezTo>
                  <a:cubicBezTo>
                    <a:pt x="335" y="121"/>
                    <a:pt x="344" y="134"/>
                    <a:pt x="289" y="122"/>
                  </a:cubicBezTo>
                  <a:cubicBezTo>
                    <a:pt x="274" y="118"/>
                    <a:pt x="281" y="112"/>
                    <a:pt x="295" y="112"/>
                  </a:cubicBezTo>
                  <a:cubicBezTo>
                    <a:pt x="304" y="113"/>
                    <a:pt x="318" y="115"/>
                    <a:pt x="324" y="105"/>
                  </a:cubicBezTo>
                  <a:cubicBezTo>
                    <a:pt x="325" y="103"/>
                    <a:pt x="308" y="108"/>
                    <a:pt x="304" y="101"/>
                  </a:cubicBezTo>
                  <a:cubicBezTo>
                    <a:pt x="302" y="99"/>
                    <a:pt x="309" y="95"/>
                    <a:pt x="311" y="95"/>
                  </a:cubicBezTo>
                  <a:cubicBezTo>
                    <a:pt x="314" y="95"/>
                    <a:pt x="316" y="95"/>
                    <a:pt x="319" y="94"/>
                  </a:cubicBezTo>
                  <a:cubicBezTo>
                    <a:pt x="331" y="93"/>
                    <a:pt x="353" y="91"/>
                    <a:pt x="367" y="81"/>
                  </a:cubicBezTo>
                  <a:cubicBezTo>
                    <a:pt x="370" y="79"/>
                    <a:pt x="389" y="64"/>
                    <a:pt x="384" y="66"/>
                  </a:cubicBezTo>
                  <a:cubicBezTo>
                    <a:pt x="373" y="70"/>
                    <a:pt x="359" y="78"/>
                    <a:pt x="329" y="81"/>
                  </a:cubicBezTo>
                  <a:cubicBezTo>
                    <a:pt x="318" y="82"/>
                    <a:pt x="287" y="93"/>
                    <a:pt x="279" y="84"/>
                  </a:cubicBezTo>
                  <a:cubicBezTo>
                    <a:pt x="289" y="79"/>
                    <a:pt x="293" y="71"/>
                    <a:pt x="305" y="71"/>
                  </a:cubicBezTo>
                  <a:cubicBezTo>
                    <a:pt x="316" y="71"/>
                    <a:pt x="331" y="60"/>
                    <a:pt x="340" y="55"/>
                  </a:cubicBezTo>
                  <a:cubicBezTo>
                    <a:pt x="363" y="44"/>
                    <a:pt x="391" y="40"/>
                    <a:pt x="413" y="25"/>
                  </a:cubicBezTo>
                  <a:cubicBezTo>
                    <a:pt x="433" y="20"/>
                    <a:pt x="427" y="7"/>
                    <a:pt x="427" y="7"/>
                  </a:cubicBezTo>
                  <a:close/>
                  <a:moveTo>
                    <a:pt x="195" y="211"/>
                  </a:moveTo>
                  <a:cubicBezTo>
                    <a:pt x="191" y="208"/>
                    <a:pt x="172" y="194"/>
                    <a:pt x="173" y="192"/>
                  </a:cubicBezTo>
                  <a:cubicBezTo>
                    <a:pt x="181" y="178"/>
                    <a:pt x="247" y="241"/>
                    <a:pt x="236" y="252"/>
                  </a:cubicBezTo>
                  <a:cubicBezTo>
                    <a:pt x="234" y="253"/>
                    <a:pt x="233" y="252"/>
                    <a:pt x="232" y="250"/>
                  </a:cubicBezTo>
                  <a:cubicBezTo>
                    <a:pt x="224" y="236"/>
                    <a:pt x="208" y="221"/>
                    <a:pt x="195" y="211"/>
                  </a:cubicBezTo>
                  <a:close/>
                  <a:moveTo>
                    <a:pt x="160" y="208"/>
                  </a:moveTo>
                  <a:cubicBezTo>
                    <a:pt x="174" y="212"/>
                    <a:pt x="189" y="222"/>
                    <a:pt x="200" y="231"/>
                  </a:cubicBezTo>
                  <a:cubicBezTo>
                    <a:pt x="204" y="234"/>
                    <a:pt x="234" y="259"/>
                    <a:pt x="212" y="258"/>
                  </a:cubicBezTo>
                  <a:cubicBezTo>
                    <a:pt x="207" y="258"/>
                    <a:pt x="203" y="242"/>
                    <a:pt x="196" y="239"/>
                  </a:cubicBezTo>
                  <a:cubicBezTo>
                    <a:pt x="186" y="234"/>
                    <a:pt x="178" y="227"/>
                    <a:pt x="168" y="224"/>
                  </a:cubicBezTo>
                  <a:cubicBezTo>
                    <a:pt x="158" y="221"/>
                    <a:pt x="113" y="223"/>
                    <a:pt x="109" y="217"/>
                  </a:cubicBezTo>
                  <a:cubicBezTo>
                    <a:pt x="113" y="216"/>
                    <a:pt x="126" y="210"/>
                    <a:pt x="130" y="212"/>
                  </a:cubicBezTo>
                  <a:cubicBezTo>
                    <a:pt x="137" y="215"/>
                    <a:pt x="151" y="206"/>
                    <a:pt x="160" y="208"/>
                  </a:cubicBezTo>
                  <a:close/>
                  <a:moveTo>
                    <a:pt x="274" y="120"/>
                  </a:moveTo>
                  <a:cubicBezTo>
                    <a:pt x="266" y="118"/>
                    <a:pt x="260" y="121"/>
                    <a:pt x="254" y="124"/>
                  </a:cubicBezTo>
                  <a:cubicBezTo>
                    <a:pt x="243" y="129"/>
                    <a:pt x="234" y="129"/>
                    <a:pt x="221" y="129"/>
                  </a:cubicBezTo>
                  <a:cubicBezTo>
                    <a:pt x="203" y="129"/>
                    <a:pt x="187" y="139"/>
                    <a:pt x="169" y="134"/>
                  </a:cubicBezTo>
                  <a:cubicBezTo>
                    <a:pt x="161" y="132"/>
                    <a:pt x="145" y="134"/>
                    <a:pt x="146" y="123"/>
                  </a:cubicBezTo>
                  <a:cubicBezTo>
                    <a:pt x="147" y="113"/>
                    <a:pt x="158" y="110"/>
                    <a:pt x="167" y="110"/>
                  </a:cubicBezTo>
                  <a:cubicBezTo>
                    <a:pt x="180" y="110"/>
                    <a:pt x="193" y="112"/>
                    <a:pt x="206" y="113"/>
                  </a:cubicBezTo>
                  <a:cubicBezTo>
                    <a:pt x="214" y="114"/>
                    <a:pt x="220" y="120"/>
                    <a:pt x="229" y="121"/>
                  </a:cubicBezTo>
                  <a:cubicBezTo>
                    <a:pt x="221" y="118"/>
                    <a:pt x="214" y="110"/>
                    <a:pt x="209" y="103"/>
                  </a:cubicBezTo>
                  <a:cubicBezTo>
                    <a:pt x="229" y="99"/>
                    <a:pt x="247" y="115"/>
                    <a:pt x="269" y="114"/>
                  </a:cubicBezTo>
                  <a:cubicBezTo>
                    <a:pt x="273" y="113"/>
                    <a:pt x="274" y="117"/>
                    <a:pt x="27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"/>
            <p:cNvSpPr>
              <a:spLocks/>
            </p:cNvSpPr>
            <p:nvPr/>
          </p:nvSpPr>
          <p:spPr bwMode="auto">
            <a:xfrm>
              <a:off x="2840038" y="149225"/>
              <a:ext cx="131763" cy="123825"/>
            </a:xfrm>
            <a:custGeom>
              <a:avLst/>
              <a:gdLst>
                <a:gd name="T0" fmla="*/ 34 w 35"/>
                <a:gd name="T1" fmla="*/ 0 h 33"/>
                <a:gd name="T2" fmla="*/ 27 w 35"/>
                <a:gd name="T3" fmla="*/ 20 h 33"/>
                <a:gd name="T4" fmla="*/ 3 w 35"/>
                <a:gd name="T5" fmla="*/ 24 h 33"/>
                <a:gd name="T6" fmla="*/ 8 w 35"/>
                <a:gd name="T7" fmla="*/ 21 h 33"/>
                <a:gd name="T8" fmla="*/ 3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4" y="0"/>
                  </a:moveTo>
                  <a:cubicBezTo>
                    <a:pt x="35" y="8"/>
                    <a:pt x="32" y="15"/>
                    <a:pt x="27" y="20"/>
                  </a:cubicBezTo>
                  <a:cubicBezTo>
                    <a:pt x="26" y="21"/>
                    <a:pt x="0" y="33"/>
                    <a:pt x="3" y="24"/>
                  </a:cubicBezTo>
                  <a:cubicBezTo>
                    <a:pt x="4" y="22"/>
                    <a:pt x="6" y="21"/>
                    <a:pt x="8" y="21"/>
                  </a:cubicBezTo>
                  <a:cubicBezTo>
                    <a:pt x="21" y="20"/>
                    <a:pt x="25" y="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2974975" y="149225"/>
              <a:ext cx="96838" cy="82550"/>
            </a:xfrm>
            <a:custGeom>
              <a:avLst/>
              <a:gdLst>
                <a:gd name="T0" fmla="*/ 26 w 26"/>
                <a:gd name="T1" fmla="*/ 0 h 22"/>
                <a:gd name="T2" fmla="*/ 4 w 26"/>
                <a:gd name="T3" fmla="*/ 18 h 22"/>
                <a:gd name="T4" fmla="*/ 0 w 26"/>
                <a:gd name="T5" fmla="*/ 9 h 22"/>
                <a:gd name="T6" fmla="*/ 4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cubicBezTo>
                    <a:pt x="25" y="4"/>
                    <a:pt x="9" y="22"/>
                    <a:pt x="4" y="18"/>
                  </a:cubicBezTo>
                  <a:cubicBezTo>
                    <a:pt x="3" y="18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3" y="6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3076575" y="174625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4 w 14"/>
                <a:gd name="T3" fmla="*/ 13 h 16"/>
                <a:gd name="T4" fmla="*/ 3 w 14"/>
                <a:gd name="T5" fmla="*/ 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1" y="4"/>
                    <a:pt x="7" y="8"/>
                    <a:pt x="4" y="13"/>
                  </a:cubicBezTo>
                  <a:cubicBezTo>
                    <a:pt x="2" y="16"/>
                    <a:pt x="0" y="8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"/>
            <p:cNvSpPr>
              <a:spLocks noEditPoints="1"/>
            </p:cNvSpPr>
            <p:nvPr/>
          </p:nvSpPr>
          <p:spPr bwMode="auto">
            <a:xfrm>
              <a:off x="1016000" y="-3743325"/>
              <a:ext cx="6242050" cy="5600700"/>
            </a:xfrm>
            <a:custGeom>
              <a:avLst/>
              <a:gdLst>
                <a:gd name="T0" fmla="*/ 198 w 1663"/>
                <a:gd name="T1" fmla="*/ 1072 h 1491"/>
                <a:gd name="T2" fmla="*/ 197 w 1663"/>
                <a:gd name="T3" fmla="*/ 918 h 1491"/>
                <a:gd name="T4" fmla="*/ 313 w 1663"/>
                <a:gd name="T5" fmla="*/ 1031 h 1491"/>
                <a:gd name="T6" fmla="*/ 263 w 1663"/>
                <a:gd name="T7" fmla="*/ 1362 h 1491"/>
                <a:gd name="T8" fmla="*/ 467 w 1663"/>
                <a:gd name="T9" fmla="*/ 1213 h 1491"/>
                <a:gd name="T10" fmla="*/ 441 w 1663"/>
                <a:gd name="T11" fmla="*/ 926 h 1491"/>
                <a:gd name="T12" fmla="*/ 322 w 1663"/>
                <a:gd name="T13" fmla="*/ 820 h 1491"/>
                <a:gd name="T14" fmla="*/ 237 w 1663"/>
                <a:gd name="T15" fmla="*/ 772 h 1491"/>
                <a:gd name="T16" fmla="*/ 322 w 1663"/>
                <a:gd name="T17" fmla="*/ 759 h 1491"/>
                <a:gd name="T18" fmla="*/ 428 w 1663"/>
                <a:gd name="T19" fmla="*/ 886 h 1491"/>
                <a:gd name="T20" fmla="*/ 512 w 1663"/>
                <a:gd name="T21" fmla="*/ 964 h 1491"/>
                <a:gd name="T22" fmla="*/ 603 w 1663"/>
                <a:gd name="T23" fmla="*/ 952 h 1491"/>
                <a:gd name="T24" fmla="*/ 505 w 1663"/>
                <a:gd name="T25" fmla="*/ 784 h 1491"/>
                <a:gd name="T26" fmla="*/ 647 w 1663"/>
                <a:gd name="T27" fmla="*/ 884 h 1491"/>
                <a:gd name="T28" fmla="*/ 584 w 1663"/>
                <a:gd name="T29" fmla="*/ 776 h 1491"/>
                <a:gd name="T30" fmla="*/ 676 w 1663"/>
                <a:gd name="T31" fmla="*/ 830 h 1491"/>
                <a:gd name="T32" fmla="*/ 573 w 1663"/>
                <a:gd name="T33" fmla="*/ 1036 h 1491"/>
                <a:gd name="T34" fmla="*/ 774 w 1663"/>
                <a:gd name="T35" fmla="*/ 1011 h 1491"/>
                <a:gd name="T36" fmla="*/ 824 w 1663"/>
                <a:gd name="T37" fmla="*/ 1007 h 1491"/>
                <a:gd name="T38" fmla="*/ 1005 w 1663"/>
                <a:gd name="T39" fmla="*/ 907 h 1491"/>
                <a:gd name="T40" fmla="*/ 1313 w 1663"/>
                <a:gd name="T41" fmla="*/ 1196 h 1491"/>
                <a:gd name="T42" fmla="*/ 1487 w 1663"/>
                <a:gd name="T43" fmla="*/ 1263 h 1491"/>
                <a:gd name="T44" fmla="*/ 1595 w 1663"/>
                <a:gd name="T45" fmla="*/ 1415 h 1491"/>
                <a:gd name="T46" fmla="*/ 1430 w 1663"/>
                <a:gd name="T47" fmla="*/ 1132 h 1491"/>
                <a:gd name="T48" fmla="*/ 841 w 1663"/>
                <a:gd name="T49" fmla="*/ 591 h 1491"/>
                <a:gd name="T50" fmla="*/ 649 w 1663"/>
                <a:gd name="T51" fmla="*/ 432 h 1491"/>
                <a:gd name="T52" fmla="*/ 602 w 1663"/>
                <a:gd name="T53" fmla="*/ 532 h 1491"/>
                <a:gd name="T54" fmla="*/ 539 w 1663"/>
                <a:gd name="T55" fmla="*/ 509 h 1491"/>
                <a:gd name="T56" fmla="*/ 425 w 1663"/>
                <a:gd name="T57" fmla="*/ 523 h 1491"/>
                <a:gd name="T58" fmla="*/ 260 w 1663"/>
                <a:gd name="T59" fmla="*/ 554 h 1491"/>
                <a:gd name="T60" fmla="*/ 172 w 1663"/>
                <a:gd name="T61" fmla="*/ 587 h 1491"/>
                <a:gd name="T62" fmla="*/ 276 w 1663"/>
                <a:gd name="T63" fmla="*/ 499 h 1491"/>
                <a:gd name="T64" fmla="*/ 539 w 1663"/>
                <a:gd name="T65" fmla="*/ 461 h 1491"/>
                <a:gd name="T66" fmla="*/ 610 w 1663"/>
                <a:gd name="T67" fmla="*/ 383 h 1491"/>
                <a:gd name="T68" fmla="*/ 680 w 1663"/>
                <a:gd name="T69" fmla="*/ 317 h 1491"/>
                <a:gd name="T70" fmla="*/ 636 w 1663"/>
                <a:gd name="T71" fmla="*/ 143 h 1491"/>
                <a:gd name="T72" fmla="*/ 500 w 1663"/>
                <a:gd name="T73" fmla="*/ 9 h 1491"/>
                <a:gd name="T74" fmla="*/ 482 w 1663"/>
                <a:gd name="T75" fmla="*/ 80 h 1491"/>
                <a:gd name="T76" fmla="*/ 582 w 1663"/>
                <a:gd name="T77" fmla="*/ 100 h 1491"/>
                <a:gd name="T78" fmla="*/ 573 w 1663"/>
                <a:gd name="T79" fmla="*/ 202 h 1491"/>
                <a:gd name="T80" fmla="*/ 443 w 1663"/>
                <a:gd name="T81" fmla="*/ 209 h 1491"/>
                <a:gd name="T82" fmla="*/ 460 w 1663"/>
                <a:gd name="T83" fmla="*/ 329 h 1491"/>
                <a:gd name="T84" fmla="*/ 347 w 1663"/>
                <a:gd name="T85" fmla="*/ 381 h 1491"/>
                <a:gd name="T86" fmla="*/ 255 w 1663"/>
                <a:gd name="T87" fmla="*/ 355 h 1491"/>
                <a:gd name="T88" fmla="*/ 149 w 1663"/>
                <a:gd name="T89" fmla="*/ 355 h 1491"/>
                <a:gd name="T90" fmla="*/ 142 w 1663"/>
                <a:gd name="T91" fmla="*/ 518 h 1491"/>
                <a:gd name="T92" fmla="*/ 214 w 1663"/>
                <a:gd name="T93" fmla="*/ 476 h 1491"/>
                <a:gd name="T94" fmla="*/ 144 w 1663"/>
                <a:gd name="T95" fmla="*/ 815 h 1491"/>
                <a:gd name="T96" fmla="*/ 91 w 1663"/>
                <a:gd name="T97" fmla="*/ 1015 h 1491"/>
                <a:gd name="T98" fmla="*/ 1504 w 1663"/>
                <a:gd name="T99" fmla="*/ 1213 h 1491"/>
                <a:gd name="T100" fmla="*/ 1244 w 1663"/>
                <a:gd name="T101" fmla="*/ 1103 h 1491"/>
                <a:gd name="T102" fmla="*/ 1183 w 1663"/>
                <a:gd name="T103" fmla="*/ 985 h 1491"/>
                <a:gd name="T104" fmla="*/ 1093 w 1663"/>
                <a:gd name="T105" fmla="*/ 909 h 1491"/>
                <a:gd name="T106" fmla="*/ 887 w 1663"/>
                <a:gd name="T107" fmla="*/ 660 h 1491"/>
                <a:gd name="T108" fmla="*/ 701 w 1663"/>
                <a:gd name="T109" fmla="*/ 628 h 1491"/>
                <a:gd name="T110" fmla="*/ 564 w 1663"/>
                <a:gd name="T111" fmla="*/ 678 h 1491"/>
                <a:gd name="T112" fmla="*/ 654 w 1663"/>
                <a:gd name="T113" fmla="*/ 716 h 1491"/>
                <a:gd name="T114" fmla="*/ 357 w 1663"/>
                <a:gd name="T115" fmla="*/ 1282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3" h="1491">
                  <a:moveTo>
                    <a:pt x="1" y="1093"/>
                  </a:moveTo>
                  <a:cubicBezTo>
                    <a:pt x="0" y="1117"/>
                    <a:pt x="10" y="1131"/>
                    <a:pt x="35" y="1129"/>
                  </a:cubicBezTo>
                  <a:cubicBezTo>
                    <a:pt x="61" y="1127"/>
                    <a:pt x="53" y="1103"/>
                    <a:pt x="66" y="1087"/>
                  </a:cubicBezTo>
                  <a:cubicBezTo>
                    <a:pt x="45" y="1087"/>
                    <a:pt x="70" y="1074"/>
                    <a:pt x="76" y="1072"/>
                  </a:cubicBezTo>
                  <a:cubicBezTo>
                    <a:pt x="84" y="1069"/>
                    <a:pt x="111" y="1065"/>
                    <a:pt x="118" y="1067"/>
                  </a:cubicBezTo>
                  <a:cubicBezTo>
                    <a:pt x="116" y="1074"/>
                    <a:pt x="105" y="1071"/>
                    <a:pt x="98" y="1075"/>
                  </a:cubicBezTo>
                  <a:cubicBezTo>
                    <a:pt x="88" y="1082"/>
                    <a:pt x="79" y="1084"/>
                    <a:pt x="71" y="1096"/>
                  </a:cubicBezTo>
                  <a:cubicBezTo>
                    <a:pt x="54" y="1122"/>
                    <a:pt x="90" y="1126"/>
                    <a:pt x="108" y="1122"/>
                  </a:cubicBezTo>
                  <a:cubicBezTo>
                    <a:pt x="130" y="1117"/>
                    <a:pt x="128" y="1097"/>
                    <a:pt x="145" y="1090"/>
                  </a:cubicBezTo>
                  <a:cubicBezTo>
                    <a:pt x="163" y="1083"/>
                    <a:pt x="182" y="1079"/>
                    <a:pt x="198" y="1072"/>
                  </a:cubicBezTo>
                  <a:cubicBezTo>
                    <a:pt x="207" y="1068"/>
                    <a:pt x="206" y="1060"/>
                    <a:pt x="215" y="1059"/>
                  </a:cubicBezTo>
                  <a:cubicBezTo>
                    <a:pt x="226" y="1057"/>
                    <a:pt x="228" y="1045"/>
                    <a:pt x="226" y="1036"/>
                  </a:cubicBezTo>
                  <a:cubicBezTo>
                    <a:pt x="223" y="1017"/>
                    <a:pt x="202" y="1029"/>
                    <a:pt x="193" y="1013"/>
                  </a:cubicBezTo>
                  <a:cubicBezTo>
                    <a:pt x="188" y="1006"/>
                    <a:pt x="188" y="995"/>
                    <a:pt x="185" y="987"/>
                  </a:cubicBezTo>
                  <a:cubicBezTo>
                    <a:pt x="184" y="985"/>
                    <a:pt x="176" y="954"/>
                    <a:pt x="183" y="962"/>
                  </a:cubicBezTo>
                  <a:cubicBezTo>
                    <a:pt x="196" y="977"/>
                    <a:pt x="199" y="1003"/>
                    <a:pt x="217" y="1013"/>
                  </a:cubicBezTo>
                  <a:cubicBezTo>
                    <a:pt x="214" y="1011"/>
                    <a:pt x="209" y="988"/>
                    <a:pt x="208" y="985"/>
                  </a:cubicBezTo>
                  <a:cubicBezTo>
                    <a:pt x="207" y="974"/>
                    <a:pt x="212" y="963"/>
                    <a:pt x="207" y="954"/>
                  </a:cubicBezTo>
                  <a:cubicBezTo>
                    <a:pt x="205" y="952"/>
                    <a:pt x="170" y="896"/>
                    <a:pt x="179" y="896"/>
                  </a:cubicBezTo>
                  <a:cubicBezTo>
                    <a:pt x="193" y="895"/>
                    <a:pt x="188" y="915"/>
                    <a:pt x="197" y="918"/>
                  </a:cubicBezTo>
                  <a:cubicBezTo>
                    <a:pt x="201" y="919"/>
                    <a:pt x="207" y="911"/>
                    <a:pt x="211" y="911"/>
                  </a:cubicBezTo>
                  <a:cubicBezTo>
                    <a:pt x="221" y="911"/>
                    <a:pt x="226" y="928"/>
                    <a:pt x="240" y="928"/>
                  </a:cubicBezTo>
                  <a:cubicBezTo>
                    <a:pt x="235" y="898"/>
                    <a:pt x="264" y="927"/>
                    <a:pt x="274" y="931"/>
                  </a:cubicBezTo>
                  <a:cubicBezTo>
                    <a:pt x="286" y="935"/>
                    <a:pt x="271" y="908"/>
                    <a:pt x="270" y="906"/>
                  </a:cubicBezTo>
                  <a:cubicBezTo>
                    <a:pt x="265" y="896"/>
                    <a:pt x="260" y="885"/>
                    <a:pt x="254" y="875"/>
                  </a:cubicBezTo>
                  <a:cubicBezTo>
                    <a:pt x="249" y="866"/>
                    <a:pt x="239" y="852"/>
                    <a:pt x="239" y="842"/>
                  </a:cubicBezTo>
                  <a:cubicBezTo>
                    <a:pt x="239" y="832"/>
                    <a:pt x="252" y="850"/>
                    <a:pt x="253" y="852"/>
                  </a:cubicBezTo>
                  <a:cubicBezTo>
                    <a:pt x="259" y="868"/>
                    <a:pt x="270" y="887"/>
                    <a:pt x="279" y="903"/>
                  </a:cubicBezTo>
                  <a:cubicBezTo>
                    <a:pt x="288" y="921"/>
                    <a:pt x="301" y="941"/>
                    <a:pt x="308" y="960"/>
                  </a:cubicBezTo>
                  <a:cubicBezTo>
                    <a:pt x="316" y="981"/>
                    <a:pt x="310" y="1008"/>
                    <a:pt x="313" y="1031"/>
                  </a:cubicBezTo>
                  <a:cubicBezTo>
                    <a:pt x="317" y="1056"/>
                    <a:pt x="312" y="1082"/>
                    <a:pt x="315" y="1107"/>
                  </a:cubicBezTo>
                  <a:cubicBezTo>
                    <a:pt x="317" y="1125"/>
                    <a:pt x="320" y="1143"/>
                    <a:pt x="323" y="1160"/>
                  </a:cubicBezTo>
                  <a:cubicBezTo>
                    <a:pt x="326" y="1183"/>
                    <a:pt x="330" y="1204"/>
                    <a:pt x="331" y="1227"/>
                  </a:cubicBezTo>
                  <a:cubicBezTo>
                    <a:pt x="331" y="1250"/>
                    <a:pt x="330" y="1271"/>
                    <a:pt x="340" y="1292"/>
                  </a:cubicBezTo>
                  <a:cubicBezTo>
                    <a:pt x="344" y="1300"/>
                    <a:pt x="354" y="1307"/>
                    <a:pt x="345" y="1316"/>
                  </a:cubicBezTo>
                  <a:cubicBezTo>
                    <a:pt x="339" y="1323"/>
                    <a:pt x="320" y="1329"/>
                    <a:pt x="311" y="1324"/>
                  </a:cubicBezTo>
                  <a:cubicBezTo>
                    <a:pt x="296" y="1315"/>
                    <a:pt x="279" y="1323"/>
                    <a:pt x="265" y="1324"/>
                  </a:cubicBezTo>
                  <a:cubicBezTo>
                    <a:pt x="241" y="1325"/>
                    <a:pt x="225" y="1357"/>
                    <a:pt x="225" y="1378"/>
                  </a:cubicBezTo>
                  <a:cubicBezTo>
                    <a:pt x="226" y="1391"/>
                    <a:pt x="254" y="1429"/>
                    <a:pt x="266" y="1405"/>
                  </a:cubicBezTo>
                  <a:cubicBezTo>
                    <a:pt x="271" y="1396"/>
                    <a:pt x="259" y="1375"/>
                    <a:pt x="263" y="1362"/>
                  </a:cubicBezTo>
                  <a:cubicBezTo>
                    <a:pt x="269" y="1343"/>
                    <a:pt x="287" y="1346"/>
                    <a:pt x="303" y="1337"/>
                  </a:cubicBezTo>
                  <a:cubicBezTo>
                    <a:pt x="302" y="1347"/>
                    <a:pt x="296" y="1348"/>
                    <a:pt x="288" y="1350"/>
                  </a:cubicBezTo>
                  <a:cubicBezTo>
                    <a:pt x="272" y="1355"/>
                    <a:pt x="285" y="1363"/>
                    <a:pt x="276" y="1369"/>
                  </a:cubicBezTo>
                  <a:cubicBezTo>
                    <a:pt x="257" y="1385"/>
                    <a:pt x="296" y="1407"/>
                    <a:pt x="297" y="1402"/>
                  </a:cubicBezTo>
                  <a:cubicBezTo>
                    <a:pt x="301" y="1390"/>
                    <a:pt x="308" y="1402"/>
                    <a:pt x="313" y="1402"/>
                  </a:cubicBezTo>
                  <a:cubicBezTo>
                    <a:pt x="319" y="1403"/>
                    <a:pt x="320" y="1391"/>
                    <a:pt x="327" y="1388"/>
                  </a:cubicBezTo>
                  <a:cubicBezTo>
                    <a:pt x="341" y="1385"/>
                    <a:pt x="357" y="1386"/>
                    <a:pt x="372" y="1385"/>
                  </a:cubicBezTo>
                  <a:cubicBezTo>
                    <a:pt x="402" y="1384"/>
                    <a:pt x="429" y="1395"/>
                    <a:pt x="460" y="1385"/>
                  </a:cubicBezTo>
                  <a:cubicBezTo>
                    <a:pt x="496" y="1374"/>
                    <a:pt x="468" y="1331"/>
                    <a:pt x="461" y="1308"/>
                  </a:cubicBezTo>
                  <a:cubicBezTo>
                    <a:pt x="451" y="1278"/>
                    <a:pt x="466" y="1245"/>
                    <a:pt x="467" y="1213"/>
                  </a:cubicBezTo>
                  <a:cubicBezTo>
                    <a:pt x="468" y="1179"/>
                    <a:pt x="468" y="1145"/>
                    <a:pt x="461" y="1112"/>
                  </a:cubicBezTo>
                  <a:cubicBezTo>
                    <a:pt x="459" y="1106"/>
                    <a:pt x="466" y="1100"/>
                    <a:pt x="462" y="1092"/>
                  </a:cubicBezTo>
                  <a:cubicBezTo>
                    <a:pt x="461" y="1086"/>
                    <a:pt x="468" y="1071"/>
                    <a:pt x="471" y="1065"/>
                  </a:cubicBezTo>
                  <a:cubicBezTo>
                    <a:pt x="473" y="1061"/>
                    <a:pt x="493" y="1027"/>
                    <a:pt x="482" y="1026"/>
                  </a:cubicBezTo>
                  <a:cubicBezTo>
                    <a:pt x="475" y="1025"/>
                    <a:pt x="480" y="1030"/>
                    <a:pt x="475" y="1026"/>
                  </a:cubicBezTo>
                  <a:cubicBezTo>
                    <a:pt x="468" y="1021"/>
                    <a:pt x="470" y="1033"/>
                    <a:pt x="470" y="1035"/>
                  </a:cubicBezTo>
                  <a:cubicBezTo>
                    <a:pt x="469" y="1040"/>
                    <a:pt x="460" y="1067"/>
                    <a:pt x="456" y="1066"/>
                  </a:cubicBezTo>
                  <a:cubicBezTo>
                    <a:pt x="447" y="1065"/>
                    <a:pt x="462" y="983"/>
                    <a:pt x="464" y="975"/>
                  </a:cubicBezTo>
                  <a:cubicBezTo>
                    <a:pt x="469" y="959"/>
                    <a:pt x="481" y="947"/>
                    <a:pt x="465" y="935"/>
                  </a:cubicBezTo>
                  <a:cubicBezTo>
                    <a:pt x="457" y="929"/>
                    <a:pt x="449" y="930"/>
                    <a:pt x="441" y="926"/>
                  </a:cubicBezTo>
                  <a:cubicBezTo>
                    <a:pt x="398" y="907"/>
                    <a:pt x="402" y="874"/>
                    <a:pt x="392" y="844"/>
                  </a:cubicBezTo>
                  <a:cubicBezTo>
                    <a:pt x="393" y="845"/>
                    <a:pt x="388" y="840"/>
                    <a:pt x="387" y="839"/>
                  </a:cubicBezTo>
                  <a:cubicBezTo>
                    <a:pt x="379" y="835"/>
                    <a:pt x="381" y="824"/>
                    <a:pt x="380" y="822"/>
                  </a:cubicBezTo>
                  <a:cubicBezTo>
                    <a:pt x="373" y="813"/>
                    <a:pt x="373" y="828"/>
                    <a:pt x="374" y="827"/>
                  </a:cubicBezTo>
                  <a:cubicBezTo>
                    <a:pt x="384" y="847"/>
                    <a:pt x="362" y="830"/>
                    <a:pt x="352" y="807"/>
                  </a:cubicBezTo>
                  <a:cubicBezTo>
                    <a:pt x="351" y="806"/>
                    <a:pt x="357" y="823"/>
                    <a:pt x="349" y="825"/>
                  </a:cubicBezTo>
                  <a:cubicBezTo>
                    <a:pt x="346" y="825"/>
                    <a:pt x="343" y="818"/>
                    <a:pt x="343" y="816"/>
                  </a:cubicBezTo>
                  <a:cubicBezTo>
                    <a:pt x="340" y="812"/>
                    <a:pt x="337" y="807"/>
                    <a:pt x="332" y="808"/>
                  </a:cubicBezTo>
                  <a:cubicBezTo>
                    <a:pt x="336" y="807"/>
                    <a:pt x="343" y="829"/>
                    <a:pt x="339" y="831"/>
                  </a:cubicBezTo>
                  <a:cubicBezTo>
                    <a:pt x="329" y="836"/>
                    <a:pt x="326" y="821"/>
                    <a:pt x="322" y="820"/>
                  </a:cubicBezTo>
                  <a:cubicBezTo>
                    <a:pt x="317" y="819"/>
                    <a:pt x="315" y="825"/>
                    <a:pt x="308" y="820"/>
                  </a:cubicBezTo>
                  <a:cubicBezTo>
                    <a:pt x="302" y="816"/>
                    <a:pt x="298" y="818"/>
                    <a:pt x="299" y="824"/>
                  </a:cubicBezTo>
                  <a:cubicBezTo>
                    <a:pt x="301" y="836"/>
                    <a:pt x="282" y="821"/>
                    <a:pt x="280" y="816"/>
                  </a:cubicBezTo>
                  <a:cubicBezTo>
                    <a:pt x="273" y="809"/>
                    <a:pt x="270" y="813"/>
                    <a:pt x="259" y="785"/>
                  </a:cubicBezTo>
                  <a:cubicBezTo>
                    <a:pt x="263" y="788"/>
                    <a:pt x="251" y="808"/>
                    <a:pt x="265" y="819"/>
                  </a:cubicBezTo>
                  <a:cubicBezTo>
                    <a:pt x="270" y="830"/>
                    <a:pt x="278" y="833"/>
                    <a:pt x="284" y="840"/>
                  </a:cubicBezTo>
                  <a:cubicBezTo>
                    <a:pt x="289" y="847"/>
                    <a:pt x="309" y="849"/>
                    <a:pt x="312" y="854"/>
                  </a:cubicBezTo>
                  <a:cubicBezTo>
                    <a:pt x="312" y="854"/>
                    <a:pt x="292" y="862"/>
                    <a:pt x="270" y="846"/>
                  </a:cubicBezTo>
                  <a:cubicBezTo>
                    <a:pt x="259" y="837"/>
                    <a:pt x="248" y="829"/>
                    <a:pt x="241" y="815"/>
                  </a:cubicBezTo>
                  <a:cubicBezTo>
                    <a:pt x="235" y="804"/>
                    <a:pt x="233" y="785"/>
                    <a:pt x="237" y="772"/>
                  </a:cubicBezTo>
                  <a:cubicBezTo>
                    <a:pt x="237" y="770"/>
                    <a:pt x="254" y="773"/>
                    <a:pt x="258" y="771"/>
                  </a:cubicBezTo>
                  <a:cubicBezTo>
                    <a:pt x="263" y="766"/>
                    <a:pt x="268" y="774"/>
                    <a:pt x="271" y="777"/>
                  </a:cubicBezTo>
                  <a:cubicBezTo>
                    <a:pt x="275" y="780"/>
                    <a:pt x="300" y="793"/>
                    <a:pt x="300" y="796"/>
                  </a:cubicBezTo>
                  <a:cubicBezTo>
                    <a:pt x="299" y="798"/>
                    <a:pt x="319" y="807"/>
                    <a:pt x="322" y="808"/>
                  </a:cubicBezTo>
                  <a:cubicBezTo>
                    <a:pt x="326" y="808"/>
                    <a:pt x="313" y="787"/>
                    <a:pt x="312" y="786"/>
                  </a:cubicBezTo>
                  <a:cubicBezTo>
                    <a:pt x="309" y="780"/>
                    <a:pt x="305" y="771"/>
                    <a:pt x="300" y="765"/>
                  </a:cubicBezTo>
                  <a:cubicBezTo>
                    <a:pt x="296" y="760"/>
                    <a:pt x="296" y="746"/>
                    <a:pt x="294" y="739"/>
                  </a:cubicBezTo>
                  <a:cubicBezTo>
                    <a:pt x="293" y="733"/>
                    <a:pt x="282" y="709"/>
                    <a:pt x="295" y="711"/>
                  </a:cubicBezTo>
                  <a:cubicBezTo>
                    <a:pt x="301" y="713"/>
                    <a:pt x="308" y="728"/>
                    <a:pt x="309" y="734"/>
                  </a:cubicBezTo>
                  <a:cubicBezTo>
                    <a:pt x="309" y="735"/>
                    <a:pt x="312" y="751"/>
                    <a:pt x="322" y="759"/>
                  </a:cubicBezTo>
                  <a:cubicBezTo>
                    <a:pt x="327" y="764"/>
                    <a:pt x="335" y="760"/>
                    <a:pt x="335" y="760"/>
                  </a:cubicBezTo>
                  <a:cubicBezTo>
                    <a:pt x="335" y="760"/>
                    <a:pt x="310" y="739"/>
                    <a:pt x="326" y="724"/>
                  </a:cubicBezTo>
                  <a:cubicBezTo>
                    <a:pt x="331" y="719"/>
                    <a:pt x="341" y="764"/>
                    <a:pt x="342" y="764"/>
                  </a:cubicBezTo>
                  <a:cubicBezTo>
                    <a:pt x="348" y="778"/>
                    <a:pt x="348" y="791"/>
                    <a:pt x="367" y="798"/>
                  </a:cubicBezTo>
                  <a:cubicBezTo>
                    <a:pt x="375" y="790"/>
                    <a:pt x="358" y="769"/>
                    <a:pt x="358" y="759"/>
                  </a:cubicBezTo>
                  <a:cubicBezTo>
                    <a:pt x="358" y="745"/>
                    <a:pt x="369" y="771"/>
                    <a:pt x="368" y="770"/>
                  </a:cubicBezTo>
                  <a:cubicBezTo>
                    <a:pt x="372" y="776"/>
                    <a:pt x="375" y="803"/>
                    <a:pt x="384" y="804"/>
                  </a:cubicBezTo>
                  <a:cubicBezTo>
                    <a:pt x="389" y="804"/>
                    <a:pt x="399" y="810"/>
                    <a:pt x="404" y="807"/>
                  </a:cubicBezTo>
                  <a:cubicBezTo>
                    <a:pt x="416" y="801"/>
                    <a:pt x="417" y="810"/>
                    <a:pt x="415" y="821"/>
                  </a:cubicBezTo>
                  <a:cubicBezTo>
                    <a:pt x="414" y="832"/>
                    <a:pt x="409" y="883"/>
                    <a:pt x="428" y="886"/>
                  </a:cubicBezTo>
                  <a:cubicBezTo>
                    <a:pt x="429" y="886"/>
                    <a:pt x="429" y="869"/>
                    <a:pt x="429" y="867"/>
                  </a:cubicBezTo>
                  <a:cubicBezTo>
                    <a:pt x="430" y="857"/>
                    <a:pt x="439" y="877"/>
                    <a:pt x="440" y="878"/>
                  </a:cubicBezTo>
                  <a:cubicBezTo>
                    <a:pt x="452" y="890"/>
                    <a:pt x="452" y="897"/>
                    <a:pt x="466" y="901"/>
                  </a:cubicBezTo>
                  <a:cubicBezTo>
                    <a:pt x="458" y="896"/>
                    <a:pt x="451" y="868"/>
                    <a:pt x="449" y="859"/>
                  </a:cubicBezTo>
                  <a:cubicBezTo>
                    <a:pt x="448" y="856"/>
                    <a:pt x="443" y="811"/>
                    <a:pt x="448" y="817"/>
                  </a:cubicBezTo>
                  <a:cubicBezTo>
                    <a:pt x="455" y="827"/>
                    <a:pt x="454" y="841"/>
                    <a:pt x="461" y="851"/>
                  </a:cubicBezTo>
                  <a:cubicBezTo>
                    <a:pt x="467" y="860"/>
                    <a:pt x="474" y="876"/>
                    <a:pt x="486" y="878"/>
                  </a:cubicBezTo>
                  <a:cubicBezTo>
                    <a:pt x="483" y="869"/>
                    <a:pt x="489" y="861"/>
                    <a:pt x="494" y="874"/>
                  </a:cubicBezTo>
                  <a:cubicBezTo>
                    <a:pt x="498" y="884"/>
                    <a:pt x="507" y="892"/>
                    <a:pt x="509" y="904"/>
                  </a:cubicBezTo>
                  <a:cubicBezTo>
                    <a:pt x="514" y="926"/>
                    <a:pt x="514" y="941"/>
                    <a:pt x="512" y="964"/>
                  </a:cubicBezTo>
                  <a:cubicBezTo>
                    <a:pt x="511" y="980"/>
                    <a:pt x="512" y="1012"/>
                    <a:pt x="526" y="984"/>
                  </a:cubicBezTo>
                  <a:cubicBezTo>
                    <a:pt x="527" y="981"/>
                    <a:pt x="532" y="993"/>
                    <a:pt x="539" y="989"/>
                  </a:cubicBezTo>
                  <a:cubicBezTo>
                    <a:pt x="542" y="988"/>
                    <a:pt x="551" y="973"/>
                    <a:pt x="552" y="969"/>
                  </a:cubicBezTo>
                  <a:cubicBezTo>
                    <a:pt x="551" y="971"/>
                    <a:pt x="555" y="990"/>
                    <a:pt x="559" y="989"/>
                  </a:cubicBezTo>
                  <a:cubicBezTo>
                    <a:pt x="565" y="988"/>
                    <a:pt x="564" y="969"/>
                    <a:pt x="567" y="964"/>
                  </a:cubicBezTo>
                  <a:cubicBezTo>
                    <a:pt x="574" y="955"/>
                    <a:pt x="576" y="967"/>
                    <a:pt x="578" y="973"/>
                  </a:cubicBezTo>
                  <a:cubicBezTo>
                    <a:pt x="581" y="981"/>
                    <a:pt x="587" y="970"/>
                    <a:pt x="587" y="966"/>
                  </a:cubicBezTo>
                  <a:cubicBezTo>
                    <a:pt x="586" y="960"/>
                    <a:pt x="571" y="916"/>
                    <a:pt x="574" y="915"/>
                  </a:cubicBezTo>
                  <a:cubicBezTo>
                    <a:pt x="585" y="912"/>
                    <a:pt x="585" y="933"/>
                    <a:pt x="593" y="933"/>
                  </a:cubicBezTo>
                  <a:cubicBezTo>
                    <a:pt x="593" y="942"/>
                    <a:pt x="601" y="945"/>
                    <a:pt x="603" y="952"/>
                  </a:cubicBezTo>
                  <a:cubicBezTo>
                    <a:pt x="603" y="950"/>
                    <a:pt x="608" y="952"/>
                    <a:pt x="607" y="949"/>
                  </a:cubicBezTo>
                  <a:cubicBezTo>
                    <a:pt x="606" y="943"/>
                    <a:pt x="605" y="937"/>
                    <a:pt x="604" y="932"/>
                  </a:cubicBezTo>
                  <a:cubicBezTo>
                    <a:pt x="603" y="923"/>
                    <a:pt x="609" y="930"/>
                    <a:pt x="612" y="923"/>
                  </a:cubicBezTo>
                  <a:cubicBezTo>
                    <a:pt x="614" y="915"/>
                    <a:pt x="608" y="904"/>
                    <a:pt x="603" y="899"/>
                  </a:cubicBezTo>
                  <a:cubicBezTo>
                    <a:pt x="593" y="886"/>
                    <a:pt x="597" y="860"/>
                    <a:pt x="610" y="883"/>
                  </a:cubicBezTo>
                  <a:cubicBezTo>
                    <a:pt x="617" y="898"/>
                    <a:pt x="625" y="911"/>
                    <a:pt x="631" y="927"/>
                  </a:cubicBezTo>
                  <a:cubicBezTo>
                    <a:pt x="630" y="911"/>
                    <a:pt x="622" y="896"/>
                    <a:pt x="614" y="883"/>
                  </a:cubicBezTo>
                  <a:cubicBezTo>
                    <a:pt x="611" y="878"/>
                    <a:pt x="600" y="871"/>
                    <a:pt x="599" y="865"/>
                  </a:cubicBezTo>
                  <a:cubicBezTo>
                    <a:pt x="597" y="857"/>
                    <a:pt x="591" y="845"/>
                    <a:pt x="586" y="839"/>
                  </a:cubicBezTo>
                  <a:cubicBezTo>
                    <a:pt x="565" y="811"/>
                    <a:pt x="537" y="797"/>
                    <a:pt x="505" y="784"/>
                  </a:cubicBezTo>
                  <a:cubicBezTo>
                    <a:pt x="484" y="776"/>
                    <a:pt x="459" y="769"/>
                    <a:pt x="448" y="748"/>
                  </a:cubicBezTo>
                  <a:cubicBezTo>
                    <a:pt x="442" y="737"/>
                    <a:pt x="439" y="729"/>
                    <a:pt x="438" y="715"/>
                  </a:cubicBezTo>
                  <a:cubicBezTo>
                    <a:pt x="438" y="708"/>
                    <a:pt x="436" y="685"/>
                    <a:pt x="443" y="681"/>
                  </a:cubicBezTo>
                  <a:cubicBezTo>
                    <a:pt x="453" y="675"/>
                    <a:pt x="453" y="693"/>
                    <a:pt x="454" y="698"/>
                  </a:cubicBezTo>
                  <a:cubicBezTo>
                    <a:pt x="456" y="710"/>
                    <a:pt x="461" y="722"/>
                    <a:pt x="466" y="733"/>
                  </a:cubicBezTo>
                  <a:cubicBezTo>
                    <a:pt x="477" y="761"/>
                    <a:pt x="511" y="766"/>
                    <a:pt x="536" y="777"/>
                  </a:cubicBezTo>
                  <a:cubicBezTo>
                    <a:pt x="564" y="788"/>
                    <a:pt x="592" y="805"/>
                    <a:pt x="611" y="828"/>
                  </a:cubicBezTo>
                  <a:cubicBezTo>
                    <a:pt x="619" y="838"/>
                    <a:pt x="627" y="850"/>
                    <a:pt x="632" y="861"/>
                  </a:cubicBezTo>
                  <a:cubicBezTo>
                    <a:pt x="639" y="873"/>
                    <a:pt x="639" y="886"/>
                    <a:pt x="643" y="898"/>
                  </a:cubicBezTo>
                  <a:cubicBezTo>
                    <a:pt x="644" y="899"/>
                    <a:pt x="647" y="886"/>
                    <a:pt x="647" y="884"/>
                  </a:cubicBezTo>
                  <a:cubicBezTo>
                    <a:pt x="645" y="877"/>
                    <a:pt x="643" y="867"/>
                    <a:pt x="639" y="861"/>
                  </a:cubicBezTo>
                  <a:cubicBezTo>
                    <a:pt x="633" y="851"/>
                    <a:pt x="625" y="841"/>
                    <a:pt x="618" y="832"/>
                  </a:cubicBezTo>
                  <a:cubicBezTo>
                    <a:pt x="605" y="815"/>
                    <a:pt x="592" y="800"/>
                    <a:pt x="573" y="790"/>
                  </a:cubicBezTo>
                  <a:cubicBezTo>
                    <a:pt x="561" y="785"/>
                    <a:pt x="550" y="779"/>
                    <a:pt x="539" y="774"/>
                  </a:cubicBezTo>
                  <a:cubicBezTo>
                    <a:pt x="528" y="769"/>
                    <a:pt x="515" y="765"/>
                    <a:pt x="506" y="756"/>
                  </a:cubicBezTo>
                  <a:cubicBezTo>
                    <a:pt x="499" y="750"/>
                    <a:pt x="456" y="702"/>
                    <a:pt x="473" y="693"/>
                  </a:cubicBezTo>
                  <a:cubicBezTo>
                    <a:pt x="472" y="694"/>
                    <a:pt x="530" y="754"/>
                    <a:pt x="530" y="756"/>
                  </a:cubicBezTo>
                  <a:cubicBezTo>
                    <a:pt x="538" y="770"/>
                    <a:pt x="569" y="776"/>
                    <a:pt x="582" y="780"/>
                  </a:cubicBezTo>
                  <a:cubicBezTo>
                    <a:pt x="594" y="783"/>
                    <a:pt x="611" y="800"/>
                    <a:pt x="618" y="808"/>
                  </a:cubicBezTo>
                  <a:cubicBezTo>
                    <a:pt x="611" y="795"/>
                    <a:pt x="598" y="784"/>
                    <a:pt x="584" y="776"/>
                  </a:cubicBezTo>
                  <a:cubicBezTo>
                    <a:pt x="572" y="769"/>
                    <a:pt x="548" y="765"/>
                    <a:pt x="538" y="754"/>
                  </a:cubicBezTo>
                  <a:cubicBezTo>
                    <a:pt x="525" y="738"/>
                    <a:pt x="483" y="711"/>
                    <a:pt x="493" y="688"/>
                  </a:cubicBezTo>
                  <a:cubicBezTo>
                    <a:pt x="489" y="697"/>
                    <a:pt x="516" y="710"/>
                    <a:pt x="519" y="713"/>
                  </a:cubicBezTo>
                  <a:cubicBezTo>
                    <a:pt x="525" y="723"/>
                    <a:pt x="529" y="728"/>
                    <a:pt x="538" y="728"/>
                  </a:cubicBezTo>
                  <a:cubicBezTo>
                    <a:pt x="553" y="728"/>
                    <a:pt x="534" y="712"/>
                    <a:pt x="534" y="701"/>
                  </a:cubicBezTo>
                  <a:cubicBezTo>
                    <a:pt x="532" y="680"/>
                    <a:pt x="542" y="685"/>
                    <a:pt x="545" y="701"/>
                  </a:cubicBezTo>
                  <a:cubicBezTo>
                    <a:pt x="547" y="715"/>
                    <a:pt x="563" y="730"/>
                    <a:pt x="569" y="741"/>
                  </a:cubicBezTo>
                  <a:cubicBezTo>
                    <a:pt x="574" y="751"/>
                    <a:pt x="592" y="765"/>
                    <a:pt x="592" y="749"/>
                  </a:cubicBezTo>
                  <a:cubicBezTo>
                    <a:pt x="592" y="751"/>
                    <a:pt x="637" y="780"/>
                    <a:pt x="641" y="784"/>
                  </a:cubicBezTo>
                  <a:cubicBezTo>
                    <a:pt x="654" y="797"/>
                    <a:pt x="667" y="813"/>
                    <a:pt x="676" y="830"/>
                  </a:cubicBezTo>
                  <a:cubicBezTo>
                    <a:pt x="682" y="843"/>
                    <a:pt x="690" y="858"/>
                    <a:pt x="691" y="874"/>
                  </a:cubicBezTo>
                  <a:cubicBezTo>
                    <a:pt x="692" y="880"/>
                    <a:pt x="688" y="887"/>
                    <a:pt x="688" y="894"/>
                  </a:cubicBezTo>
                  <a:cubicBezTo>
                    <a:pt x="684" y="939"/>
                    <a:pt x="680" y="889"/>
                    <a:pt x="670" y="891"/>
                  </a:cubicBezTo>
                  <a:cubicBezTo>
                    <a:pt x="659" y="894"/>
                    <a:pt x="675" y="936"/>
                    <a:pt x="660" y="932"/>
                  </a:cubicBezTo>
                  <a:cubicBezTo>
                    <a:pt x="654" y="931"/>
                    <a:pt x="650" y="919"/>
                    <a:pt x="649" y="933"/>
                  </a:cubicBezTo>
                  <a:cubicBezTo>
                    <a:pt x="648" y="943"/>
                    <a:pt x="649" y="952"/>
                    <a:pt x="647" y="962"/>
                  </a:cubicBezTo>
                  <a:cubicBezTo>
                    <a:pt x="645" y="958"/>
                    <a:pt x="627" y="928"/>
                    <a:pt x="627" y="941"/>
                  </a:cubicBezTo>
                  <a:cubicBezTo>
                    <a:pt x="626" y="947"/>
                    <a:pt x="632" y="950"/>
                    <a:pt x="634" y="956"/>
                  </a:cubicBezTo>
                  <a:cubicBezTo>
                    <a:pt x="635" y="961"/>
                    <a:pt x="634" y="969"/>
                    <a:pt x="636" y="975"/>
                  </a:cubicBezTo>
                  <a:cubicBezTo>
                    <a:pt x="644" y="1019"/>
                    <a:pt x="586" y="1008"/>
                    <a:pt x="573" y="1036"/>
                  </a:cubicBezTo>
                  <a:cubicBezTo>
                    <a:pt x="587" y="1035"/>
                    <a:pt x="600" y="1034"/>
                    <a:pt x="613" y="1030"/>
                  </a:cubicBezTo>
                  <a:cubicBezTo>
                    <a:pt x="632" y="1024"/>
                    <a:pt x="622" y="1042"/>
                    <a:pt x="621" y="1051"/>
                  </a:cubicBezTo>
                  <a:cubicBezTo>
                    <a:pt x="641" y="1048"/>
                    <a:pt x="658" y="1031"/>
                    <a:pt x="673" y="1017"/>
                  </a:cubicBezTo>
                  <a:cubicBezTo>
                    <a:pt x="676" y="1013"/>
                    <a:pt x="691" y="1002"/>
                    <a:pt x="694" y="1012"/>
                  </a:cubicBezTo>
                  <a:cubicBezTo>
                    <a:pt x="698" y="1020"/>
                    <a:pt x="691" y="1036"/>
                    <a:pt x="704" y="1025"/>
                  </a:cubicBezTo>
                  <a:cubicBezTo>
                    <a:pt x="713" y="1017"/>
                    <a:pt x="718" y="1006"/>
                    <a:pt x="727" y="999"/>
                  </a:cubicBezTo>
                  <a:cubicBezTo>
                    <a:pt x="733" y="995"/>
                    <a:pt x="743" y="994"/>
                    <a:pt x="750" y="990"/>
                  </a:cubicBezTo>
                  <a:cubicBezTo>
                    <a:pt x="761" y="985"/>
                    <a:pt x="768" y="997"/>
                    <a:pt x="763" y="1007"/>
                  </a:cubicBezTo>
                  <a:cubicBezTo>
                    <a:pt x="760" y="1012"/>
                    <a:pt x="754" y="1016"/>
                    <a:pt x="754" y="1023"/>
                  </a:cubicBezTo>
                  <a:cubicBezTo>
                    <a:pt x="761" y="1020"/>
                    <a:pt x="767" y="1015"/>
                    <a:pt x="774" y="1011"/>
                  </a:cubicBezTo>
                  <a:cubicBezTo>
                    <a:pt x="781" y="1007"/>
                    <a:pt x="792" y="1006"/>
                    <a:pt x="798" y="1000"/>
                  </a:cubicBezTo>
                  <a:cubicBezTo>
                    <a:pt x="808" y="990"/>
                    <a:pt x="824" y="990"/>
                    <a:pt x="834" y="979"/>
                  </a:cubicBezTo>
                  <a:cubicBezTo>
                    <a:pt x="841" y="973"/>
                    <a:pt x="863" y="945"/>
                    <a:pt x="870" y="944"/>
                  </a:cubicBezTo>
                  <a:cubicBezTo>
                    <a:pt x="883" y="944"/>
                    <a:pt x="860" y="968"/>
                    <a:pt x="863" y="968"/>
                  </a:cubicBezTo>
                  <a:cubicBezTo>
                    <a:pt x="871" y="968"/>
                    <a:pt x="892" y="946"/>
                    <a:pt x="895" y="939"/>
                  </a:cubicBezTo>
                  <a:cubicBezTo>
                    <a:pt x="908" y="918"/>
                    <a:pt x="904" y="942"/>
                    <a:pt x="909" y="947"/>
                  </a:cubicBezTo>
                  <a:cubicBezTo>
                    <a:pt x="916" y="953"/>
                    <a:pt x="926" y="933"/>
                    <a:pt x="936" y="935"/>
                  </a:cubicBezTo>
                  <a:cubicBezTo>
                    <a:pt x="951" y="938"/>
                    <a:pt x="944" y="960"/>
                    <a:pt x="932" y="962"/>
                  </a:cubicBezTo>
                  <a:cubicBezTo>
                    <a:pt x="906" y="966"/>
                    <a:pt x="883" y="983"/>
                    <a:pt x="857" y="991"/>
                  </a:cubicBezTo>
                  <a:cubicBezTo>
                    <a:pt x="848" y="994"/>
                    <a:pt x="830" y="999"/>
                    <a:pt x="824" y="1007"/>
                  </a:cubicBezTo>
                  <a:cubicBezTo>
                    <a:pt x="823" y="1008"/>
                    <a:pt x="819" y="1025"/>
                    <a:pt x="817" y="1025"/>
                  </a:cubicBezTo>
                  <a:cubicBezTo>
                    <a:pt x="827" y="1026"/>
                    <a:pt x="839" y="1021"/>
                    <a:pt x="847" y="1015"/>
                  </a:cubicBezTo>
                  <a:cubicBezTo>
                    <a:pt x="856" y="1006"/>
                    <a:pt x="872" y="1007"/>
                    <a:pt x="885" y="1004"/>
                  </a:cubicBezTo>
                  <a:cubicBezTo>
                    <a:pt x="908" y="998"/>
                    <a:pt x="930" y="992"/>
                    <a:pt x="953" y="988"/>
                  </a:cubicBezTo>
                  <a:cubicBezTo>
                    <a:pt x="959" y="986"/>
                    <a:pt x="1021" y="978"/>
                    <a:pt x="1005" y="965"/>
                  </a:cubicBezTo>
                  <a:cubicBezTo>
                    <a:pt x="1003" y="964"/>
                    <a:pt x="993" y="955"/>
                    <a:pt x="1004" y="959"/>
                  </a:cubicBezTo>
                  <a:cubicBezTo>
                    <a:pt x="1020" y="965"/>
                    <a:pt x="1014" y="950"/>
                    <a:pt x="1007" y="944"/>
                  </a:cubicBezTo>
                  <a:cubicBezTo>
                    <a:pt x="989" y="924"/>
                    <a:pt x="969" y="919"/>
                    <a:pt x="943" y="916"/>
                  </a:cubicBezTo>
                  <a:cubicBezTo>
                    <a:pt x="915" y="913"/>
                    <a:pt x="921" y="896"/>
                    <a:pt x="945" y="894"/>
                  </a:cubicBezTo>
                  <a:cubicBezTo>
                    <a:pt x="961" y="891"/>
                    <a:pt x="992" y="897"/>
                    <a:pt x="1005" y="907"/>
                  </a:cubicBezTo>
                  <a:cubicBezTo>
                    <a:pt x="1026" y="922"/>
                    <a:pt x="1041" y="945"/>
                    <a:pt x="1053" y="967"/>
                  </a:cubicBezTo>
                  <a:cubicBezTo>
                    <a:pt x="1065" y="989"/>
                    <a:pt x="1072" y="1013"/>
                    <a:pt x="1084" y="1035"/>
                  </a:cubicBezTo>
                  <a:cubicBezTo>
                    <a:pt x="1096" y="1060"/>
                    <a:pt x="1117" y="1076"/>
                    <a:pt x="1136" y="1095"/>
                  </a:cubicBezTo>
                  <a:cubicBezTo>
                    <a:pt x="1165" y="1125"/>
                    <a:pt x="1201" y="1147"/>
                    <a:pt x="1241" y="1158"/>
                  </a:cubicBezTo>
                  <a:cubicBezTo>
                    <a:pt x="1248" y="1160"/>
                    <a:pt x="1287" y="1161"/>
                    <a:pt x="1287" y="1163"/>
                  </a:cubicBezTo>
                  <a:cubicBezTo>
                    <a:pt x="1288" y="1168"/>
                    <a:pt x="1274" y="1175"/>
                    <a:pt x="1279" y="1178"/>
                  </a:cubicBezTo>
                  <a:cubicBezTo>
                    <a:pt x="1285" y="1180"/>
                    <a:pt x="1301" y="1171"/>
                    <a:pt x="1304" y="1175"/>
                  </a:cubicBezTo>
                  <a:cubicBezTo>
                    <a:pt x="1311" y="1183"/>
                    <a:pt x="1293" y="1189"/>
                    <a:pt x="1314" y="1185"/>
                  </a:cubicBezTo>
                  <a:cubicBezTo>
                    <a:pt x="1316" y="1184"/>
                    <a:pt x="1335" y="1176"/>
                    <a:pt x="1328" y="1184"/>
                  </a:cubicBezTo>
                  <a:cubicBezTo>
                    <a:pt x="1327" y="1186"/>
                    <a:pt x="1314" y="1198"/>
                    <a:pt x="1313" y="1196"/>
                  </a:cubicBezTo>
                  <a:cubicBezTo>
                    <a:pt x="1315" y="1205"/>
                    <a:pt x="1335" y="1195"/>
                    <a:pt x="1339" y="1194"/>
                  </a:cubicBezTo>
                  <a:cubicBezTo>
                    <a:pt x="1346" y="1194"/>
                    <a:pt x="1337" y="1211"/>
                    <a:pt x="1338" y="1211"/>
                  </a:cubicBezTo>
                  <a:cubicBezTo>
                    <a:pt x="1343" y="1210"/>
                    <a:pt x="1345" y="1207"/>
                    <a:pt x="1350" y="1206"/>
                  </a:cubicBezTo>
                  <a:cubicBezTo>
                    <a:pt x="1356" y="1205"/>
                    <a:pt x="1356" y="1211"/>
                    <a:pt x="1351" y="1213"/>
                  </a:cubicBezTo>
                  <a:cubicBezTo>
                    <a:pt x="1340" y="1217"/>
                    <a:pt x="1356" y="1218"/>
                    <a:pt x="1358" y="1218"/>
                  </a:cubicBezTo>
                  <a:cubicBezTo>
                    <a:pt x="1361" y="1217"/>
                    <a:pt x="1364" y="1213"/>
                    <a:pt x="1367" y="1213"/>
                  </a:cubicBezTo>
                  <a:cubicBezTo>
                    <a:pt x="1371" y="1214"/>
                    <a:pt x="1380" y="1222"/>
                    <a:pt x="1382" y="1226"/>
                  </a:cubicBezTo>
                  <a:cubicBezTo>
                    <a:pt x="1383" y="1227"/>
                    <a:pt x="1377" y="1232"/>
                    <a:pt x="1380" y="1233"/>
                  </a:cubicBezTo>
                  <a:cubicBezTo>
                    <a:pt x="1396" y="1236"/>
                    <a:pt x="1415" y="1240"/>
                    <a:pt x="1430" y="1238"/>
                  </a:cubicBezTo>
                  <a:cubicBezTo>
                    <a:pt x="1448" y="1235"/>
                    <a:pt x="1483" y="1241"/>
                    <a:pt x="1487" y="1263"/>
                  </a:cubicBezTo>
                  <a:cubicBezTo>
                    <a:pt x="1492" y="1297"/>
                    <a:pt x="1519" y="1318"/>
                    <a:pt x="1533" y="1348"/>
                  </a:cubicBezTo>
                  <a:cubicBezTo>
                    <a:pt x="1540" y="1365"/>
                    <a:pt x="1549" y="1392"/>
                    <a:pt x="1536" y="1406"/>
                  </a:cubicBezTo>
                  <a:cubicBezTo>
                    <a:pt x="1530" y="1413"/>
                    <a:pt x="1524" y="1418"/>
                    <a:pt x="1515" y="1421"/>
                  </a:cubicBezTo>
                  <a:cubicBezTo>
                    <a:pt x="1509" y="1423"/>
                    <a:pt x="1502" y="1415"/>
                    <a:pt x="1495" y="1415"/>
                  </a:cubicBezTo>
                  <a:cubicBezTo>
                    <a:pt x="1482" y="1415"/>
                    <a:pt x="1467" y="1431"/>
                    <a:pt x="1464" y="1444"/>
                  </a:cubicBezTo>
                  <a:cubicBezTo>
                    <a:pt x="1458" y="1465"/>
                    <a:pt x="1493" y="1449"/>
                    <a:pt x="1498" y="1456"/>
                  </a:cubicBezTo>
                  <a:cubicBezTo>
                    <a:pt x="1502" y="1461"/>
                    <a:pt x="1523" y="1471"/>
                    <a:pt x="1529" y="1474"/>
                  </a:cubicBezTo>
                  <a:cubicBezTo>
                    <a:pt x="1542" y="1481"/>
                    <a:pt x="1557" y="1479"/>
                    <a:pt x="1570" y="1471"/>
                  </a:cubicBezTo>
                  <a:cubicBezTo>
                    <a:pt x="1585" y="1462"/>
                    <a:pt x="1575" y="1441"/>
                    <a:pt x="1586" y="1434"/>
                  </a:cubicBezTo>
                  <a:cubicBezTo>
                    <a:pt x="1593" y="1430"/>
                    <a:pt x="1599" y="1423"/>
                    <a:pt x="1595" y="1415"/>
                  </a:cubicBezTo>
                  <a:cubicBezTo>
                    <a:pt x="1594" y="1412"/>
                    <a:pt x="1600" y="1397"/>
                    <a:pt x="1603" y="1398"/>
                  </a:cubicBezTo>
                  <a:cubicBezTo>
                    <a:pt x="1615" y="1405"/>
                    <a:pt x="1607" y="1452"/>
                    <a:pt x="1607" y="1462"/>
                  </a:cubicBezTo>
                  <a:cubicBezTo>
                    <a:pt x="1608" y="1488"/>
                    <a:pt x="1638" y="1491"/>
                    <a:pt x="1649" y="1470"/>
                  </a:cubicBezTo>
                  <a:cubicBezTo>
                    <a:pt x="1663" y="1444"/>
                    <a:pt x="1641" y="1418"/>
                    <a:pt x="1631" y="1396"/>
                  </a:cubicBezTo>
                  <a:cubicBezTo>
                    <a:pt x="1626" y="1387"/>
                    <a:pt x="1626" y="1377"/>
                    <a:pt x="1624" y="1368"/>
                  </a:cubicBezTo>
                  <a:cubicBezTo>
                    <a:pt x="1621" y="1357"/>
                    <a:pt x="1613" y="1348"/>
                    <a:pt x="1609" y="1337"/>
                  </a:cubicBezTo>
                  <a:cubicBezTo>
                    <a:pt x="1599" y="1314"/>
                    <a:pt x="1591" y="1289"/>
                    <a:pt x="1582" y="1266"/>
                  </a:cubicBezTo>
                  <a:cubicBezTo>
                    <a:pt x="1574" y="1246"/>
                    <a:pt x="1572" y="1219"/>
                    <a:pt x="1561" y="1201"/>
                  </a:cubicBezTo>
                  <a:cubicBezTo>
                    <a:pt x="1546" y="1178"/>
                    <a:pt x="1516" y="1187"/>
                    <a:pt x="1495" y="1175"/>
                  </a:cubicBezTo>
                  <a:cubicBezTo>
                    <a:pt x="1473" y="1162"/>
                    <a:pt x="1448" y="1149"/>
                    <a:pt x="1430" y="1132"/>
                  </a:cubicBezTo>
                  <a:cubicBezTo>
                    <a:pt x="1391" y="1097"/>
                    <a:pt x="1382" y="1053"/>
                    <a:pt x="1377" y="1003"/>
                  </a:cubicBezTo>
                  <a:cubicBezTo>
                    <a:pt x="1375" y="988"/>
                    <a:pt x="1377" y="981"/>
                    <a:pt x="1367" y="970"/>
                  </a:cubicBezTo>
                  <a:cubicBezTo>
                    <a:pt x="1359" y="960"/>
                    <a:pt x="1370" y="960"/>
                    <a:pt x="1371" y="952"/>
                  </a:cubicBezTo>
                  <a:cubicBezTo>
                    <a:pt x="1372" y="942"/>
                    <a:pt x="1365" y="928"/>
                    <a:pt x="1362" y="918"/>
                  </a:cubicBezTo>
                  <a:cubicBezTo>
                    <a:pt x="1351" y="882"/>
                    <a:pt x="1342" y="842"/>
                    <a:pt x="1323" y="809"/>
                  </a:cubicBezTo>
                  <a:cubicBezTo>
                    <a:pt x="1292" y="755"/>
                    <a:pt x="1236" y="728"/>
                    <a:pt x="1182" y="701"/>
                  </a:cubicBezTo>
                  <a:cubicBezTo>
                    <a:pt x="1156" y="688"/>
                    <a:pt x="1129" y="673"/>
                    <a:pt x="1101" y="667"/>
                  </a:cubicBezTo>
                  <a:cubicBezTo>
                    <a:pt x="1088" y="663"/>
                    <a:pt x="1072" y="663"/>
                    <a:pt x="1060" y="655"/>
                  </a:cubicBezTo>
                  <a:cubicBezTo>
                    <a:pt x="1018" y="627"/>
                    <a:pt x="967" y="615"/>
                    <a:pt x="917" y="607"/>
                  </a:cubicBezTo>
                  <a:cubicBezTo>
                    <a:pt x="891" y="602"/>
                    <a:pt x="867" y="594"/>
                    <a:pt x="841" y="591"/>
                  </a:cubicBezTo>
                  <a:cubicBezTo>
                    <a:pt x="821" y="589"/>
                    <a:pt x="797" y="590"/>
                    <a:pt x="778" y="583"/>
                  </a:cubicBezTo>
                  <a:cubicBezTo>
                    <a:pt x="738" y="569"/>
                    <a:pt x="716" y="515"/>
                    <a:pt x="670" y="511"/>
                  </a:cubicBezTo>
                  <a:cubicBezTo>
                    <a:pt x="693" y="494"/>
                    <a:pt x="709" y="460"/>
                    <a:pt x="696" y="432"/>
                  </a:cubicBezTo>
                  <a:cubicBezTo>
                    <a:pt x="691" y="421"/>
                    <a:pt x="686" y="399"/>
                    <a:pt x="681" y="425"/>
                  </a:cubicBezTo>
                  <a:cubicBezTo>
                    <a:pt x="680" y="429"/>
                    <a:pt x="676" y="436"/>
                    <a:pt x="667" y="434"/>
                  </a:cubicBezTo>
                  <a:cubicBezTo>
                    <a:pt x="659" y="433"/>
                    <a:pt x="659" y="430"/>
                    <a:pt x="653" y="439"/>
                  </a:cubicBezTo>
                  <a:cubicBezTo>
                    <a:pt x="649" y="445"/>
                    <a:pt x="645" y="451"/>
                    <a:pt x="641" y="456"/>
                  </a:cubicBezTo>
                  <a:cubicBezTo>
                    <a:pt x="635" y="463"/>
                    <a:pt x="628" y="470"/>
                    <a:pt x="621" y="476"/>
                  </a:cubicBezTo>
                  <a:cubicBezTo>
                    <a:pt x="619" y="477"/>
                    <a:pt x="608" y="484"/>
                    <a:pt x="613" y="476"/>
                  </a:cubicBezTo>
                  <a:cubicBezTo>
                    <a:pt x="622" y="459"/>
                    <a:pt x="639" y="449"/>
                    <a:pt x="649" y="432"/>
                  </a:cubicBezTo>
                  <a:cubicBezTo>
                    <a:pt x="666" y="399"/>
                    <a:pt x="644" y="385"/>
                    <a:pt x="644" y="385"/>
                  </a:cubicBezTo>
                  <a:cubicBezTo>
                    <a:pt x="645" y="407"/>
                    <a:pt x="628" y="412"/>
                    <a:pt x="628" y="411"/>
                  </a:cubicBezTo>
                  <a:cubicBezTo>
                    <a:pt x="614" y="391"/>
                    <a:pt x="610" y="423"/>
                    <a:pt x="612" y="436"/>
                  </a:cubicBezTo>
                  <a:cubicBezTo>
                    <a:pt x="614" y="449"/>
                    <a:pt x="611" y="455"/>
                    <a:pt x="610" y="469"/>
                  </a:cubicBezTo>
                  <a:cubicBezTo>
                    <a:pt x="607" y="483"/>
                    <a:pt x="603" y="481"/>
                    <a:pt x="598" y="493"/>
                  </a:cubicBezTo>
                  <a:cubicBezTo>
                    <a:pt x="592" y="507"/>
                    <a:pt x="613" y="509"/>
                    <a:pt x="617" y="514"/>
                  </a:cubicBezTo>
                  <a:cubicBezTo>
                    <a:pt x="624" y="523"/>
                    <a:pt x="617" y="525"/>
                    <a:pt x="629" y="524"/>
                  </a:cubicBezTo>
                  <a:cubicBezTo>
                    <a:pt x="637" y="524"/>
                    <a:pt x="628" y="535"/>
                    <a:pt x="626" y="537"/>
                  </a:cubicBezTo>
                  <a:cubicBezTo>
                    <a:pt x="622" y="541"/>
                    <a:pt x="600" y="546"/>
                    <a:pt x="595" y="544"/>
                  </a:cubicBezTo>
                  <a:cubicBezTo>
                    <a:pt x="598" y="542"/>
                    <a:pt x="601" y="537"/>
                    <a:pt x="602" y="532"/>
                  </a:cubicBezTo>
                  <a:cubicBezTo>
                    <a:pt x="582" y="534"/>
                    <a:pt x="566" y="551"/>
                    <a:pt x="546" y="556"/>
                  </a:cubicBezTo>
                  <a:cubicBezTo>
                    <a:pt x="530" y="560"/>
                    <a:pt x="507" y="578"/>
                    <a:pt x="492" y="574"/>
                  </a:cubicBezTo>
                  <a:cubicBezTo>
                    <a:pt x="494" y="568"/>
                    <a:pt x="503" y="563"/>
                    <a:pt x="503" y="557"/>
                  </a:cubicBezTo>
                  <a:cubicBezTo>
                    <a:pt x="490" y="557"/>
                    <a:pt x="478" y="570"/>
                    <a:pt x="466" y="575"/>
                  </a:cubicBezTo>
                  <a:cubicBezTo>
                    <a:pt x="455" y="580"/>
                    <a:pt x="430" y="592"/>
                    <a:pt x="417" y="586"/>
                  </a:cubicBezTo>
                  <a:cubicBezTo>
                    <a:pt x="424" y="578"/>
                    <a:pt x="439" y="575"/>
                    <a:pt x="448" y="570"/>
                  </a:cubicBezTo>
                  <a:cubicBezTo>
                    <a:pt x="460" y="565"/>
                    <a:pt x="470" y="557"/>
                    <a:pt x="482" y="551"/>
                  </a:cubicBezTo>
                  <a:cubicBezTo>
                    <a:pt x="498" y="543"/>
                    <a:pt x="515" y="542"/>
                    <a:pt x="531" y="531"/>
                  </a:cubicBezTo>
                  <a:cubicBezTo>
                    <a:pt x="535" y="528"/>
                    <a:pt x="559" y="500"/>
                    <a:pt x="554" y="500"/>
                  </a:cubicBezTo>
                  <a:cubicBezTo>
                    <a:pt x="552" y="501"/>
                    <a:pt x="542" y="515"/>
                    <a:pt x="539" y="509"/>
                  </a:cubicBezTo>
                  <a:cubicBezTo>
                    <a:pt x="532" y="497"/>
                    <a:pt x="580" y="474"/>
                    <a:pt x="587" y="470"/>
                  </a:cubicBezTo>
                  <a:cubicBezTo>
                    <a:pt x="600" y="461"/>
                    <a:pt x="603" y="434"/>
                    <a:pt x="602" y="440"/>
                  </a:cubicBezTo>
                  <a:cubicBezTo>
                    <a:pt x="600" y="445"/>
                    <a:pt x="587" y="453"/>
                    <a:pt x="583" y="456"/>
                  </a:cubicBezTo>
                  <a:cubicBezTo>
                    <a:pt x="581" y="458"/>
                    <a:pt x="566" y="476"/>
                    <a:pt x="565" y="476"/>
                  </a:cubicBezTo>
                  <a:cubicBezTo>
                    <a:pt x="554" y="476"/>
                    <a:pt x="548" y="477"/>
                    <a:pt x="540" y="484"/>
                  </a:cubicBezTo>
                  <a:cubicBezTo>
                    <a:pt x="531" y="492"/>
                    <a:pt x="524" y="500"/>
                    <a:pt x="515" y="507"/>
                  </a:cubicBezTo>
                  <a:cubicBezTo>
                    <a:pt x="510" y="510"/>
                    <a:pt x="505" y="513"/>
                    <a:pt x="500" y="515"/>
                  </a:cubicBezTo>
                  <a:cubicBezTo>
                    <a:pt x="489" y="518"/>
                    <a:pt x="500" y="510"/>
                    <a:pt x="495" y="510"/>
                  </a:cubicBezTo>
                  <a:cubicBezTo>
                    <a:pt x="484" y="509"/>
                    <a:pt x="471" y="520"/>
                    <a:pt x="462" y="517"/>
                  </a:cubicBezTo>
                  <a:cubicBezTo>
                    <a:pt x="451" y="513"/>
                    <a:pt x="435" y="520"/>
                    <a:pt x="425" y="523"/>
                  </a:cubicBezTo>
                  <a:cubicBezTo>
                    <a:pt x="415" y="526"/>
                    <a:pt x="403" y="534"/>
                    <a:pt x="392" y="533"/>
                  </a:cubicBezTo>
                  <a:cubicBezTo>
                    <a:pt x="383" y="532"/>
                    <a:pt x="387" y="518"/>
                    <a:pt x="371" y="524"/>
                  </a:cubicBezTo>
                  <a:cubicBezTo>
                    <a:pt x="358" y="528"/>
                    <a:pt x="348" y="538"/>
                    <a:pt x="335" y="544"/>
                  </a:cubicBezTo>
                  <a:cubicBezTo>
                    <a:pt x="326" y="549"/>
                    <a:pt x="319" y="545"/>
                    <a:pt x="329" y="536"/>
                  </a:cubicBezTo>
                  <a:cubicBezTo>
                    <a:pt x="341" y="525"/>
                    <a:pt x="379" y="515"/>
                    <a:pt x="385" y="499"/>
                  </a:cubicBezTo>
                  <a:cubicBezTo>
                    <a:pt x="339" y="503"/>
                    <a:pt x="317" y="531"/>
                    <a:pt x="288" y="561"/>
                  </a:cubicBezTo>
                  <a:cubicBezTo>
                    <a:pt x="278" y="571"/>
                    <a:pt x="264" y="576"/>
                    <a:pt x="254" y="585"/>
                  </a:cubicBezTo>
                  <a:cubicBezTo>
                    <a:pt x="246" y="593"/>
                    <a:pt x="222" y="625"/>
                    <a:pt x="210" y="621"/>
                  </a:cubicBezTo>
                  <a:cubicBezTo>
                    <a:pt x="211" y="610"/>
                    <a:pt x="225" y="590"/>
                    <a:pt x="233" y="584"/>
                  </a:cubicBezTo>
                  <a:cubicBezTo>
                    <a:pt x="242" y="577"/>
                    <a:pt x="250" y="557"/>
                    <a:pt x="260" y="554"/>
                  </a:cubicBezTo>
                  <a:cubicBezTo>
                    <a:pt x="224" y="565"/>
                    <a:pt x="194" y="614"/>
                    <a:pt x="176" y="643"/>
                  </a:cubicBezTo>
                  <a:cubicBezTo>
                    <a:pt x="174" y="647"/>
                    <a:pt x="175" y="660"/>
                    <a:pt x="167" y="656"/>
                  </a:cubicBezTo>
                  <a:cubicBezTo>
                    <a:pt x="163" y="653"/>
                    <a:pt x="164" y="647"/>
                    <a:pt x="165" y="643"/>
                  </a:cubicBezTo>
                  <a:cubicBezTo>
                    <a:pt x="166" y="634"/>
                    <a:pt x="170" y="626"/>
                    <a:pt x="174" y="619"/>
                  </a:cubicBezTo>
                  <a:cubicBezTo>
                    <a:pt x="188" y="591"/>
                    <a:pt x="209" y="571"/>
                    <a:pt x="235" y="554"/>
                  </a:cubicBezTo>
                  <a:cubicBezTo>
                    <a:pt x="239" y="551"/>
                    <a:pt x="291" y="519"/>
                    <a:pt x="283" y="511"/>
                  </a:cubicBezTo>
                  <a:cubicBezTo>
                    <a:pt x="281" y="509"/>
                    <a:pt x="243" y="538"/>
                    <a:pt x="237" y="541"/>
                  </a:cubicBezTo>
                  <a:cubicBezTo>
                    <a:pt x="218" y="550"/>
                    <a:pt x="200" y="566"/>
                    <a:pt x="186" y="582"/>
                  </a:cubicBezTo>
                  <a:cubicBezTo>
                    <a:pt x="182" y="585"/>
                    <a:pt x="174" y="603"/>
                    <a:pt x="169" y="602"/>
                  </a:cubicBezTo>
                  <a:cubicBezTo>
                    <a:pt x="161" y="601"/>
                    <a:pt x="172" y="589"/>
                    <a:pt x="172" y="587"/>
                  </a:cubicBezTo>
                  <a:cubicBezTo>
                    <a:pt x="171" y="582"/>
                    <a:pt x="150" y="608"/>
                    <a:pt x="149" y="610"/>
                  </a:cubicBezTo>
                  <a:cubicBezTo>
                    <a:pt x="141" y="623"/>
                    <a:pt x="137" y="637"/>
                    <a:pt x="137" y="652"/>
                  </a:cubicBezTo>
                  <a:cubicBezTo>
                    <a:pt x="136" y="660"/>
                    <a:pt x="120" y="679"/>
                    <a:pt x="124" y="666"/>
                  </a:cubicBezTo>
                  <a:cubicBezTo>
                    <a:pt x="127" y="656"/>
                    <a:pt x="126" y="644"/>
                    <a:pt x="129" y="633"/>
                  </a:cubicBezTo>
                  <a:cubicBezTo>
                    <a:pt x="137" y="596"/>
                    <a:pt x="160" y="568"/>
                    <a:pt x="185" y="540"/>
                  </a:cubicBezTo>
                  <a:cubicBezTo>
                    <a:pt x="203" y="521"/>
                    <a:pt x="231" y="499"/>
                    <a:pt x="255" y="488"/>
                  </a:cubicBezTo>
                  <a:cubicBezTo>
                    <a:pt x="261" y="485"/>
                    <a:pt x="269" y="480"/>
                    <a:pt x="276" y="480"/>
                  </a:cubicBezTo>
                  <a:cubicBezTo>
                    <a:pt x="285" y="481"/>
                    <a:pt x="271" y="490"/>
                    <a:pt x="269" y="490"/>
                  </a:cubicBezTo>
                  <a:cubicBezTo>
                    <a:pt x="263" y="491"/>
                    <a:pt x="263" y="500"/>
                    <a:pt x="267" y="502"/>
                  </a:cubicBezTo>
                  <a:cubicBezTo>
                    <a:pt x="272" y="504"/>
                    <a:pt x="271" y="500"/>
                    <a:pt x="276" y="499"/>
                  </a:cubicBezTo>
                  <a:cubicBezTo>
                    <a:pt x="297" y="493"/>
                    <a:pt x="321" y="488"/>
                    <a:pt x="343" y="483"/>
                  </a:cubicBezTo>
                  <a:cubicBezTo>
                    <a:pt x="366" y="478"/>
                    <a:pt x="388" y="474"/>
                    <a:pt x="411" y="470"/>
                  </a:cubicBezTo>
                  <a:cubicBezTo>
                    <a:pt x="424" y="468"/>
                    <a:pt x="436" y="465"/>
                    <a:pt x="448" y="460"/>
                  </a:cubicBezTo>
                  <a:cubicBezTo>
                    <a:pt x="461" y="455"/>
                    <a:pt x="474" y="442"/>
                    <a:pt x="488" y="445"/>
                  </a:cubicBezTo>
                  <a:cubicBezTo>
                    <a:pt x="482" y="469"/>
                    <a:pt x="454" y="486"/>
                    <a:pt x="434" y="497"/>
                  </a:cubicBezTo>
                  <a:cubicBezTo>
                    <a:pt x="413" y="507"/>
                    <a:pt x="435" y="508"/>
                    <a:pt x="446" y="503"/>
                  </a:cubicBezTo>
                  <a:cubicBezTo>
                    <a:pt x="478" y="490"/>
                    <a:pt x="506" y="472"/>
                    <a:pt x="526" y="445"/>
                  </a:cubicBezTo>
                  <a:cubicBezTo>
                    <a:pt x="519" y="467"/>
                    <a:pt x="503" y="488"/>
                    <a:pt x="488" y="505"/>
                  </a:cubicBezTo>
                  <a:cubicBezTo>
                    <a:pt x="493" y="499"/>
                    <a:pt x="503" y="499"/>
                    <a:pt x="511" y="494"/>
                  </a:cubicBezTo>
                  <a:cubicBezTo>
                    <a:pt x="523" y="485"/>
                    <a:pt x="532" y="475"/>
                    <a:pt x="539" y="461"/>
                  </a:cubicBezTo>
                  <a:cubicBezTo>
                    <a:pt x="546" y="447"/>
                    <a:pt x="555" y="434"/>
                    <a:pt x="558" y="418"/>
                  </a:cubicBezTo>
                  <a:cubicBezTo>
                    <a:pt x="561" y="408"/>
                    <a:pt x="561" y="387"/>
                    <a:pt x="567" y="380"/>
                  </a:cubicBezTo>
                  <a:cubicBezTo>
                    <a:pt x="566" y="381"/>
                    <a:pt x="569" y="408"/>
                    <a:pt x="567" y="415"/>
                  </a:cubicBezTo>
                  <a:cubicBezTo>
                    <a:pt x="563" y="430"/>
                    <a:pt x="559" y="446"/>
                    <a:pt x="552" y="459"/>
                  </a:cubicBezTo>
                  <a:cubicBezTo>
                    <a:pt x="561" y="455"/>
                    <a:pt x="579" y="434"/>
                    <a:pt x="583" y="420"/>
                  </a:cubicBezTo>
                  <a:cubicBezTo>
                    <a:pt x="583" y="418"/>
                    <a:pt x="584" y="416"/>
                    <a:pt x="583" y="414"/>
                  </a:cubicBezTo>
                  <a:cubicBezTo>
                    <a:pt x="583" y="415"/>
                    <a:pt x="583" y="417"/>
                    <a:pt x="583" y="420"/>
                  </a:cubicBezTo>
                  <a:cubicBezTo>
                    <a:pt x="583" y="423"/>
                    <a:pt x="583" y="427"/>
                    <a:pt x="584" y="427"/>
                  </a:cubicBezTo>
                  <a:cubicBezTo>
                    <a:pt x="590" y="427"/>
                    <a:pt x="600" y="411"/>
                    <a:pt x="601" y="407"/>
                  </a:cubicBezTo>
                  <a:cubicBezTo>
                    <a:pt x="602" y="401"/>
                    <a:pt x="611" y="377"/>
                    <a:pt x="610" y="383"/>
                  </a:cubicBezTo>
                  <a:cubicBezTo>
                    <a:pt x="611" y="376"/>
                    <a:pt x="623" y="372"/>
                    <a:pt x="624" y="364"/>
                  </a:cubicBezTo>
                  <a:cubicBezTo>
                    <a:pt x="626" y="353"/>
                    <a:pt x="628" y="341"/>
                    <a:pt x="625" y="330"/>
                  </a:cubicBezTo>
                  <a:cubicBezTo>
                    <a:pt x="633" y="336"/>
                    <a:pt x="639" y="361"/>
                    <a:pt x="639" y="372"/>
                  </a:cubicBezTo>
                  <a:cubicBezTo>
                    <a:pt x="639" y="362"/>
                    <a:pt x="643" y="350"/>
                    <a:pt x="643" y="339"/>
                  </a:cubicBezTo>
                  <a:cubicBezTo>
                    <a:pt x="643" y="330"/>
                    <a:pt x="633" y="314"/>
                    <a:pt x="638" y="306"/>
                  </a:cubicBezTo>
                  <a:cubicBezTo>
                    <a:pt x="648" y="289"/>
                    <a:pt x="653" y="345"/>
                    <a:pt x="652" y="347"/>
                  </a:cubicBezTo>
                  <a:cubicBezTo>
                    <a:pt x="658" y="337"/>
                    <a:pt x="663" y="325"/>
                    <a:pt x="665" y="313"/>
                  </a:cubicBezTo>
                  <a:cubicBezTo>
                    <a:pt x="667" y="302"/>
                    <a:pt x="662" y="291"/>
                    <a:pt x="661" y="281"/>
                  </a:cubicBezTo>
                  <a:cubicBezTo>
                    <a:pt x="659" y="276"/>
                    <a:pt x="662" y="265"/>
                    <a:pt x="669" y="273"/>
                  </a:cubicBezTo>
                  <a:cubicBezTo>
                    <a:pt x="677" y="285"/>
                    <a:pt x="678" y="303"/>
                    <a:pt x="680" y="317"/>
                  </a:cubicBezTo>
                  <a:cubicBezTo>
                    <a:pt x="680" y="320"/>
                    <a:pt x="674" y="359"/>
                    <a:pt x="677" y="362"/>
                  </a:cubicBezTo>
                  <a:cubicBezTo>
                    <a:pt x="674" y="358"/>
                    <a:pt x="700" y="335"/>
                    <a:pt x="699" y="336"/>
                  </a:cubicBezTo>
                  <a:cubicBezTo>
                    <a:pt x="701" y="335"/>
                    <a:pt x="710" y="312"/>
                    <a:pt x="712" y="309"/>
                  </a:cubicBezTo>
                  <a:cubicBezTo>
                    <a:pt x="718" y="298"/>
                    <a:pt x="719" y="285"/>
                    <a:pt x="716" y="273"/>
                  </a:cubicBezTo>
                  <a:cubicBezTo>
                    <a:pt x="710" y="250"/>
                    <a:pt x="714" y="271"/>
                    <a:pt x="720" y="265"/>
                  </a:cubicBezTo>
                  <a:cubicBezTo>
                    <a:pt x="730" y="255"/>
                    <a:pt x="695" y="200"/>
                    <a:pt x="689" y="192"/>
                  </a:cubicBezTo>
                  <a:cubicBezTo>
                    <a:pt x="678" y="179"/>
                    <a:pt x="662" y="173"/>
                    <a:pt x="647" y="167"/>
                  </a:cubicBezTo>
                  <a:cubicBezTo>
                    <a:pt x="647" y="167"/>
                    <a:pt x="628" y="160"/>
                    <a:pt x="636" y="158"/>
                  </a:cubicBezTo>
                  <a:cubicBezTo>
                    <a:pt x="640" y="156"/>
                    <a:pt x="647" y="160"/>
                    <a:pt x="649" y="160"/>
                  </a:cubicBezTo>
                  <a:cubicBezTo>
                    <a:pt x="654" y="158"/>
                    <a:pt x="636" y="144"/>
                    <a:pt x="636" y="143"/>
                  </a:cubicBezTo>
                  <a:cubicBezTo>
                    <a:pt x="634" y="136"/>
                    <a:pt x="643" y="137"/>
                    <a:pt x="645" y="141"/>
                  </a:cubicBezTo>
                  <a:cubicBezTo>
                    <a:pt x="644" y="140"/>
                    <a:pt x="650" y="132"/>
                    <a:pt x="640" y="128"/>
                  </a:cubicBezTo>
                  <a:cubicBezTo>
                    <a:pt x="636" y="126"/>
                    <a:pt x="628" y="128"/>
                    <a:pt x="630" y="120"/>
                  </a:cubicBezTo>
                  <a:cubicBezTo>
                    <a:pt x="631" y="116"/>
                    <a:pt x="637" y="116"/>
                    <a:pt x="640" y="112"/>
                  </a:cubicBezTo>
                  <a:cubicBezTo>
                    <a:pt x="645" y="106"/>
                    <a:pt x="644" y="94"/>
                    <a:pt x="644" y="87"/>
                  </a:cubicBezTo>
                  <a:cubicBezTo>
                    <a:pt x="644" y="66"/>
                    <a:pt x="628" y="46"/>
                    <a:pt x="610" y="37"/>
                  </a:cubicBezTo>
                  <a:cubicBezTo>
                    <a:pt x="610" y="39"/>
                    <a:pt x="630" y="72"/>
                    <a:pt x="622" y="73"/>
                  </a:cubicBezTo>
                  <a:cubicBezTo>
                    <a:pt x="615" y="73"/>
                    <a:pt x="599" y="44"/>
                    <a:pt x="595" y="39"/>
                  </a:cubicBezTo>
                  <a:cubicBezTo>
                    <a:pt x="580" y="21"/>
                    <a:pt x="571" y="5"/>
                    <a:pt x="547" y="1"/>
                  </a:cubicBezTo>
                  <a:cubicBezTo>
                    <a:pt x="540" y="0"/>
                    <a:pt x="504" y="0"/>
                    <a:pt x="500" y="9"/>
                  </a:cubicBezTo>
                  <a:cubicBezTo>
                    <a:pt x="504" y="8"/>
                    <a:pt x="515" y="8"/>
                    <a:pt x="515" y="13"/>
                  </a:cubicBezTo>
                  <a:cubicBezTo>
                    <a:pt x="516" y="18"/>
                    <a:pt x="497" y="17"/>
                    <a:pt x="494" y="18"/>
                  </a:cubicBezTo>
                  <a:cubicBezTo>
                    <a:pt x="498" y="22"/>
                    <a:pt x="506" y="32"/>
                    <a:pt x="512" y="29"/>
                  </a:cubicBezTo>
                  <a:cubicBezTo>
                    <a:pt x="517" y="27"/>
                    <a:pt x="516" y="28"/>
                    <a:pt x="517" y="31"/>
                  </a:cubicBezTo>
                  <a:cubicBezTo>
                    <a:pt x="518" y="39"/>
                    <a:pt x="524" y="45"/>
                    <a:pt x="522" y="53"/>
                  </a:cubicBezTo>
                  <a:cubicBezTo>
                    <a:pt x="521" y="58"/>
                    <a:pt x="518" y="63"/>
                    <a:pt x="517" y="68"/>
                  </a:cubicBezTo>
                  <a:cubicBezTo>
                    <a:pt x="515" y="73"/>
                    <a:pt x="509" y="79"/>
                    <a:pt x="509" y="84"/>
                  </a:cubicBezTo>
                  <a:cubicBezTo>
                    <a:pt x="509" y="92"/>
                    <a:pt x="501" y="89"/>
                    <a:pt x="502" y="86"/>
                  </a:cubicBezTo>
                  <a:cubicBezTo>
                    <a:pt x="504" y="79"/>
                    <a:pt x="495" y="70"/>
                    <a:pt x="496" y="60"/>
                  </a:cubicBezTo>
                  <a:cubicBezTo>
                    <a:pt x="496" y="62"/>
                    <a:pt x="484" y="76"/>
                    <a:pt x="482" y="80"/>
                  </a:cubicBezTo>
                  <a:cubicBezTo>
                    <a:pt x="477" y="88"/>
                    <a:pt x="471" y="97"/>
                    <a:pt x="465" y="103"/>
                  </a:cubicBezTo>
                  <a:cubicBezTo>
                    <a:pt x="455" y="111"/>
                    <a:pt x="443" y="112"/>
                    <a:pt x="431" y="114"/>
                  </a:cubicBezTo>
                  <a:cubicBezTo>
                    <a:pt x="439" y="119"/>
                    <a:pt x="442" y="123"/>
                    <a:pt x="452" y="125"/>
                  </a:cubicBezTo>
                  <a:cubicBezTo>
                    <a:pt x="460" y="127"/>
                    <a:pt x="481" y="126"/>
                    <a:pt x="487" y="121"/>
                  </a:cubicBezTo>
                  <a:cubicBezTo>
                    <a:pt x="490" y="119"/>
                    <a:pt x="489" y="112"/>
                    <a:pt x="492" y="110"/>
                  </a:cubicBezTo>
                  <a:cubicBezTo>
                    <a:pt x="496" y="106"/>
                    <a:pt x="501" y="110"/>
                    <a:pt x="506" y="111"/>
                  </a:cubicBezTo>
                  <a:cubicBezTo>
                    <a:pt x="514" y="111"/>
                    <a:pt x="529" y="89"/>
                    <a:pt x="529" y="89"/>
                  </a:cubicBezTo>
                  <a:cubicBezTo>
                    <a:pt x="537" y="99"/>
                    <a:pt x="525" y="100"/>
                    <a:pt x="542" y="97"/>
                  </a:cubicBezTo>
                  <a:cubicBezTo>
                    <a:pt x="544" y="96"/>
                    <a:pt x="550" y="81"/>
                    <a:pt x="555" y="89"/>
                  </a:cubicBezTo>
                  <a:cubicBezTo>
                    <a:pt x="562" y="98"/>
                    <a:pt x="574" y="95"/>
                    <a:pt x="582" y="100"/>
                  </a:cubicBezTo>
                  <a:cubicBezTo>
                    <a:pt x="591" y="105"/>
                    <a:pt x="582" y="110"/>
                    <a:pt x="576" y="109"/>
                  </a:cubicBezTo>
                  <a:cubicBezTo>
                    <a:pt x="586" y="114"/>
                    <a:pt x="591" y="122"/>
                    <a:pt x="597" y="130"/>
                  </a:cubicBezTo>
                  <a:cubicBezTo>
                    <a:pt x="603" y="140"/>
                    <a:pt x="622" y="152"/>
                    <a:pt x="601" y="154"/>
                  </a:cubicBezTo>
                  <a:cubicBezTo>
                    <a:pt x="595" y="154"/>
                    <a:pt x="591" y="139"/>
                    <a:pt x="574" y="131"/>
                  </a:cubicBezTo>
                  <a:cubicBezTo>
                    <a:pt x="565" y="128"/>
                    <a:pt x="560" y="128"/>
                    <a:pt x="554" y="127"/>
                  </a:cubicBezTo>
                  <a:cubicBezTo>
                    <a:pt x="557" y="127"/>
                    <a:pt x="576" y="146"/>
                    <a:pt x="578" y="149"/>
                  </a:cubicBezTo>
                  <a:cubicBezTo>
                    <a:pt x="583" y="155"/>
                    <a:pt x="585" y="160"/>
                    <a:pt x="588" y="168"/>
                  </a:cubicBezTo>
                  <a:cubicBezTo>
                    <a:pt x="590" y="174"/>
                    <a:pt x="595" y="172"/>
                    <a:pt x="592" y="180"/>
                  </a:cubicBezTo>
                  <a:cubicBezTo>
                    <a:pt x="590" y="184"/>
                    <a:pt x="588" y="183"/>
                    <a:pt x="587" y="180"/>
                  </a:cubicBezTo>
                  <a:cubicBezTo>
                    <a:pt x="580" y="173"/>
                    <a:pt x="573" y="205"/>
                    <a:pt x="573" y="202"/>
                  </a:cubicBezTo>
                  <a:cubicBezTo>
                    <a:pt x="571" y="193"/>
                    <a:pt x="565" y="188"/>
                    <a:pt x="564" y="181"/>
                  </a:cubicBezTo>
                  <a:cubicBezTo>
                    <a:pt x="564" y="181"/>
                    <a:pt x="557" y="171"/>
                    <a:pt x="553" y="166"/>
                  </a:cubicBezTo>
                  <a:cubicBezTo>
                    <a:pt x="545" y="154"/>
                    <a:pt x="530" y="145"/>
                    <a:pt x="515" y="140"/>
                  </a:cubicBezTo>
                  <a:cubicBezTo>
                    <a:pt x="508" y="137"/>
                    <a:pt x="495" y="135"/>
                    <a:pt x="489" y="137"/>
                  </a:cubicBezTo>
                  <a:cubicBezTo>
                    <a:pt x="511" y="151"/>
                    <a:pt x="517" y="159"/>
                    <a:pt x="527" y="174"/>
                  </a:cubicBezTo>
                  <a:cubicBezTo>
                    <a:pt x="534" y="185"/>
                    <a:pt x="552" y="216"/>
                    <a:pt x="545" y="229"/>
                  </a:cubicBezTo>
                  <a:cubicBezTo>
                    <a:pt x="536" y="217"/>
                    <a:pt x="524" y="212"/>
                    <a:pt x="511" y="202"/>
                  </a:cubicBezTo>
                  <a:cubicBezTo>
                    <a:pt x="500" y="194"/>
                    <a:pt x="466" y="186"/>
                    <a:pt x="454" y="197"/>
                  </a:cubicBezTo>
                  <a:cubicBezTo>
                    <a:pt x="455" y="197"/>
                    <a:pt x="460" y="199"/>
                    <a:pt x="460" y="200"/>
                  </a:cubicBezTo>
                  <a:cubicBezTo>
                    <a:pt x="458" y="204"/>
                    <a:pt x="446" y="203"/>
                    <a:pt x="443" y="209"/>
                  </a:cubicBezTo>
                  <a:cubicBezTo>
                    <a:pt x="461" y="205"/>
                    <a:pt x="487" y="215"/>
                    <a:pt x="498" y="230"/>
                  </a:cubicBezTo>
                  <a:cubicBezTo>
                    <a:pt x="507" y="243"/>
                    <a:pt x="519" y="247"/>
                    <a:pt x="523" y="264"/>
                  </a:cubicBezTo>
                  <a:cubicBezTo>
                    <a:pt x="527" y="277"/>
                    <a:pt x="523" y="286"/>
                    <a:pt x="520" y="299"/>
                  </a:cubicBezTo>
                  <a:cubicBezTo>
                    <a:pt x="519" y="299"/>
                    <a:pt x="518" y="299"/>
                    <a:pt x="517" y="298"/>
                  </a:cubicBezTo>
                  <a:cubicBezTo>
                    <a:pt x="518" y="291"/>
                    <a:pt x="513" y="285"/>
                    <a:pt x="505" y="285"/>
                  </a:cubicBezTo>
                  <a:cubicBezTo>
                    <a:pt x="501" y="293"/>
                    <a:pt x="507" y="299"/>
                    <a:pt x="506" y="307"/>
                  </a:cubicBezTo>
                  <a:cubicBezTo>
                    <a:pt x="504" y="312"/>
                    <a:pt x="500" y="318"/>
                    <a:pt x="496" y="323"/>
                  </a:cubicBezTo>
                  <a:cubicBezTo>
                    <a:pt x="495" y="311"/>
                    <a:pt x="485" y="315"/>
                    <a:pt x="481" y="323"/>
                  </a:cubicBezTo>
                  <a:cubicBezTo>
                    <a:pt x="477" y="329"/>
                    <a:pt x="484" y="339"/>
                    <a:pt x="471" y="340"/>
                  </a:cubicBezTo>
                  <a:cubicBezTo>
                    <a:pt x="462" y="341"/>
                    <a:pt x="465" y="328"/>
                    <a:pt x="460" y="329"/>
                  </a:cubicBezTo>
                  <a:cubicBezTo>
                    <a:pt x="457" y="329"/>
                    <a:pt x="444" y="345"/>
                    <a:pt x="444" y="345"/>
                  </a:cubicBezTo>
                  <a:cubicBezTo>
                    <a:pt x="440" y="338"/>
                    <a:pt x="445" y="329"/>
                    <a:pt x="441" y="322"/>
                  </a:cubicBezTo>
                  <a:cubicBezTo>
                    <a:pt x="437" y="314"/>
                    <a:pt x="433" y="311"/>
                    <a:pt x="429" y="306"/>
                  </a:cubicBezTo>
                  <a:cubicBezTo>
                    <a:pt x="427" y="314"/>
                    <a:pt x="432" y="369"/>
                    <a:pt x="411" y="360"/>
                  </a:cubicBezTo>
                  <a:cubicBezTo>
                    <a:pt x="414" y="353"/>
                    <a:pt x="417" y="340"/>
                    <a:pt x="412" y="333"/>
                  </a:cubicBezTo>
                  <a:cubicBezTo>
                    <a:pt x="410" y="331"/>
                    <a:pt x="397" y="359"/>
                    <a:pt x="395" y="362"/>
                  </a:cubicBezTo>
                  <a:cubicBezTo>
                    <a:pt x="386" y="370"/>
                    <a:pt x="379" y="378"/>
                    <a:pt x="370" y="385"/>
                  </a:cubicBezTo>
                  <a:cubicBezTo>
                    <a:pt x="356" y="396"/>
                    <a:pt x="377" y="345"/>
                    <a:pt x="375" y="338"/>
                  </a:cubicBezTo>
                  <a:cubicBezTo>
                    <a:pt x="374" y="334"/>
                    <a:pt x="361" y="352"/>
                    <a:pt x="361" y="353"/>
                  </a:cubicBezTo>
                  <a:cubicBezTo>
                    <a:pt x="356" y="362"/>
                    <a:pt x="353" y="372"/>
                    <a:pt x="347" y="381"/>
                  </a:cubicBezTo>
                  <a:cubicBezTo>
                    <a:pt x="341" y="390"/>
                    <a:pt x="324" y="409"/>
                    <a:pt x="312" y="408"/>
                  </a:cubicBezTo>
                  <a:cubicBezTo>
                    <a:pt x="313" y="400"/>
                    <a:pt x="317" y="393"/>
                    <a:pt x="319" y="385"/>
                  </a:cubicBezTo>
                  <a:cubicBezTo>
                    <a:pt x="319" y="385"/>
                    <a:pt x="319" y="372"/>
                    <a:pt x="316" y="374"/>
                  </a:cubicBezTo>
                  <a:cubicBezTo>
                    <a:pt x="310" y="379"/>
                    <a:pt x="294" y="422"/>
                    <a:pt x="285" y="410"/>
                  </a:cubicBezTo>
                  <a:cubicBezTo>
                    <a:pt x="283" y="408"/>
                    <a:pt x="297" y="372"/>
                    <a:pt x="303" y="370"/>
                  </a:cubicBezTo>
                  <a:cubicBezTo>
                    <a:pt x="285" y="375"/>
                    <a:pt x="286" y="403"/>
                    <a:pt x="269" y="405"/>
                  </a:cubicBezTo>
                  <a:cubicBezTo>
                    <a:pt x="265" y="406"/>
                    <a:pt x="259" y="393"/>
                    <a:pt x="271" y="378"/>
                  </a:cubicBezTo>
                  <a:cubicBezTo>
                    <a:pt x="277" y="370"/>
                    <a:pt x="282" y="369"/>
                    <a:pt x="282" y="356"/>
                  </a:cubicBezTo>
                  <a:cubicBezTo>
                    <a:pt x="279" y="356"/>
                    <a:pt x="276" y="364"/>
                    <a:pt x="267" y="370"/>
                  </a:cubicBezTo>
                  <a:cubicBezTo>
                    <a:pt x="243" y="377"/>
                    <a:pt x="255" y="355"/>
                    <a:pt x="255" y="355"/>
                  </a:cubicBezTo>
                  <a:cubicBezTo>
                    <a:pt x="250" y="356"/>
                    <a:pt x="250" y="357"/>
                    <a:pt x="246" y="361"/>
                  </a:cubicBezTo>
                  <a:cubicBezTo>
                    <a:pt x="244" y="362"/>
                    <a:pt x="230" y="379"/>
                    <a:pt x="229" y="373"/>
                  </a:cubicBezTo>
                  <a:cubicBezTo>
                    <a:pt x="227" y="366"/>
                    <a:pt x="233" y="365"/>
                    <a:pt x="235" y="359"/>
                  </a:cubicBezTo>
                  <a:cubicBezTo>
                    <a:pt x="231" y="358"/>
                    <a:pt x="199" y="374"/>
                    <a:pt x="213" y="357"/>
                  </a:cubicBezTo>
                  <a:cubicBezTo>
                    <a:pt x="200" y="356"/>
                    <a:pt x="193" y="364"/>
                    <a:pt x="183" y="371"/>
                  </a:cubicBezTo>
                  <a:cubicBezTo>
                    <a:pt x="167" y="384"/>
                    <a:pt x="171" y="374"/>
                    <a:pt x="173" y="362"/>
                  </a:cubicBezTo>
                  <a:cubicBezTo>
                    <a:pt x="173" y="363"/>
                    <a:pt x="158" y="375"/>
                    <a:pt x="155" y="378"/>
                  </a:cubicBezTo>
                  <a:cubicBezTo>
                    <a:pt x="148" y="384"/>
                    <a:pt x="136" y="396"/>
                    <a:pt x="127" y="399"/>
                  </a:cubicBezTo>
                  <a:cubicBezTo>
                    <a:pt x="109" y="406"/>
                    <a:pt x="117" y="384"/>
                    <a:pt x="124" y="372"/>
                  </a:cubicBezTo>
                  <a:cubicBezTo>
                    <a:pt x="126" y="369"/>
                    <a:pt x="146" y="355"/>
                    <a:pt x="149" y="355"/>
                  </a:cubicBezTo>
                  <a:cubicBezTo>
                    <a:pt x="141" y="352"/>
                    <a:pt x="122" y="363"/>
                    <a:pt x="117" y="368"/>
                  </a:cubicBezTo>
                  <a:cubicBezTo>
                    <a:pt x="115" y="371"/>
                    <a:pt x="110" y="374"/>
                    <a:pt x="109" y="377"/>
                  </a:cubicBezTo>
                  <a:cubicBezTo>
                    <a:pt x="106" y="382"/>
                    <a:pt x="106" y="389"/>
                    <a:pt x="102" y="393"/>
                  </a:cubicBezTo>
                  <a:cubicBezTo>
                    <a:pt x="92" y="407"/>
                    <a:pt x="78" y="414"/>
                    <a:pt x="67" y="428"/>
                  </a:cubicBezTo>
                  <a:cubicBezTo>
                    <a:pt x="48" y="455"/>
                    <a:pt x="43" y="483"/>
                    <a:pt x="36" y="514"/>
                  </a:cubicBezTo>
                  <a:cubicBezTo>
                    <a:pt x="32" y="536"/>
                    <a:pt x="26" y="547"/>
                    <a:pt x="32" y="574"/>
                  </a:cubicBezTo>
                  <a:cubicBezTo>
                    <a:pt x="33" y="581"/>
                    <a:pt x="19" y="606"/>
                    <a:pt x="35" y="624"/>
                  </a:cubicBezTo>
                  <a:cubicBezTo>
                    <a:pt x="33" y="621"/>
                    <a:pt x="46" y="598"/>
                    <a:pt x="51" y="594"/>
                  </a:cubicBezTo>
                  <a:cubicBezTo>
                    <a:pt x="80" y="570"/>
                    <a:pt x="86" y="564"/>
                    <a:pt x="97" y="548"/>
                  </a:cubicBezTo>
                  <a:cubicBezTo>
                    <a:pt x="116" y="521"/>
                    <a:pt x="129" y="530"/>
                    <a:pt x="142" y="518"/>
                  </a:cubicBezTo>
                  <a:cubicBezTo>
                    <a:pt x="157" y="503"/>
                    <a:pt x="173" y="497"/>
                    <a:pt x="197" y="483"/>
                  </a:cubicBezTo>
                  <a:cubicBezTo>
                    <a:pt x="178" y="483"/>
                    <a:pt x="153" y="497"/>
                    <a:pt x="136" y="504"/>
                  </a:cubicBezTo>
                  <a:cubicBezTo>
                    <a:pt x="117" y="512"/>
                    <a:pt x="176" y="440"/>
                    <a:pt x="104" y="511"/>
                  </a:cubicBezTo>
                  <a:cubicBezTo>
                    <a:pt x="95" y="520"/>
                    <a:pt x="96" y="534"/>
                    <a:pt x="85" y="538"/>
                  </a:cubicBezTo>
                  <a:cubicBezTo>
                    <a:pt x="82" y="539"/>
                    <a:pt x="87" y="501"/>
                    <a:pt x="102" y="482"/>
                  </a:cubicBezTo>
                  <a:cubicBezTo>
                    <a:pt x="116" y="466"/>
                    <a:pt x="136" y="468"/>
                    <a:pt x="154" y="457"/>
                  </a:cubicBezTo>
                  <a:cubicBezTo>
                    <a:pt x="159" y="454"/>
                    <a:pt x="189" y="446"/>
                    <a:pt x="184" y="459"/>
                  </a:cubicBezTo>
                  <a:cubicBezTo>
                    <a:pt x="184" y="461"/>
                    <a:pt x="175" y="473"/>
                    <a:pt x="182" y="475"/>
                  </a:cubicBezTo>
                  <a:cubicBezTo>
                    <a:pt x="186" y="475"/>
                    <a:pt x="197" y="475"/>
                    <a:pt x="199" y="478"/>
                  </a:cubicBezTo>
                  <a:cubicBezTo>
                    <a:pt x="201" y="480"/>
                    <a:pt x="209" y="476"/>
                    <a:pt x="214" y="476"/>
                  </a:cubicBezTo>
                  <a:cubicBezTo>
                    <a:pt x="221" y="477"/>
                    <a:pt x="229" y="473"/>
                    <a:pt x="236" y="471"/>
                  </a:cubicBezTo>
                  <a:cubicBezTo>
                    <a:pt x="260" y="466"/>
                    <a:pt x="225" y="490"/>
                    <a:pt x="222" y="493"/>
                  </a:cubicBezTo>
                  <a:cubicBezTo>
                    <a:pt x="197" y="517"/>
                    <a:pt x="161" y="527"/>
                    <a:pt x="132" y="546"/>
                  </a:cubicBezTo>
                  <a:cubicBezTo>
                    <a:pt x="114" y="558"/>
                    <a:pt x="102" y="578"/>
                    <a:pt x="84" y="591"/>
                  </a:cubicBezTo>
                  <a:cubicBezTo>
                    <a:pt x="65" y="607"/>
                    <a:pt x="48" y="632"/>
                    <a:pt x="43" y="657"/>
                  </a:cubicBezTo>
                  <a:cubicBezTo>
                    <a:pt x="33" y="702"/>
                    <a:pt x="35" y="762"/>
                    <a:pt x="69" y="799"/>
                  </a:cubicBezTo>
                  <a:cubicBezTo>
                    <a:pt x="77" y="809"/>
                    <a:pt x="89" y="815"/>
                    <a:pt x="98" y="823"/>
                  </a:cubicBezTo>
                  <a:cubicBezTo>
                    <a:pt x="116" y="838"/>
                    <a:pt x="106" y="825"/>
                    <a:pt x="106" y="809"/>
                  </a:cubicBezTo>
                  <a:cubicBezTo>
                    <a:pt x="106" y="801"/>
                    <a:pt x="116" y="805"/>
                    <a:pt x="118" y="810"/>
                  </a:cubicBezTo>
                  <a:cubicBezTo>
                    <a:pt x="122" y="819"/>
                    <a:pt x="137" y="818"/>
                    <a:pt x="144" y="815"/>
                  </a:cubicBezTo>
                  <a:cubicBezTo>
                    <a:pt x="162" y="807"/>
                    <a:pt x="169" y="807"/>
                    <a:pt x="175" y="828"/>
                  </a:cubicBezTo>
                  <a:cubicBezTo>
                    <a:pt x="157" y="834"/>
                    <a:pt x="139" y="824"/>
                    <a:pt x="146" y="849"/>
                  </a:cubicBezTo>
                  <a:cubicBezTo>
                    <a:pt x="149" y="862"/>
                    <a:pt x="162" y="873"/>
                    <a:pt x="162" y="886"/>
                  </a:cubicBezTo>
                  <a:cubicBezTo>
                    <a:pt x="150" y="876"/>
                    <a:pt x="126" y="869"/>
                    <a:pt x="110" y="869"/>
                  </a:cubicBezTo>
                  <a:cubicBezTo>
                    <a:pt x="114" y="898"/>
                    <a:pt x="86" y="880"/>
                    <a:pt x="80" y="863"/>
                  </a:cubicBezTo>
                  <a:cubicBezTo>
                    <a:pt x="73" y="842"/>
                    <a:pt x="64" y="819"/>
                    <a:pt x="63" y="797"/>
                  </a:cubicBezTo>
                  <a:cubicBezTo>
                    <a:pt x="29" y="822"/>
                    <a:pt x="36" y="895"/>
                    <a:pt x="48" y="929"/>
                  </a:cubicBezTo>
                  <a:cubicBezTo>
                    <a:pt x="54" y="948"/>
                    <a:pt x="60" y="970"/>
                    <a:pt x="73" y="986"/>
                  </a:cubicBezTo>
                  <a:cubicBezTo>
                    <a:pt x="81" y="996"/>
                    <a:pt x="100" y="998"/>
                    <a:pt x="112" y="1004"/>
                  </a:cubicBezTo>
                  <a:cubicBezTo>
                    <a:pt x="129" y="1015"/>
                    <a:pt x="98" y="1016"/>
                    <a:pt x="91" y="1015"/>
                  </a:cubicBezTo>
                  <a:cubicBezTo>
                    <a:pt x="94" y="1029"/>
                    <a:pt x="45" y="1037"/>
                    <a:pt x="35" y="1039"/>
                  </a:cubicBezTo>
                  <a:cubicBezTo>
                    <a:pt x="7" y="1044"/>
                    <a:pt x="3" y="1069"/>
                    <a:pt x="1" y="1093"/>
                  </a:cubicBezTo>
                  <a:close/>
                  <a:moveTo>
                    <a:pt x="79" y="963"/>
                  </a:moveTo>
                  <a:cubicBezTo>
                    <a:pt x="79" y="979"/>
                    <a:pt x="66" y="956"/>
                    <a:pt x="56" y="916"/>
                  </a:cubicBezTo>
                  <a:cubicBezTo>
                    <a:pt x="56" y="916"/>
                    <a:pt x="79" y="946"/>
                    <a:pt x="79" y="963"/>
                  </a:cubicBezTo>
                  <a:close/>
                  <a:moveTo>
                    <a:pt x="1527" y="1202"/>
                  </a:moveTo>
                  <a:cubicBezTo>
                    <a:pt x="1546" y="1208"/>
                    <a:pt x="1547" y="1208"/>
                    <a:pt x="1552" y="1225"/>
                  </a:cubicBezTo>
                  <a:cubicBezTo>
                    <a:pt x="1556" y="1238"/>
                    <a:pt x="1557" y="1246"/>
                    <a:pt x="1544" y="1235"/>
                  </a:cubicBezTo>
                  <a:cubicBezTo>
                    <a:pt x="1537" y="1230"/>
                    <a:pt x="1529" y="1221"/>
                    <a:pt x="1521" y="1220"/>
                  </a:cubicBezTo>
                  <a:cubicBezTo>
                    <a:pt x="1517" y="1220"/>
                    <a:pt x="1507" y="1218"/>
                    <a:pt x="1504" y="1213"/>
                  </a:cubicBezTo>
                  <a:cubicBezTo>
                    <a:pt x="1495" y="1192"/>
                    <a:pt x="1516" y="1199"/>
                    <a:pt x="1527" y="1202"/>
                  </a:cubicBezTo>
                  <a:close/>
                  <a:moveTo>
                    <a:pt x="1228" y="1018"/>
                  </a:moveTo>
                  <a:cubicBezTo>
                    <a:pt x="1235" y="1023"/>
                    <a:pt x="1240" y="1048"/>
                    <a:pt x="1245" y="1055"/>
                  </a:cubicBezTo>
                  <a:cubicBezTo>
                    <a:pt x="1247" y="1058"/>
                    <a:pt x="1250" y="1065"/>
                    <a:pt x="1254" y="1065"/>
                  </a:cubicBezTo>
                  <a:cubicBezTo>
                    <a:pt x="1256" y="1065"/>
                    <a:pt x="1267" y="1065"/>
                    <a:pt x="1267" y="1066"/>
                  </a:cubicBezTo>
                  <a:cubicBezTo>
                    <a:pt x="1269" y="1074"/>
                    <a:pt x="1321" y="1136"/>
                    <a:pt x="1317" y="1140"/>
                  </a:cubicBezTo>
                  <a:cubicBezTo>
                    <a:pt x="1299" y="1155"/>
                    <a:pt x="1277" y="1106"/>
                    <a:pt x="1256" y="1104"/>
                  </a:cubicBezTo>
                  <a:cubicBezTo>
                    <a:pt x="1259" y="1105"/>
                    <a:pt x="1258" y="1115"/>
                    <a:pt x="1256" y="1114"/>
                  </a:cubicBezTo>
                  <a:cubicBezTo>
                    <a:pt x="1257" y="1115"/>
                    <a:pt x="1245" y="1098"/>
                    <a:pt x="1244" y="1101"/>
                  </a:cubicBezTo>
                  <a:cubicBezTo>
                    <a:pt x="1244" y="1102"/>
                    <a:pt x="1244" y="1102"/>
                    <a:pt x="1244" y="1103"/>
                  </a:cubicBezTo>
                  <a:cubicBezTo>
                    <a:pt x="1237" y="1093"/>
                    <a:pt x="1236" y="1088"/>
                    <a:pt x="1233" y="1077"/>
                  </a:cubicBezTo>
                  <a:cubicBezTo>
                    <a:pt x="1230" y="1065"/>
                    <a:pt x="1227" y="1053"/>
                    <a:pt x="1225" y="1041"/>
                  </a:cubicBezTo>
                  <a:cubicBezTo>
                    <a:pt x="1224" y="1035"/>
                    <a:pt x="1216" y="1011"/>
                    <a:pt x="1228" y="1018"/>
                  </a:cubicBezTo>
                  <a:close/>
                  <a:moveTo>
                    <a:pt x="1183" y="985"/>
                  </a:moveTo>
                  <a:cubicBezTo>
                    <a:pt x="1180" y="977"/>
                    <a:pt x="1168" y="958"/>
                    <a:pt x="1170" y="950"/>
                  </a:cubicBezTo>
                  <a:cubicBezTo>
                    <a:pt x="1172" y="947"/>
                    <a:pt x="1195" y="983"/>
                    <a:pt x="1196" y="985"/>
                  </a:cubicBezTo>
                  <a:cubicBezTo>
                    <a:pt x="1206" y="1000"/>
                    <a:pt x="1206" y="1028"/>
                    <a:pt x="1209" y="1046"/>
                  </a:cubicBezTo>
                  <a:cubicBezTo>
                    <a:pt x="1209" y="1050"/>
                    <a:pt x="1222" y="1088"/>
                    <a:pt x="1213" y="1079"/>
                  </a:cubicBezTo>
                  <a:cubicBezTo>
                    <a:pt x="1199" y="1065"/>
                    <a:pt x="1193" y="1048"/>
                    <a:pt x="1190" y="1029"/>
                  </a:cubicBezTo>
                  <a:cubicBezTo>
                    <a:pt x="1187" y="1014"/>
                    <a:pt x="1187" y="999"/>
                    <a:pt x="1183" y="985"/>
                  </a:cubicBezTo>
                  <a:close/>
                  <a:moveTo>
                    <a:pt x="1147" y="941"/>
                  </a:moveTo>
                  <a:cubicBezTo>
                    <a:pt x="1154" y="949"/>
                    <a:pt x="1189" y="1036"/>
                    <a:pt x="1174" y="1042"/>
                  </a:cubicBezTo>
                  <a:cubicBezTo>
                    <a:pt x="1167" y="1045"/>
                    <a:pt x="1157" y="1009"/>
                    <a:pt x="1156" y="1006"/>
                  </a:cubicBezTo>
                  <a:cubicBezTo>
                    <a:pt x="1147" y="990"/>
                    <a:pt x="1154" y="973"/>
                    <a:pt x="1151" y="957"/>
                  </a:cubicBezTo>
                  <a:cubicBezTo>
                    <a:pt x="1148" y="948"/>
                    <a:pt x="1142" y="941"/>
                    <a:pt x="1147" y="941"/>
                  </a:cubicBezTo>
                  <a:close/>
                  <a:moveTo>
                    <a:pt x="1088" y="886"/>
                  </a:moveTo>
                  <a:cubicBezTo>
                    <a:pt x="1110" y="902"/>
                    <a:pt x="1138" y="927"/>
                    <a:pt x="1139" y="957"/>
                  </a:cubicBezTo>
                  <a:cubicBezTo>
                    <a:pt x="1139" y="959"/>
                    <a:pt x="1137" y="982"/>
                    <a:pt x="1133" y="979"/>
                  </a:cubicBezTo>
                  <a:cubicBezTo>
                    <a:pt x="1128" y="977"/>
                    <a:pt x="1123" y="966"/>
                    <a:pt x="1119" y="961"/>
                  </a:cubicBezTo>
                  <a:cubicBezTo>
                    <a:pt x="1109" y="947"/>
                    <a:pt x="1096" y="926"/>
                    <a:pt x="1093" y="909"/>
                  </a:cubicBezTo>
                  <a:cubicBezTo>
                    <a:pt x="1090" y="895"/>
                    <a:pt x="1088" y="886"/>
                    <a:pt x="1088" y="886"/>
                  </a:cubicBezTo>
                  <a:close/>
                  <a:moveTo>
                    <a:pt x="701" y="628"/>
                  </a:moveTo>
                  <a:cubicBezTo>
                    <a:pt x="698" y="596"/>
                    <a:pt x="723" y="634"/>
                    <a:pt x="732" y="635"/>
                  </a:cubicBezTo>
                  <a:cubicBezTo>
                    <a:pt x="748" y="638"/>
                    <a:pt x="767" y="633"/>
                    <a:pt x="782" y="641"/>
                  </a:cubicBezTo>
                  <a:cubicBezTo>
                    <a:pt x="784" y="642"/>
                    <a:pt x="808" y="647"/>
                    <a:pt x="799" y="637"/>
                  </a:cubicBezTo>
                  <a:cubicBezTo>
                    <a:pt x="799" y="637"/>
                    <a:pt x="793" y="633"/>
                    <a:pt x="795" y="631"/>
                  </a:cubicBezTo>
                  <a:cubicBezTo>
                    <a:pt x="800" y="627"/>
                    <a:pt x="810" y="638"/>
                    <a:pt x="814" y="638"/>
                  </a:cubicBezTo>
                  <a:cubicBezTo>
                    <a:pt x="821" y="641"/>
                    <a:pt x="826" y="635"/>
                    <a:pt x="832" y="636"/>
                  </a:cubicBezTo>
                  <a:cubicBezTo>
                    <a:pt x="849" y="639"/>
                    <a:pt x="856" y="644"/>
                    <a:pt x="873" y="641"/>
                  </a:cubicBezTo>
                  <a:cubicBezTo>
                    <a:pt x="883" y="639"/>
                    <a:pt x="892" y="659"/>
                    <a:pt x="887" y="660"/>
                  </a:cubicBezTo>
                  <a:cubicBezTo>
                    <a:pt x="878" y="660"/>
                    <a:pt x="868" y="649"/>
                    <a:pt x="858" y="649"/>
                  </a:cubicBezTo>
                  <a:cubicBezTo>
                    <a:pt x="846" y="649"/>
                    <a:pt x="858" y="675"/>
                    <a:pt x="847" y="670"/>
                  </a:cubicBezTo>
                  <a:cubicBezTo>
                    <a:pt x="839" y="666"/>
                    <a:pt x="812" y="642"/>
                    <a:pt x="803" y="651"/>
                  </a:cubicBezTo>
                  <a:cubicBezTo>
                    <a:pt x="801" y="653"/>
                    <a:pt x="811" y="664"/>
                    <a:pt x="812" y="666"/>
                  </a:cubicBezTo>
                  <a:cubicBezTo>
                    <a:pt x="816" y="673"/>
                    <a:pt x="800" y="672"/>
                    <a:pt x="797" y="669"/>
                  </a:cubicBezTo>
                  <a:cubicBezTo>
                    <a:pt x="794" y="667"/>
                    <a:pt x="766" y="653"/>
                    <a:pt x="766" y="657"/>
                  </a:cubicBezTo>
                  <a:cubicBezTo>
                    <a:pt x="765" y="661"/>
                    <a:pt x="812" y="697"/>
                    <a:pt x="789" y="698"/>
                  </a:cubicBezTo>
                  <a:cubicBezTo>
                    <a:pt x="779" y="698"/>
                    <a:pt x="765" y="685"/>
                    <a:pt x="757" y="681"/>
                  </a:cubicBezTo>
                  <a:cubicBezTo>
                    <a:pt x="748" y="677"/>
                    <a:pt x="740" y="684"/>
                    <a:pt x="732" y="681"/>
                  </a:cubicBezTo>
                  <a:cubicBezTo>
                    <a:pt x="714" y="672"/>
                    <a:pt x="703" y="646"/>
                    <a:pt x="701" y="628"/>
                  </a:cubicBezTo>
                  <a:close/>
                  <a:moveTo>
                    <a:pt x="687" y="674"/>
                  </a:moveTo>
                  <a:cubicBezTo>
                    <a:pt x="680" y="665"/>
                    <a:pt x="678" y="653"/>
                    <a:pt x="673" y="643"/>
                  </a:cubicBezTo>
                  <a:cubicBezTo>
                    <a:pt x="665" y="626"/>
                    <a:pt x="665" y="604"/>
                    <a:pt x="665" y="586"/>
                  </a:cubicBezTo>
                  <a:cubicBezTo>
                    <a:pt x="665" y="574"/>
                    <a:pt x="677" y="583"/>
                    <a:pt x="678" y="591"/>
                  </a:cubicBezTo>
                  <a:cubicBezTo>
                    <a:pt x="682" y="598"/>
                    <a:pt x="684" y="611"/>
                    <a:pt x="686" y="619"/>
                  </a:cubicBezTo>
                  <a:cubicBezTo>
                    <a:pt x="689" y="634"/>
                    <a:pt x="688" y="649"/>
                    <a:pt x="699" y="662"/>
                  </a:cubicBezTo>
                  <a:cubicBezTo>
                    <a:pt x="704" y="667"/>
                    <a:pt x="710" y="671"/>
                    <a:pt x="711" y="677"/>
                  </a:cubicBezTo>
                  <a:cubicBezTo>
                    <a:pt x="707" y="680"/>
                    <a:pt x="703" y="698"/>
                    <a:pt x="703" y="698"/>
                  </a:cubicBezTo>
                  <a:cubicBezTo>
                    <a:pt x="700" y="697"/>
                    <a:pt x="691" y="678"/>
                    <a:pt x="687" y="674"/>
                  </a:cubicBezTo>
                  <a:close/>
                  <a:moveTo>
                    <a:pt x="564" y="678"/>
                  </a:moveTo>
                  <a:cubicBezTo>
                    <a:pt x="563" y="660"/>
                    <a:pt x="565" y="634"/>
                    <a:pt x="573" y="617"/>
                  </a:cubicBezTo>
                  <a:cubicBezTo>
                    <a:pt x="582" y="598"/>
                    <a:pt x="585" y="636"/>
                    <a:pt x="585" y="640"/>
                  </a:cubicBezTo>
                  <a:cubicBezTo>
                    <a:pt x="585" y="664"/>
                    <a:pt x="586" y="684"/>
                    <a:pt x="596" y="706"/>
                  </a:cubicBezTo>
                  <a:cubicBezTo>
                    <a:pt x="599" y="712"/>
                    <a:pt x="603" y="715"/>
                    <a:pt x="610" y="717"/>
                  </a:cubicBezTo>
                  <a:cubicBezTo>
                    <a:pt x="611" y="718"/>
                    <a:pt x="620" y="715"/>
                    <a:pt x="617" y="712"/>
                  </a:cubicBezTo>
                  <a:cubicBezTo>
                    <a:pt x="623" y="717"/>
                    <a:pt x="628" y="724"/>
                    <a:pt x="631" y="713"/>
                  </a:cubicBezTo>
                  <a:cubicBezTo>
                    <a:pt x="634" y="704"/>
                    <a:pt x="635" y="696"/>
                    <a:pt x="636" y="686"/>
                  </a:cubicBezTo>
                  <a:cubicBezTo>
                    <a:pt x="636" y="678"/>
                    <a:pt x="633" y="663"/>
                    <a:pt x="638" y="655"/>
                  </a:cubicBezTo>
                  <a:cubicBezTo>
                    <a:pt x="643" y="647"/>
                    <a:pt x="650" y="665"/>
                    <a:pt x="650" y="667"/>
                  </a:cubicBezTo>
                  <a:cubicBezTo>
                    <a:pt x="652" y="684"/>
                    <a:pt x="655" y="700"/>
                    <a:pt x="654" y="716"/>
                  </a:cubicBezTo>
                  <a:cubicBezTo>
                    <a:pt x="653" y="734"/>
                    <a:pt x="663" y="739"/>
                    <a:pt x="669" y="753"/>
                  </a:cubicBezTo>
                  <a:cubicBezTo>
                    <a:pt x="678" y="773"/>
                    <a:pt x="687" y="794"/>
                    <a:pt x="693" y="814"/>
                  </a:cubicBezTo>
                  <a:cubicBezTo>
                    <a:pt x="695" y="823"/>
                    <a:pt x="696" y="832"/>
                    <a:pt x="696" y="841"/>
                  </a:cubicBezTo>
                  <a:cubicBezTo>
                    <a:pt x="696" y="843"/>
                    <a:pt x="691" y="847"/>
                    <a:pt x="689" y="842"/>
                  </a:cubicBezTo>
                  <a:cubicBezTo>
                    <a:pt x="680" y="811"/>
                    <a:pt x="657" y="784"/>
                    <a:pt x="634" y="761"/>
                  </a:cubicBezTo>
                  <a:cubicBezTo>
                    <a:pt x="635" y="761"/>
                    <a:pt x="640" y="763"/>
                    <a:pt x="640" y="761"/>
                  </a:cubicBezTo>
                  <a:cubicBezTo>
                    <a:pt x="642" y="742"/>
                    <a:pt x="596" y="735"/>
                    <a:pt x="587" y="725"/>
                  </a:cubicBezTo>
                  <a:cubicBezTo>
                    <a:pt x="577" y="714"/>
                    <a:pt x="564" y="694"/>
                    <a:pt x="564" y="678"/>
                  </a:cubicBezTo>
                  <a:close/>
                  <a:moveTo>
                    <a:pt x="354" y="1250"/>
                  </a:moveTo>
                  <a:cubicBezTo>
                    <a:pt x="363" y="1256"/>
                    <a:pt x="369" y="1280"/>
                    <a:pt x="357" y="1282"/>
                  </a:cubicBezTo>
                  <a:lnTo>
                    <a:pt x="354" y="1250"/>
                  </a:lnTo>
                  <a:close/>
                  <a:moveTo>
                    <a:pt x="327" y="1121"/>
                  </a:moveTo>
                  <a:cubicBezTo>
                    <a:pt x="357" y="1138"/>
                    <a:pt x="356" y="1183"/>
                    <a:pt x="360" y="1214"/>
                  </a:cubicBezTo>
                  <a:cubicBezTo>
                    <a:pt x="362" y="1232"/>
                    <a:pt x="346" y="1200"/>
                    <a:pt x="345" y="1194"/>
                  </a:cubicBezTo>
                  <a:cubicBezTo>
                    <a:pt x="340" y="1176"/>
                    <a:pt x="332" y="1158"/>
                    <a:pt x="329" y="1139"/>
                  </a:cubicBezTo>
                  <a:cubicBezTo>
                    <a:pt x="329" y="1133"/>
                    <a:pt x="328" y="1127"/>
                    <a:pt x="327" y="1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BC9585D5-D7F6-4F11-BFA0-990DA832405F}"/>
              </a:ext>
            </a:extLst>
          </p:cNvPr>
          <p:cNvGrpSpPr/>
          <p:nvPr/>
        </p:nvGrpSpPr>
        <p:grpSpPr>
          <a:xfrm>
            <a:off x="1246601" y="2014622"/>
            <a:ext cx="2488403" cy="3462713"/>
            <a:chOff x="1246601" y="2014622"/>
            <a:chExt cx="2488403" cy="3462713"/>
          </a:xfrm>
        </p:grpSpPr>
        <p:sp>
          <p:nvSpPr>
            <p:cNvPr id="209" name="圆角矩形 208"/>
            <p:cNvSpPr/>
            <p:nvPr/>
          </p:nvSpPr>
          <p:spPr>
            <a:xfrm rot="2700000">
              <a:off x="1594383" y="2014620"/>
              <a:ext cx="1838810" cy="1838813"/>
            </a:xfrm>
            <a:prstGeom prst="roundRect">
              <a:avLst>
                <a:gd name="adj" fmla="val 12231"/>
              </a:avLst>
            </a:prstGeom>
            <a:solidFill>
              <a:srgbClr val="0350FF">
                <a:alpha val="83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10" name="圆角矩形 209"/>
            <p:cNvSpPr/>
            <p:nvPr/>
          </p:nvSpPr>
          <p:spPr>
            <a:xfrm rot="2700000">
              <a:off x="1673234" y="2087121"/>
              <a:ext cx="1681108" cy="1681111"/>
            </a:xfrm>
            <a:prstGeom prst="roundRect">
              <a:avLst>
                <a:gd name="adj" fmla="val 1223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9" name="矩形 188"/>
            <p:cNvSpPr/>
            <p:nvPr/>
          </p:nvSpPr>
          <p:spPr>
            <a:xfrm>
              <a:off x="1735649" y="2462918"/>
              <a:ext cx="1608133" cy="7848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3984</a:t>
              </a:r>
              <a:endPara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90" name="组合 189"/>
            <p:cNvGrpSpPr/>
            <p:nvPr/>
          </p:nvGrpSpPr>
          <p:grpSpPr>
            <a:xfrm>
              <a:off x="2332676" y="3370131"/>
              <a:ext cx="362223" cy="409009"/>
              <a:chOff x="1027865" y="1177546"/>
              <a:chExt cx="670069" cy="756622"/>
            </a:xfrm>
            <a:solidFill>
              <a:schemeClr val="bg1"/>
            </a:solidFill>
          </p:grpSpPr>
          <p:sp>
            <p:nvSpPr>
              <p:cNvPr id="192" name="Oval 648"/>
              <p:cNvSpPr>
                <a:spLocks noChangeArrowheads="1"/>
              </p:cNvSpPr>
              <p:nvPr/>
            </p:nvSpPr>
            <p:spPr bwMode="auto">
              <a:xfrm>
                <a:off x="1494533" y="1264821"/>
                <a:ext cx="189697" cy="2192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3" name="Freeform 649"/>
              <p:cNvSpPr>
                <a:spLocks noEditPoints="1"/>
              </p:cNvSpPr>
              <p:nvPr/>
            </p:nvSpPr>
            <p:spPr bwMode="auto">
              <a:xfrm>
                <a:off x="1301951" y="1177546"/>
                <a:ext cx="199795" cy="173829"/>
              </a:xfrm>
              <a:custGeom>
                <a:avLst/>
                <a:gdLst>
                  <a:gd name="T0" fmla="*/ 106 w 117"/>
                  <a:gd name="T1" fmla="*/ 67 h 102"/>
                  <a:gd name="T2" fmla="*/ 117 w 117"/>
                  <a:gd name="T3" fmla="*/ 45 h 102"/>
                  <a:gd name="T4" fmla="*/ 117 w 117"/>
                  <a:gd name="T5" fmla="*/ 24 h 102"/>
                  <a:gd name="T6" fmla="*/ 94 w 117"/>
                  <a:gd name="T7" fmla="*/ 0 h 102"/>
                  <a:gd name="T8" fmla="*/ 23 w 117"/>
                  <a:gd name="T9" fmla="*/ 0 h 102"/>
                  <a:gd name="T10" fmla="*/ 0 w 117"/>
                  <a:gd name="T11" fmla="*/ 24 h 102"/>
                  <a:gd name="T12" fmla="*/ 0 w 117"/>
                  <a:gd name="T13" fmla="*/ 45 h 102"/>
                  <a:gd name="T14" fmla="*/ 23 w 117"/>
                  <a:gd name="T15" fmla="*/ 70 h 102"/>
                  <a:gd name="T16" fmla="*/ 73 w 117"/>
                  <a:gd name="T17" fmla="*/ 70 h 102"/>
                  <a:gd name="T18" fmla="*/ 110 w 117"/>
                  <a:gd name="T19" fmla="*/ 102 h 102"/>
                  <a:gd name="T20" fmla="*/ 106 w 117"/>
                  <a:gd name="T21" fmla="*/ 67 h 102"/>
                  <a:gd name="T22" fmla="*/ 88 w 117"/>
                  <a:gd name="T23" fmla="*/ 60 h 102"/>
                  <a:gd name="T24" fmla="*/ 31 w 117"/>
                  <a:gd name="T25" fmla="*/ 60 h 102"/>
                  <a:gd name="T26" fmla="*/ 13 w 117"/>
                  <a:gd name="T27" fmla="*/ 43 h 102"/>
                  <a:gd name="T28" fmla="*/ 13 w 117"/>
                  <a:gd name="T29" fmla="*/ 27 h 102"/>
                  <a:gd name="T30" fmla="*/ 31 w 117"/>
                  <a:gd name="T31" fmla="*/ 9 h 102"/>
                  <a:gd name="T32" fmla="*/ 88 w 117"/>
                  <a:gd name="T33" fmla="*/ 9 h 102"/>
                  <a:gd name="T34" fmla="*/ 106 w 117"/>
                  <a:gd name="T35" fmla="*/ 27 h 102"/>
                  <a:gd name="T36" fmla="*/ 106 w 117"/>
                  <a:gd name="T37" fmla="*/ 43 h 102"/>
                  <a:gd name="T38" fmla="*/ 88 w 117"/>
                  <a:gd name="T39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102">
                    <a:moveTo>
                      <a:pt x="106" y="67"/>
                    </a:moveTo>
                    <a:cubicBezTo>
                      <a:pt x="112" y="62"/>
                      <a:pt x="117" y="55"/>
                      <a:pt x="117" y="45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1"/>
                      <a:pt x="107" y="0"/>
                      <a:pt x="9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9"/>
                      <a:pt x="10" y="70"/>
                      <a:pt x="2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110" y="102"/>
                      <a:pt x="110" y="102"/>
                      <a:pt x="110" y="102"/>
                    </a:cubicBezTo>
                    <a:lnTo>
                      <a:pt x="106" y="67"/>
                    </a:lnTo>
                    <a:close/>
                    <a:moveTo>
                      <a:pt x="88" y="60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1" y="60"/>
                      <a:pt x="13" y="52"/>
                      <a:pt x="13" y="43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17"/>
                      <a:pt x="21" y="9"/>
                      <a:pt x="31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98" y="9"/>
                      <a:pt x="106" y="17"/>
                      <a:pt x="106" y="27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6" y="52"/>
                      <a:pt x="98" y="60"/>
                      <a:pt x="8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4" name="Freeform 650"/>
              <p:cNvSpPr>
                <a:spLocks/>
              </p:cNvSpPr>
              <p:nvPr/>
            </p:nvSpPr>
            <p:spPr bwMode="auto">
              <a:xfrm>
                <a:off x="1455584" y="1491302"/>
                <a:ext cx="242350" cy="325297"/>
              </a:xfrm>
              <a:custGeom>
                <a:avLst/>
                <a:gdLst>
                  <a:gd name="T0" fmla="*/ 71 w 142"/>
                  <a:gd name="T1" fmla="*/ 3 h 191"/>
                  <a:gd name="T2" fmla="*/ 57 w 142"/>
                  <a:gd name="T3" fmla="*/ 97 h 191"/>
                  <a:gd name="T4" fmla="*/ 15 w 142"/>
                  <a:gd name="T5" fmla="*/ 123 h 191"/>
                  <a:gd name="T6" fmla="*/ 15 w 142"/>
                  <a:gd name="T7" fmla="*/ 85 h 191"/>
                  <a:gd name="T8" fmla="*/ 71 w 142"/>
                  <a:gd name="T9" fmla="*/ 3 h 191"/>
                  <a:gd name="T10" fmla="*/ 0 w 142"/>
                  <a:gd name="T11" fmla="*/ 97 h 191"/>
                  <a:gd name="T12" fmla="*/ 0 w 142"/>
                  <a:gd name="T13" fmla="*/ 150 h 191"/>
                  <a:gd name="T14" fmla="*/ 71 w 142"/>
                  <a:gd name="T15" fmla="*/ 191 h 191"/>
                  <a:gd name="T16" fmla="*/ 142 w 142"/>
                  <a:gd name="T17" fmla="*/ 163 h 191"/>
                  <a:gd name="T18" fmla="*/ 142 w 142"/>
                  <a:gd name="T19" fmla="*/ 49 h 191"/>
                  <a:gd name="T20" fmla="*/ 71 w 142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191">
                    <a:moveTo>
                      <a:pt x="71" y="3"/>
                    </a:moveTo>
                    <a:cubicBezTo>
                      <a:pt x="57" y="97"/>
                      <a:pt x="57" y="97"/>
                      <a:pt x="57" y="97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16" y="3"/>
                      <a:pt x="0" y="97"/>
                      <a:pt x="0" y="97"/>
                    </a:cubicBezTo>
                    <a:cubicBezTo>
                      <a:pt x="0" y="97"/>
                      <a:pt x="0" y="128"/>
                      <a:pt x="0" y="150"/>
                    </a:cubicBezTo>
                    <a:cubicBezTo>
                      <a:pt x="0" y="173"/>
                      <a:pt x="8" y="191"/>
                      <a:pt x="71" y="191"/>
                    </a:cubicBezTo>
                    <a:cubicBezTo>
                      <a:pt x="134" y="191"/>
                      <a:pt x="142" y="163"/>
                      <a:pt x="142" y="163"/>
                    </a:cubicBezTo>
                    <a:cubicBezTo>
                      <a:pt x="142" y="163"/>
                      <a:pt x="142" y="98"/>
                      <a:pt x="142" y="49"/>
                    </a:cubicBezTo>
                    <a:cubicBezTo>
                      <a:pt x="142" y="0"/>
                      <a:pt x="71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5" name="Oval 651"/>
              <p:cNvSpPr>
                <a:spLocks noChangeArrowheads="1"/>
              </p:cNvSpPr>
              <p:nvPr/>
            </p:nvSpPr>
            <p:spPr bwMode="auto">
              <a:xfrm>
                <a:off x="1421683" y="1225150"/>
                <a:ext cx="21638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6" name="Oval 652"/>
              <p:cNvSpPr>
                <a:spLocks noChangeArrowheads="1"/>
              </p:cNvSpPr>
              <p:nvPr/>
            </p:nvSpPr>
            <p:spPr bwMode="auto">
              <a:xfrm>
                <a:off x="1387062" y="1225150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7" name="Oval 653"/>
              <p:cNvSpPr>
                <a:spLocks noChangeArrowheads="1"/>
              </p:cNvSpPr>
              <p:nvPr/>
            </p:nvSpPr>
            <p:spPr bwMode="auto">
              <a:xfrm>
                <a:off x="1351719" y="1223708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8" name="Oval 654"/>
              <p:cNvSpPr>
                <a:spLocks noChangeArrowheads="1"/>
              </p:cNvSpPr>
              <p:nvPr/>
            </p:nvSpPr>
            <p:spPr bwMode="auto">
              <a:xfrm>
                <a:off x="1353162" y="1396094"/>
                <a:ext cx="22360" cy="21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4" name="Oval 655"/>
              <p:cNvSpPr>
                <a:spLocks noChangeArrowheads="1"/>
              </p:cNvSpPr>
              <p:nvPr/>
            </p:nvSpPr>
            <p:spPr bwMode="auto">
              <a:xfrm>
                <a:off x="1317098" y="1397536"/>
                <a:ext cx="22360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5" name="Oval 656"/>
              <p:cNvSpPr>
                <a:spLocks noChangeArrowheads="1"/>
              </p:cNvSpPr>
              <p:nvPr/>
            </p:nvSpPr>
            <p:spPr bwMode="auto">
              <a:xfrm>
                <a:off x="1283198" y="1397536"/>
                <a:ext cx="23802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6" name="Freeform 657"/>
              <p:cNvSpPr>
                <a:spLocks/>
              </p:cNvSpPr>
              <p:nvPr/>
            </p:nvSpPr>
            <p:spPr bwMode="auto">
              <a:xfrm>
                <a:off x="1027865" y="1608871"/>
                <a:ext cx="240186" cy="325297"/>
              </a:xfrm>
              <a:custGeom>
                <a:avLst/>
                <a:gdLst>
                  <a:gd name="T0" fmla="*/ 71 w 141"/>
                  <a:gd name="T1" fmla="*/ 3 h 191"/>
                  <a:gd name="T2" fmla="*/ 127 w 141"/>
                  <a:gd name="T3" fmla="*/ 84 h 191"/>
                  <a:gd name="T4" fmla="*/ 127 w 141"/>
                  <a:gd name="T5" fmla="*/ 122 h 191"/>
                  <a:gd name="T6" fmla="*/ 85 w 141"/>
                  <a:gd name="T7" fmla="*/ 97 h 191"/>
                  <a:gd name="T8" fmla="*/ 71 w 141"/>
                  <a:gd name="T9" fmla="*/ 3 h 191"/>
                  <a:gd name="T10" fmla="*/ 0 w 141"/>
                  <a:gd name="T11" fmla="*/ 48 h 191"/>
                  <a:gd name="T12" fmla="*/ 0 w 141"/>
                  <a:gd name="T13" fmla="*/ 163 h 191"/>
                  <a:gd name="T14" fmla="*/ 71 w 141"/>
                  <a:gd name="T15" fmla="*/ 191 h 191"/>
                  <a:gd name="T16" fmla="*/ 141 w 141"/>
                  <a:gd name="T17" fmla="*/ 150 h 191"/>
                  <a:gd name="T18" fmla="*/ 141 w 141"/>
                  <a:gd name="T19" fmla="*/ 97 h 191"/>
                  <a:gd name="T20" fmla="*/ 71 w 141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191">
                    <a:moveTo>
                      <a:pt x="71" y="3"/>
                    </a:move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0" y="0"/>
                      <a:pt x="0" y="48"/>
                    </a:cubicBezTo>
                    <a:cubicBezTo>
                      <a:pt x="0" y="98"/>
                      <a:pt x="0" y="163"/>
                      <a:pt x="0" y="163"/>
                    </a:cubicBezTo>
                    <a:cubicBezTo>
                      <a:pt x="0" y="163"/>
                      <a:pt x="8" y="191"/>
                      <a:pt x="71" y="191"/>
                    </a:cubicBezTo>
                    <a:cubicBezTo>
                      <a:pt x="134" y="191"/>
                      <a:pt x="141" y="173"/>
                      <a:pt x="141" y="150"/>
                    </a:cubicBezTo>
                    <a:cubicBezTo>
                      <a:pt x="141" y="127"/>
                      <a:pt x="141" y="97"/>
                      <a:pt x="141" y="97"/>
                    </a:cubicBezTo>
                    <a:cubicBezTo>
                      <a:pt x="141" y="97"/>
                      <a:pt x="126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7" name="Freeform 658"/>
              <p:cNvSpPr>
                <a:spLocks noEditPoints="1"/>
              </p:cNvSpPr>
              <p:nvPr/>
            </p:nvSpPr>
            <p:spPr bwMode="auto">
              <a:xfrm>
                <a:off x="1226938" y="1347768"/>
                <a:ext cx="197631" cy="175992"/>
              </a:xfrm>
              <a:custGeom>
                <a:avLst/>
                <a:gdLst>
                  <a:gd name="T0" fmla="*/ 94 w 116"/>
                  <a:gd name="T1" fmla="*/ 0 h 103"/>
                  <a:gd name="T2" fmla="*/ 22 w 116"/>
                  <a:gd name="T3" fmla="*/ 0 h 103"/>
                  <a:gd name="T4" fmla="*/ 0 w 116"/>
                  <a:gd name="T5" fmla="*/ 25 h 103"/>
                  <a:gd name="T6" fmla="*/ 0 w 116"/>
                  <a:gd name="T7" fmla="*/ 46 h 103"/>
                  <a:gd name="T8" fmla="*/ 11 w 116"/>
                  <a:gd name="T9" fmla="*/ 67 h 103"/>
                  <a:gd name="T10" fmla="*/ 6 w 116"/>
                  <a:gd name="T11" fmla="*/ 103 h 103"/>
                  <a:gd name="T12" fmla="*/ 43 w 116"/>
                  <a:gd name="T13" fmla="*/ 71 h 103"/>
                  <a:gd name="T14" fmla="*/ 94 w 116"/>
                  <a:gd name="T15" fmla="*/ 71 h 103"/>
                  <a:gd name="T16" fmla="*/ 116 w 116"/>
                  <a:gd name="T17" fmla="*/ 46 h 103"/>
                  <a:gd name="T18" fmla="*/ 116 w 116"/>
                  <a:gd name="T19" fmla="*/ 25 h 103"/>
                  <a:gd name="T20" fmla="*/ 94 w 116"/>
                  <a:gd name="T21" fmla="*/ 0 h 103"/>
                  <a:gd name="T22" fmla="*/ 104 w 116"/>
                  <a:gd name="T23" fmla="*/ 43 h 103"/>
                  <a:gd name="T24" fmla="*/ 86 w 116"/>
                  <a:gd name="T25" fmla="*/ 61 h 103"/>
                  <a:gd name="T26" fmla="*/ 29 w 116"/>
                  <a:gd name="T27" fmla="*/ 61 h 103"/>
                  <a:gd name="T28" fmla="*/ 11 w 116"/>
                  <a:gd name="T29" fmla="*/ 43 h 103"/>
                  <a:gd name="T30" fmla="*/ 11 w 116"/>
                  <a:gd name="T31" fmla="*/ 28 h 103"/>
                  <a:gd name="T32" fmla="*/ 29 w 116"/>
                  <a:gd name="T33" fmla="*/ 10 h 103"/>
                  <a:gd name="T34" fmla="*/ 86 w 116"/>
                  <a:gd name="T35" fmla="*/ 10 h 103"/>
                  <a:gd name="T36" fmla="*/ 104 w 116"/>
                  <a:gd name="T37" fmla="*/ 28 h 103"/>
                  <a:gd name="T38" fmla="*/ 104 w 116"/>
                  <a:gd name="T39" fmla="*/ 4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6" h="103">
                    <a:moveTo>
                      <a:pt x="9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5"/>
                      <a:pt x="4" y="63"/>
                      <a:pt x="11" y="67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106" y="71"/>
                      <a:pt x="116" y="60"/>
                      <a:pt x="116" y="46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11"/>
                      <a:pt x="106" y="0"/>
                      <a:pt x="94" y="0"/>
                    </a:cubicBezTo>
                    <a:close/>
                    <a:moveTo>
                      <a:pt x="104" y="43"/>
                    </a:moveTo>
                    <a:cubicBezTo>
                      <a:pt x="104" y="53"/>
                      <a:pt x="96" y="61"/>
                      <a:pt x="86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19" y="61"/>
                      <a:pt x="11" y="53"/>
                      <a:pt x="11" y="4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18"/>
                      <a:pt x="19" y="10"/>
                      <a:pt x="29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96" y="10"/>
                      <a:pt x="104" y="18"/>
                      <a:pt x="104" y="28"/>
                    </a:cubicBezTo>
                    <a:lnTo>
                      <a:pt x="10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8" name="Oval 659"/>
              <p:cNvSpPr>
                <a:spLocks noChangeArrowheads="1"/>
              </p:cNvSpPr>
              <p:nvPr/>
            </p:nvSpPr>
            <p:spPr bwMode="auto">
              <a:xfrm>
                <a:off x="1041569" y="1380225"/>
                <a:ext cx="188975" cy="2221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16" name="矩形 215"/>
            <p:cNvSpPr/>
            <p:nvPr/>
          </p:nvSpPr>
          <p:spPr>
            <a:xfrm>
              <a:off x="1680324" y="4773862"/>
              <a:ext cx="1620957" cy="5874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Wingdings 2" panose="05020102010507070707" pitchFamily="18" charset="2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069510BE-911E-46EE-8346-30312B177015}"/>
                </a:ext>
              </a:extLst>
            </p:cNvPr>
            <p:cNvGrpSpPr/>
            <p:nvPr/>
          </p:nvGrpSpPr>
          <p:grpSpPr>
            <a:xfrm>
              <a:off x="1246601" y="4655377"/>
              <a:ext cx="2488403" cy="821958"/>
              <a:chOff x="1503776" y="4655377"/>
              <a:chExt cx="2488403" cy="821958"/>
            </a:xfrm>
          </p:grpSpPr>
          <p:cxnSp>
            <p:nvCxnSpPr>
              <p:cNvPr id="214" name="直接连接符 213"/>
              <p:cNvCxnSpPr/>
              <p:nvPr/>
            </p:nvCxnSpPr>
            <p:spPr>
              <a:xfrm>
                <a:off x="1503776" y="5477335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5" name="直接连接符 214"/>
              <p:cNvCxnSpPr/>
              <p:nvPr/>
            </p:nvCxnSpPr>
            <p:spPr>
              <a:xfrm>
                <a:off x="1503776" y="4655377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021AE52B-A7D3-4F5F-AC49-3C9B5DB56643}"/>
              </a:ext>
            </a:extLst>
          </p:cNvPr>
          <p:cNvGrpSpPr/>
          <p:nvPr/>
        </p:nvGrpSpPr>
        <p:grpSpPr>
          <a:xfrm>
            <a:off x="4872552" y="2014621"/>
            <a:ext cx="2488403" cy="3462714"/>
            <a:chOff x="4872552" y="2014621"/>
            <a:chExt cx="2488403" cy="3462714"/>
          </a:xfrm>
        </p:grpSpPr>
        <p:sp>
          <p:nvSpPr>
            <p:cNvPr id="185" name="圆角矩形 184"/>
            <p:cNvSpPr/>
            <p:nvPr/>
          </p:nvSpPr>
          <p:spPr>
            <a:xfrm rot="2700000">
              <a:off x="5176595" y="2014620"/>
              <a:ext cx="1838810" cy="1838812"/>
            </a:xfrm>
            <a:prstGeom prst="roundRect">
              <a:avLst>
                <a:gd name="adj" fmla="val 12231"/>
              </a:avLst>
            </a:prstGeom>
            <a:solidFill>
              <a:srgbClr val="0350FF">
                <a:alpha val="83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6" name="圆角矩形 185"/>
            <p:cNvSpPr/>
            <p:nvPr/>
          </p:nvSpPr>
          <p:spPr>
            <a:xfrm rot="2700000">
              <a:off x="5255446" y="2087121"/>
              <a:ext cx="1681108" cy="1681110"/>
            </a:xfrm>
            <a:prstGeom prst="roundRect">
              <a:avLst>
                <a:gd name="adj" fmla="val 1223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0" name="矩形 179"/>
            <p:cNvSpPr/>
            <p:nvPr/>
          </p:nvSpPr>
          <p:spPr>
            <a:xfrm>
              <a:off x="5464314" y="2462918"/>
              <a:ext cx="1263822" cy="793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291</a:t>
              </a:r>
              <a:endPara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grpSp>
          <p:nvGrpSpPr>
            <p:cNvPr id="181" name="组合 180"/>
            <p:cNvGrpSpPr/>
            <p:nvPr/>
          </p:nvGrpSpPr>
          <p:grpSpPr>
            <a:xfrm>
              <a:off x="5917376" y="3398007"/>
              <a:ext cx="395363" cy="395361"/>
              <a:chOff x="6267960" y="2101505"/>
              <a:chExt cx="731377" cy="731377"/>
            </a:xfrm>
            <a:solidFill>
              <a:schemeClr val="bg1"/>
            </a:solidFill>
          </p:grpSpPr>
          <p:sp>
            <p:nvSpPr>
              <p:cNvPr id="182" name="Freeform 578"/>
              <p:cNvSpPr>
                <a:spLocks/>
              </p:cNvSpPr>
              <p:nvPr/>
            </p:nvSpPr>
            <p:spPr bwMode="auto">
              <a:xfrm>
                <a:off x="6859409" y="2488832"/>
                <a:ext cx="97373" cy="194024"/>
              </a:xfrm>
              <a:custGeom>
                <a:avLst/>
                <a:gdLst>
                  <a:gd name="T0" fmla="*/ 0 w 57"/>
                  <a:gd name="T1" fmla="*/ 99 h 114"/>
                  <a:gd name="T2" fmla="*/ 22 w 57"/>
                  <a:gd name="T3" fmla="*/ 114 h 114"/>
                  <a:gd name="T4" fmla="*/ 57 w 57"/>
                  <a:gd name="T5" fmla="*/ 0 h 114"/>
                  <a:gd name="T6" fmla="*/ 31 w 57"/>
                  <a:gd name="T7" fmla="*/ 0 h 114"/>
                  <a:gd name="T8" fmla="*/ 0 w 57"/>
                  <a:gd name="T9" fmla="*/ 99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114">
                    <a:moveTo>
                      <a:pt x="0" y="99"/>
                    </a:moveTo>
                    <a:cubicBezTo>
                      <a:pt x="22" y="114"/>
                      <a:pt x="22" y="114"/>
                      <a:pt x="22" y="114"/>
                    </a:cubicBezTo>
                    <a:cubicBezTo>
                      <a:pt x="44" y="82"/>
                      <a:pt x="57" y="42"/>
                      <a:pt x="57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1" y="37"/>
                      <a:pt x="20" y="71"/>
                      <a:pt x="0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3" name="Freeform 579"/>
              <p:cNvSpPr>
                <a:spLocks/>
              </p:cNvSpPr>
              <p:nvPr/>
            </p:nvSpPr>
            <p:spPr bwMode="auto">
              <a:xfrm>
                <a:off x="6637976" y="2101505"/>
                <a:ext cx="361361" cy="362804"/>
              </a:xfrm>
              <a:custGeom>
                <a:avLst/>
                <a:gdLst>
                  <a:gd name="T0" fmla="*/ 187 w 212"/>
                  <a:gd name="T1" fmla="*/ 213 h 213"/>
                  <a:gd name="T2" fmla="*/ 212 w 212"/>
                  <a:gd name="T3" fmla="*/ 213 h 213"/>
                  <a:gd name="T4" fmla="*/ 0 w 212"/>
                  <a:gd name="T5" fmla="*/ 0 h 213"/>
                  <a:gd name="T6" fmla="*/ 0 w 212"/>
                  <a:gd name="T7" fmla="*/ 25 h 213"/>
                  <a:gd name="T8" fmla="*/ 0 w 212"/>
                  <a:gd name="T9" fmla="*/ 52 h 213"/>
                  <a:gd name="T10" fmla="*/ 0 w 212"/>
                  <a:gd name="T11" fmla="*/ 213 h 213"/>
                  <a:gd name="T12" fmla="*/ 160 w 212"/>
                  <a:gd name="T13" fmla="*/ 213 h 213"/>
                  <a:gd name="T14" fmla="*/ 187 w 212"/>
                  <a:gd name="T15" fmla="*/ 213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2" h="213">
                    <a:moveTo>
                      <a:pt x="187" y="213"/>
                    </a:moveTo>
                    <a:cubicBezTo>
                      <a:pt x="212" y="213"/>
                      <a:pt x="212" y="213"/>
                      <a:pt x="212" y="213"/>
                    </a:cubicBezTo>
                    <a:cubicBezTo>
                      <a:pt x="187" y="7"/>
                      <a:pt x="0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213"/>
                      <a:pt x="0" y="213"/>
                      <a:pt x="0" y="213"/>
                    </a:cubicBezTo>
                    <a:cubicBezTo>
                      <a:pt x="160" y="213"/>
                      <a:pt x="160" y="213"/>
                      <a:pt x="160" y="213"/>
                    </a:cubicBezTo>
                    <a:lnTo>
                      <a:pt x="187" y="2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4" name="Freeform 580"/>
              <p:cNvSpPr>
                <a:spLocks/>
              </p:cNvSpPr>
              <p:nvPr/>
            </p:nvSpPr>
            <p:spPr bwMode="auto">
              <a:xfrm>
                <a:off x="6267960" y="2144060"/>
                <a:ext cx="605154" cy="688822"/>
              </a:xfrm>
              <a:custGeom>
                <a:avLst/>
                <a:gdLst>
                  <a:gd name="T0" fmla="*/ 202 w 355"/>
                  <a:gd name="T1" fmla="*/ 202 h 404"/>
                  <a:gd name="T2" fmla="*/ 202 w 355"/>
                  <a:gd name="T3" fmla="*/ 26 h 404"/>
                  <a:gd name="T4" fmla="*/ 202 w 355"/>
                  <a:gd name="T5" fmla="*/ 0 h 404"/>
                  <a:gd name="T6" fmla="*/ 0 w 355"/>
                  <a:gd name="T7" fmla="*/ 202 h 404"/>
                  <a:gd name="T8" fmla="*/ 202 w 355"/>
                  <a:gd name="T9" fmla="*/ 404 h 404"/>
                  <a:gd name="T10" fmla="*/ 355 w 355"/>
                  <a:gd name="T11" fmla="*/ 335 h 404"/>
                  <a:gd name="T12" fmla="*/ 335 w 355"/>
                  <a:gd name="T13" fmla="*/ 317 h 404"/>
                  <a:gd name="T14" fmla="*/ 202 w 355"/>
                  <a:gd name="T15" fmla="*/ 202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5" h="404">
                    <a:moveTo>
                      <a:pt x="202" y="202"/>
                    </a:moveTo>
                    <a:cubicBezTo>
                      <a:pt x="202" y="26"/>
                      <a:pt x="202" y="26"/>
                      <a:pt x="202" y="26"/>
                    </a:cubicBezTo>
                    <a:cubicBezTo>
                      <a:pt x="202" y="0"/>
                      <a:pt x="202" y="0"/>
                      <a:pt x="202" y="0"/>
                    </a:cubicBezTo>
                    <a:cubicBezTo>
                      <a:pt x="91" y="0"/>
                      <a:pt x="0" y="90"/>
                      <a:pt x="0" y="202"/>
                    </a:cubicBezTo>
                    <a:cubicBezTo>
                      <a:pt x="0" y="314"/>
                      <a:pt x="91" y="404"/>
                      <a:pt x="202" y="404"/>
                    </a:cubicBezTo>
                    <a:cubicBezTo>
                      <a:pt x="263" y="404"/>
                      <a:pt x="318" y="377"/>
                      <a:pt x="355" y="335"/>
                    </a:cubicBezTo>
                    <a:cubicBezTo>
                      <a:pt x="335" y="317"/>
                      <a:pt x="335" y="317"/>
                      <a:pt x="335" y="317"/>
                    </a:cubicBezTo>
                    <a:lnTo>
                      <a:pt x="202" y="2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227" name="矩形 226"/>
            <p:cNvSpPr/>
            <p:nvPr/>
          </p:nvSpPr>
          <p:spPr>
            <a:xfrm>
              <a:off x="5306275" y="4773862"/>
              <a:ext cx="1620957" cy="5874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Wingdings 2" panose="05020102010507070707" pitchFamily="18" charset="2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902FF343-89C2-4373-AA28-F827A3F6221E}"/>
                </a:ext>
              </a:extLst>
            </p:cNvPr>
            <p:cNvGrpSpPr/>
            <p:nvPr/>
          </p:nvGrpSpPr>
          <p:grpSpPr>
            <a:xfrm>
              <a:off x="4872552" y="4655377"/>
              <a:ext cx="2488403" cy="821958"/>
              <a:chOff x="4872552" y="4655377"/>
              <a:chExt cx="2488403" cy="821958"/>
            </a:xfrm>
          </p:grpSpPr>
          <p:cxnSp>
            <p:nvCxnSpPr>
              <p:cNvPr id="225" name="直接连接符 224"/>
              <p:cNvCxnSpPr/>
              <p:nvPr/>
            </p:nvCxnSpPr>
            <p:spPr>
              <a:xfrm>
                <a:off x="4872552" y="5477335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6" name="直接连接符 225"/>
              <p:cNvCxnSpPr/>
              <p:nvPr/>
            </p:nvCxnSpPr>
            <p:spPr>
              <a:xfrm>
                <a:off x="4872552" y="4655377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FB6B6EAC-14E9-4B08-A07D-9332A632D3E6}"/>
              </a:ext>
            </a:extLst>
          </p:cNvPr>
          <p:cNvGrpSpPr/>
          <p:nvPr/>
        </p:nvGrpSpPr>
        <p:grpSpPr>
          <a:xfrm>
            <a:off x="8427817" y="2014621"/>
            <a:ext cx="2488403" cy="3462714"/>
            <a:chOff x="8427817" y="2014621"/>
            <a:chExt cx="2488403" cy="3462714"/>
          </a:xfrm>
        </p:grpSpPr>
        <p:sp>
          <p:nvSpPr>
            <p:cNvPr id="143" name="圆角矩形 142"/>
            <p:cNvSpPr/>
            <p:nvPr/>
          </p:nvSpPr>
          <p:spPr>
            <a:xfrm rot="2700000">
              <a:off x="8759257" y="2014620"/>
              <a:ext cx="1838810" cy="1838812"/>
            </a:xfrm>
            <a:prstGeom prst="roundRect">
              <a:avLst>
                <a:gd name="adj" fmla="val 12231"/>
              </a:avLst>
            </a:prstGeom>
            <a:solidFill>
              <a:srgbClr val="0350FF">
                <a:alpha val="83000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7" name="圆角矩形 176"/>
            <p:cNvSpPr/>
            <p:nvPr/>
          </p:nvSpPr>
          <p:spPr>
            <a:xfrm rot="2700000">
              <a:off x="8838108" y="2087121"/>
              <a:ext cx="1681108" cy="1681110"/>
            </a:xfrm>
            <a:prstGeom prst="roundRect">
              <a:avLst>
                <a:gd name="adj" fmla="val 12231"/>
              </a:avLst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9" name="矩形 138"/>
            <p:cNvSpPr/>
            <p:nvPr/>
          </p:nvSpPr>
          <p:spPr>
            <a:xfrm>
              <a:off x="9229047" y="2462918"/>
              <a:ext cx="899229" cy="7935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64</a:t>
              </a:r>
              <a:endParaRPr lang="zh-CN" altLang="en-US" sz="4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2" name="Freeform 74"/>
            <p:cNvSpPr>
              <a:spLocks noEditPoints="1"/>
            </p:cNvSpPr>
            <p:nvPr/>
          </p:nvSpPr>
          <p:spPr bwMode="auto">
            <a:xfrm>
              <a:off x="9513744" y="3374361"/>
              <a:ext cx="400810" cy="384685"/>
            </a:xfrm>
            <a:custGeom>
              <a:avLst/>
              <a:gdLst>
                <a:gd name="T0" fmla="*/ 15 w 101"/>
                <a:gd name="T1" fmla="*/ 29 h 97"/>
                <a:gd name="T2" fmla="*/ 38 w 101"/>
                <a:gd name="T3" fmla="*/ 29 h 97"/>
                <a:gd name="T4" fmla="*/ 46 w 101"/>
                <a:gd name="T5" fmla="*/ 42 h 97"/>
                <a:gd name="T6" fmla="*/ 53 w 101"/>
                <a:gd name="T7" fmla="*/ 51 h 97"/>
                <a:gd name="T8" fmla="*/ 67 w 101"/>
                <a:gd name="T9" fmla="*/ 29 h 97"/>
                <a:gd name="T10" fmla="*/ 93 w 101"/>
                <a:gd name="T11" fmla="*/ 29 h 97"/>
                <a:gd name="T12" fmla="*/ 101 w 101"/>
                <a:gd name="T13" fmla="*/ 51 h 97"/>
                <a:gd name="T14" fmla="*/ 98 w 101"/>
                <a:gd name="T15" fmla="*/ 63 h 97"/>
                <a:gd name="T16" fmla="*/ 93 w 101"/>
                <a:gd name="T17" fmla="*/ 63 h 97"/>
                <a:gd name="T18" fmla="*/ 95 w 101"/>
                <a:gd name="T19" fmla="*/ 53 h 97"/>
                <a:gd name="T20" fmla="*/ 92 w 101"/>
                <a:gd name="T21" fmla="*/ 45 h 97"/>
                <a:gd name="T22" fmla="*/ 91 w 101"/>
                <a:gd name="T23" fmla="*/ 63 h 97"/>
                <a:gd name="T24" fmla="*/ 87 w 101"/>
                <a:gd name="T25" fmla="*/ 97 h 97"/>
                <a:gd name="T26" fmla="*/ 81 w 101"/>
                <a:gd name="T27" fmla="*/ 97 h 97"/>
                <a:gd name="T28" fmla="*/ 81 w 101"/>
                <a:gd name="T29" fmla="*/ 66 h 97"/>
                <a:gd name="T30" fmla="*/ 77 w 101"/>
                <a:gd name="T31" fmla="*/ 66 h 97"/>
                <a:gd name="T32" fmla="*/ 72 w 101"/>
                <a:gd name="T33" fmla="*/ 97 h 97"/>
                <a:gd name="T34" fmla="*/ 65 w 101"/>
                <a:gd name="T35" fmla="*/ 97 h 97"/>
                <a:gd name="T36" fmla="*/ 67 w 101"/>
                <a:gd name="T37" fmla="*/ 63 h 97"/>
                <a:gd name="T38" fmla="*/ 67 w 101"/>
                <a:gd name="T39" fmla="*/ 46 h 97"/>
                <a:gd name="T40" fmla="*/ 52 w 101"/>
                <a:gd name="T41" fmla="*/ 59 h 97"/>
                <a:gd name="T42" fmla="*/ 40 w 101"/>
                <a:gd name="T43" fmla="*/ 51 h 97"/>
                <a:gd name="T44" fmla="*/ 40 w 101"/>
                <a:gd name="T45" fmla="*/ 63 h 97"/>
                <a:gd name="T46" fmla="*/ 36 w 101"/>
                <a:gd name="T47" fmla="*/ 97 h 97"/>
                <a:gd name="T48" fmla="*/ 29 w 101"/>
                <a:gd name="T49" fmla="*/ 97 h 97"/>
                <a:gd name="T50" fmla="*/ 29 w 101"/>
                <a:gd name="T51" fmla="*/ 66 h 97"/>
                <a:gd name="T52" fmla="*/ 26 w 101"/>
                <a:gd name="T53" fmla="*/ 66 h 97"/>
                <a:gd name="T54" fmla="*/ 20 w 101"/>
                <a:gd name="T55" fmla="*/ 97 h 97"/>
                <a:gd name="T56" fmla="*/ 14 w 101"/>
                <a:gd name="T57" fmla="*/ 97 h 97"/>
                <a:gd name="T58" fmla="*/ 16 w 101"/>
                <a:gd name="T59" fmla="*/ 63 h 97"/>
                <a:gd name="T60" fmla="*/ 16 w 101"/>
                <a:gd name="T61" fmla="*/ 48 h 97"/>
                <a:gd name="T62" fmla="*/ 7 w 101"/>
                <a:gd name="T63" fmla="*/ 58 h 97"/>
                <a:gd name="T64" fmla="*/ 7 w 101"/>
                <a:gd name="T65" fmla="*/ 63 h 97"/>
                <a:gd name="T66" fmla="*/ 10 w 101"/>
                <a:gd name="T67" fmla="*/ 63 h 97"/>
                <a:gd name="T68" fmla="*/ 10 w 101"/>
                <a:gd name="T69" fmla="*/ 86 h 97"/>
                <a:gd name="T70" fmla="*/ 0 w 101"/>
                <a:gd name="T71" fmla="*/ 86 h 97"/>
                <a:gd name="T72" fmla="*/ 0 w 101"/>
                <a:gd name="T73" fmla="*/ 63 h 97"/>
                <a:gd name="T74" fmla="*/ 3 w 101"/>
                <a:gd name="T75" fmla="*/ 63 h 97"/>
                <a:gd name="T76" fmla="*/ 3 w 101"/>
                <a:gd name="T77" fmla="*/ 58 h 97"/>
                <a:gd name="T78" fmla="*/ 1 w 101"/>
                <a:gd name="T79" fmla="*/ 57 h 97"/>
                <a:gd name="T80" fmla="*/ 15 w 101"/>
                <a:gd name="T81" fmla="*/ 29 h 97"/>
                <a:gd name="T82" fmla="*/ 84 w 101"/>
                <a:gd name="T83" fmla="*/ 3 h 97"/>
                <a:gd name="T84" fmla="*/ 68 w 101"/>
                <a:gd name="T85" fmla="*/ 7 h 97"/>
                <a:gd name="T86" fmla="*/ 72 w 101"/>
                <a:gd name="T87" fmla="*/ 23 h 97"/>
                <a:gd name="T88" fmla="*/ 88 w 101"/>
                <a:gd name="T89" fmla="*/ 19 h 97"/>
                <a:gd name="T90" fmla="*/ 84 w 101"/>
                <a:gd name="T91" fmla="*/ 3 h 97"/>
                <a:gd name="T92" fmla="*/ 22 w 101"/>
                <a:gd name="T93" fmla="*/ 3 h 97"/>
                <a:gd name="T94" fmla="*/ 37 w 101"/>
                <a:gd name="T95" fmla="*/ 7 h 97"/>
                <a:gd name="T96" fmla="*/ 33 w 101"/>
                <a:gd name="T97" fmla="*/ 23 h 97"/>
                <a:gd name="T98" fmla="*/ 18 w 101"/>
                <a:gd name="T99" fmla="*/ 19 h 97"/>
                <a:gd name="T100" fmla="*/ 22 w 101"/>
                <a:gd name="T101" fmla="*/ 3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1" h="97">
                  <a:moveTo>
                    <a:pt x="15" y="29"/>
                  </a:moveTo>
                  <a:cubicBezTo>
                    <a:pt x="38" y="29"/>
                    <a:pt x="38" y="29"/>
                    <a:pt x="38" y="29"/>
                  </a:cubicBezTo>
                  <a:cubicBezTo>
                    <a:pt x="46" y="42"/>
                    <a:pt x="46" y="42"/>
                    <a:pt x="46" y="42"/>
                  </a:cubicBezTo>
                  <a:cubicBezTo>
                    <a:pt x="53" y="51"/>
                    <a:pt x="53" y="51"/>
                    <a:pt x="53" y="51"/>
                  </a:cubicBezTo>
                  <a:cubicBezTo>
                    <a:pt x="67" y="29"/>
                    <a:pt x="67" y="29"/>
                    <a:pt x="6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3" y="63"/>
                    <a:pt x="93" y="63"/>
                    <a:pt x="93" y="63"/>
                  </a:cubicBezTo>
                  <a:cubicBezTo>
                    <a:pt x="95" y="53"/>
                    <a:pt x="95" y="53"/>
                    <a:pt x="95" y="53"/>
                  </a:cubicBezTo>
                  <a:cubicBezTo>
                    <a:pt x="92" y="45"/>
                    <a:pt x="92" y="45"/>
                    <a:pt x="92" y="45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1" y="97"/>
                    <a:pt x="81" y="97"/>
                    <a:pt x="81" y="97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77" y="66"/>
                    <a:pt x="77" y="66"/>
                    <a:pt x="77" y="66"/>
                  </a:cubicBezTo>
                  <a:cubicBezTo>
                    <a:pt x="72" y="97"/>
                    <a:pt x="72" y="97"/>
                    <a:pt x="72" y="97"/>
                  </a:cubicBezTo>
                  <a:cubicBezTo>
                    <a:pt x="65" y="97"/>
                    <a:pt x="65" y="97"/>
                    <a:pt x="65" y="97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52" y="59"/>
                    <a:pt x="52" y="59"/>
                    <a:pt x="52" y="59"/>
                  </a:cubicBezTo>
                  <a:cubicBezTo>
                    <a:pt x="40" y="51"/>
                    <a:pt x="40" y="51"/>
                    <a:pt x="40" y="51"/>
                  </a:cubicBezTo>
                  <a:cubicBezTo>
                    <a:pt x="40" y="63"/>
                    <a:pt x="40" y="63"/>
                    <a:pt x="40" y="63"/>
                  </a:cubicBezTo>
                  <a:cubicBezTo>
                    <a:pt x="36" y="97"/>
                    <a:pt x="36" y="97"/>
                    <a:pt x="36" y="97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9" y="66"/>
                    <a:pt x="29" y="66"/>
                    <a:pt x="29" y="66"/>
                  </a:cubicBezTo>
                  <a:cubicBezTo>
                    <a:pt x="26" y="66"/>
                    <a:pt x="26" y="66"/>
                    <a:pt x="26" y="66"/>
                  </a:cubicBezTo>
                  <a:cubicBezTo>
                    <a:pt x="20" y="97"/>
                    <a:pt x="20" y="97"/>
                    <a:pt x="20" y="97"/>
                  </a:cubicBezTo>
                  <a:cubicBezTo>
                    <a:pt x="14" y="97"/>
                    <a:pt x="14" y="97"/>
                    <a:pt x="14" y="97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6" y="48"/>
                    <a:pt x="16" y="48"/>
                    <a:pt x="16" y="48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63"/>
                    <a:pt x="7" y="63"/>
                    <a:pt x="7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86"/>
                    <a:pt x="10" y="86"/>
                    <a:pt x="1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3" y="63"/>
                    <a:pt x="3" y="63"/>
                    <a:pt x="3" y="63"/>
                  </a:cubicBezTo>
                  <a:cubicBezTo>
                    <a:pt x="3" y="58"/>
                    <a:pt x="3" y="58"/>
                    <a:pt x="3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5" y="29"/>
                    <a:pt x="15" y="29"/>
                    <a:pt x="15" y="29"/>
                  </a:cubicBezTo>
                  <a:close/>
                  <a:moveTo>
                    <a:pt x="84" y="3"/>
                  </a:moveTo>
                  <a:cubicBezTo>
                    <a:pt x="78" y="0"/>
                    <a:pt x="71" y="2"/>
                    <a:pt x="68" y="7"/>
                  </a:cubicBezTo>
                  <a:cubicBezTo>
                    <a:pt x="65" y="12"/>
                    <a:pt x="67" y="19"/>
                    <a:pt x="72" y="23"/>
                  </a:cubicBezTo>
                  <a:cubicBezTo>
                    <a:pt x="77" y="26"/>
                    <a:pt x="84" y="24"/>
                    <a:pt x="88" y="19"/>
                  </a:cubicBezTo>
                  <a:cubicBezTo>
                    <a:pt x="91" y="13"/>
                    <a:pt x="89" y="7"/>
                    <a:pt x="84" y="3"/>
                  </a:cubicBezTo>
                  <a:close/>
                  <a:moveTo>
                    <a:pt x="22" y="3"/>
                  </a:moveTo>
                  <a:cubicBezTo>
                    <a:pt x="27" y="0"/>
                    <a:pt x="34" y="2"/>
                    <a:pt x="37" y="7"/>
                  </a:cubicBezTo>
                  <a:cubicBezTo>
                    <a:pt x="40" y="12"/>
                    <a:pt x="39" y="19"/>
                    <a:pt x="33" y="23"/>
                  </a:cubicBezTo>
                  <a:cubicBezTo>
                    <a:pt x="28" y="26"/>
                    <a:pt x="21" y="24"/>
                    <a:pt x="18" y="19"/>
                  </a:cubicBezTo>
                  <a:cubicBezTo>
                    <a:pt x="15" y="13"/>
                    <a:pt x="16" y="7"/>
                    <a:pt x="22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矩形 237"/>
            <p:cNvSpPr/>
            <p:nvPr/>
          </p:nvSpPr>
          <p:spPr>
            <a:xfrm>
              <a:off x="8861540" y="4773862"/>
              <a:ext cx="1620957" cy="58746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lnSpc>
                  <a:spcPct val="120000"/>
                </a:lnSpc>
                <a:buFont typeface="Wingdings 2" panose="05020102010507070707" pitchFamily="18" charset="2"/>
                <a:buNone/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  <a:endParaRPr lang="en-US" altLang="zh-CN" sz="1400" b="1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xmlns="" id="{FB7BEDBD-CB52-4303-83BF-9CBAB64C145B}"/>
                </a:ext>
              </a:extLst>
            </p:cNvPr>
            <p:cNvGrpSpPr/>
            <p:nvPr/>
          </p:nvGrpSpPr>
          <p:grpSpPr>
            <a:xfrm>
              <a:off x="8427817" y="4655377"/>
              <a:ext cx="2488403" cy="821958"/>
              <a:chOff x="8288117" y="4655377"/>
              <a:chExt cx="2488403" cy="821958"/>
            </a:xfrm>
          </p:grpSpPr>
          <p:cxnSp>
            <p:nvCxnSpPr>
              <p:cNvPr id="236" name="直接连接符 235"/>
              <p:cNvCxnSpPr/>
              <p:nvPr/>
            </p:nvCxnSpPr>
            <p:spPr>
              <a:xfrm>
                <a:off x="8288117" y="5477335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7" name="直接连接符 236"/>
              <p:cNvCxnSpPr/>
              <p:nvPr/>
            </p:nvCxnSpPr>
            <p:spPr>
              <a:xfrm>
                <a:off x="8288117" y="4655377"/>
                <a:ext cx="2488403" cy="0"/>
              </a:xfrm>
              <a:prstGeom prst="line">
                <a:avLst/>
              </a:prstGeom>
              <a:ln w="6350">
                <a:solidFill>
                  <a:srgbClr val="F0F0F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3" name="TextBox 93">
            <a:extLst>
              <a:ext uri="{FF2B5EF4-FFF2-40B4-BE49-F238E27FC236}">
                <a16:creationId xmlns:a16="http://schemas.microsoft.com/office/drawing/2014/main" xmlns="" id="{D20F0CCE-D138-4CB5-BEAC-DCCEDA72EF3B}"/>
              </a:ext>
            </a:extLst>
          </p:cNvPr>
          <p:cNvSpPr txBox="1"/>
          <p:nvPr/>
        </p:nvSpPr>
        <p:spPr bwMode="auto">
          <a:xfrm>
            <a:off x="3570188" y="41440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点击此处添加标题</a:t>
            </a: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DA141C13-F167-4B3F-AB5F-1A75BFC6D9EA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2426005" y="163377"/>
            <a:chExt cx="1041330" cy="276337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AE53AA3-CE8E-4245-81CB-EEFDF94143B5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98" name="Freeform 43">
                <a:extLst>
                  <a:ext uri="{FF2B5EF4-FFF2-40B4-BE49-F238E27FC236}">
                    <a16:creationId xmlns:a16="http://schemas.microsoft.com/office/drawing/2014/main" xmlns="" id="{7595852C-4983-428F-BEBF-E46612782D2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44">
                <a:extLst>
                  <a:ext uri="{FF2B5EF4-FFF2-40B4-BE49-F238E27FC236}">
                    <a16:creationId xmlns:a16="http://schemas.microsoft.com/office/drawing/2014/main" xmlns="" id="{EA49ACA1-0BCE-47ED-B5C1-6043A76FCDF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1FD6D6C-4320-4AFC-B9BD-A977B12BAD2E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solidFill>
              <a:schemeClr val="bg1"/>
            </a:solidFill>
          </p:grpSpPr>
          <p:sp>
            <p:nvSpPr>
              <p:cNvPr id="61" name="Freeform 45">
                <a:extLst>
                  <a:ext uri="{FF2B5EF4-FFF2-40B4-BE49-F238E27FC236}">
                    <a16:creationId xmlns:a16="http://schemas.microsoft.com/office/drawing/2014/main" xmlns="" id="{3AF8DA4B-C401-4C2F-8EBF-DAB7964487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46">
                <a:extLst>
                  <a:ext uri="{FF2B5EF4-FFF2-40B4-BE49-F238E27FC236}">
                    <a16:creationId xmlns:a16="http://schemas.microsoft.com/office/drawing/2014/main" xmlns="" id="{6047F1ED-149B-46B6-896F-6A15406829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47">
                <a:extLst>
                  <a:ext uri="{FF2B5EF4-FFF2-40B4-BE49-F238E27FC236}">
                    <a16:creationId xmlns:a16="http://schemas.microsoft.com/office/drawing/2014/main" xmlns="" id="{39860670-FE62-4B1C-B310-9CB37F5691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Rectangle 48">
                <a:extLst>
                  <a:ext uri="{FF2B5EF4-FFF2-40B4-BE49-F238E27FC236}">
                    <a16:creationId xmlns:a16="http://schemas.microsoft.com/office/drawing/2014/main" xmlns="" id="{CEF9740A-D75E-4A4B-8F58-168A2C6A8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49">
                <a:extLst>
                  <a:ext uri="{FF2B5EF4-FFF2-40B4-BE49-F238E27FC236}">
                    <a16:creationId xmlns:a16="http://schemas.microsoft.com/office/drawing/2014/main" xmlns="" id="{FF2143DB-42FD-43BF-B7CE-BD7DE8B3C8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50">
                <a:extLst>
                  <a:ext uri="{FF2B5EF4-FFF2-40B4-BE49-F238E27FC236}">
                    <a16:creationId xmlns:a16="http://schemas.microsoft.com/office/drawing/2014/main" xmlns="" id="{5FF52934-E3E6-493F-9911-D27ED6CA4E4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51">
                <a:extLst>
                  <a:ext uri="{FF2B5EF4-FFF2-40B4-BE49-F238E27FC236}">
                    <a16:creationId xmlns:a16="http://schemas.microsoft.com/office/drawing/2014/main" xmlns="" id="{1FDFD16C-59FD-4446-993C-5A54DB451DF3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Rectangle 52">
                <a:extLst>
                  <a:ext uri="{FF2B5EF4-FFF2-40B4-BE49-F238E27FC236}">
                    <a16:creationId xmlns:a16="http://schemas.microsoft.com/office/drawing/2014/main" xmlns="" id="{928C22E5-3E69-461F-8569-E15FF0C19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53">
                <a:extLst>
                  <a:ext uri="{FF2B5EF4-FFF2-40B4-BE49-F238E27FC236}">
                    <a16:creationId xmlns:a16="http://schemas.microsoft.com/office/drawing/2014/main" xmlns="" id="{191AF5BE-943B-48AB-9895-984113064CA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54">
                <a:extLst>
                  <a:ext uri="{FF2B5EF4-FFF2-40B4-BE49-F238E27FC236}">
                    <a16:creationId xmlns:a16="http://schemas.microsoft.com/office/drawing/2014/main" xmlns="" id="{D6EC5628-EA06-4AF4-9880-4AA92B42AE60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55">
                <a:extLst>
                  <a:ext uri="{FF2B5EF4-FFF2-40B4-BE49-F238E27FC236}">
                    <a16:creationId xmlns:a16="http://schemas.microsoft.com/office/drawing/2014/main" xmlns="" id="{16D4756A-097A-4FD5-BA5F-FF892510EB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56">
                <a:extLst>
                  <a:ext uri="{FF2B5EF4-FFF2-40B4-BE49-F238E27FC236}">
                    <a16:creationId xmlns:a16="http://schemas.microsoft.com/office/drawing/2014/main" xmlns="" id="{D9692282-FA72-4BB4-8675-AA7DE8541D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7">
                <a:extLst>
                  <a:ext uri="{FF2B5EF4-FFF2-40B4-BE49-F238E27FC236}">
                    <a16:creationId xmlns:a16="http://schemas.microsoft.com/office/drawing/2014/main" xmlns="" id="{520A9353-037A-4813-A713-FCF3FE749B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Rectangle 58">
                <a:extLst>
                  <a:ext uri="{FF2B5EF4-FFF2-40B4-BE49-F238E27FC236}">
                    <a16:creationId xmlns:a16="http://schemas.microsoft.com/office/drawing/2014/main" xmlns="" id="{2EFFB566-8A75-47B5-99B7-CB8182F26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9">
                <a:extLst>
                  <a:ext uri="{FF2B5EF4-FFF2-40B4-BE49-F238E27FC236}">
                    <a16:creationId xmlns:a16="http://schemas.microsoft.com/office/drawing/2014/main" xmlns="" id="{A5F4AC4A-6BDF-4806-9DB0-2DC9EAECFE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60">
                <a:extLst>
                  <a:ext uri="{FF2B5EF4-FFF2-40B4-BE49-F238E27FC236}">
                    <a16:creationId xmlns:a16="http://schemas.microsoft.com/office/drawing/2014/main" xmlns="" id="{2B105DD6-7239-4706-A2F4-02C1C6DE311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61">
                <a:extLst>
                  <a:ext uri="{FF2B5EF4-FFF2-40B4-BE49-F238E27FC236}">
                    <a16:creationId xmlns:a16="http://schemas.microsoft.com/office/drawing/2014/main" xmlns="" id="{A2D0FFB3-EC80-4885-B700-D6976C75096B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62">
                <a:extLst>
                  <a:ext uri="{FF2B5EF4-FFF2-40B4-BE49-F238E27FC236}">
                    <a16:creationId xmlns:a16="http://schemas.microsoft.com/office/drawing/2014/main" xmlns="" id="{435C60F0-A61D-498D-82A7-9F2E2BDA8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63">
                <a:extLst>
                  <a:ext uri="{FF2B5EF4-FFF2-40B4-BE49-F238E27FC236}">
                    <a16:creationId xmlns:a16="http://schemas.microsoft.com/office/drawing/2014/main" xmlns="" id="{AC6B59F1-2B4E-42F1-B43E-FA4FB9CB663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64">
                <a:extLst>
                  <a:ext uri="{FF2B5EF4-FFF2-40B4-BE49-F238E27FC236}">
                    <a16:creationId xmlns:a16="http://schemas.microsoft.com/office/drawing/2014/main" xmlns="" id="{115AAF66-E8A1-42B0-89E0-D093888D60DD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65">
                <a:extLst>
                  <a:ext uri="{FF2B5EF4-FFF2-40B4-BE49-F238E27FC236}">
                    <a16:creationId xmlns:a16="http://schemas.microsoft.com/office/drawing/2014/main" xmlns="" id="{5D39DE16-D7C6-45FE-9698-138947F4AF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66">
                <a:extLst>
                  <a:ext uri="{FF2B5EF4-FFF2-40B4-BE49-F238E27FC236}">
                    <a16:creationId xmlns:a16="http://schemas.microsoft.com/office/drawing/2014/main" xmlns="" id="{DE8B0F05-4B01-47BC-900C-54E16986D8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7">
                <a:extLst>
                  <a:ext uri="{FF2B5EF4-FFF2-40B4-BE49-F238E27FC236}">
                    <a16:creationId xmlns:a16="http://schemas.microsoft.com/office/drawing/2014/main" xmlns="" id="{45A6A88C-0C32-4921-9744-834E4A77FEC2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68">
                <a:extLst>
                  <a:ext uri="{FF2B5EF4-FFF2-40B4-BE49-F238E27FC236}">
                    <a16:creationId xmlns:a16="http://schemas.microsoft.com/office/drawing/2014/main" xmlns="" id="{F5C9D31E-32AF-4745-B480-6F780DBFFF9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9">
                <a:extLst>
                  <a:ext uri="{FF2B5EF4-FFF2-40B4-BE49-F238E27FC236}">
                    <a16:creationId xmlns:a16="http://schemas.microsoft.com/office/drawing/2014/main" xmlns="" id="{EDFE0355-082B-49F4-8C44-96DC6BFB5013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70">
                <a:extLst>
                  <a:ext uri="{FF2B5EF4-FFF2-40B4-BE49-F238E27FC236}">
                    <a16:creationId xmlns:a16="http://schemas.microsoft.com/office/drawing/2014/main" xmlns="" id="{417E8658-576D-4C67-AF02-2EC46778FAB0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71">
                <a:extLst>
                  <a:ext uri="{FF2B5EF4-FFF2-40B4-BE49-F238E27FC236}">
                    <a16:creationId xmlns:a16="http://schemas.microsoft.com/office/drawing/2014/main" xmlns="" id="{178833BC-ECA4-483A-8CCF-8158DAB2DE13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72">
                <a:extLst>
                  <a:ext uri="{FF2B5EF4-FFF2-40B4-BE49-F238E27FC236}">
                    <a16:creationId xmlns:a16="http://schemas.microsoft.com/office/drawing/2014/main" xmlns="" id="{5DA5AE81-CBD0-4579-B444-4997411F6683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73">
                <a:extLst>
                  <a:ext uri="{FF2B5EF4-FFF2-40B4-BE49-F238E27FC236}">
                    <a16:creationId xmlns:a16="http://schemas.microsoft.com/office/drawing/2014/main" xmlns="" id="{68AD2E01-41A1-4E44-ACAD-1C2C42744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74">
                <a:extLst>
                  <a:ext uri="{FF2B5EF4-FFF2-40B4-BE49-F238E27FC236}">
                    <a16:creationId xmlns:a16="http://schemas.microsoft.com/office/drawing/2014/main" xmlns="" id="{2B7DFD6A-FB8F-48AA-BBD7-3095B3737336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75">
                <a:extLst>
                  <a:ext uri="{FF2B5EF4-FFF2-40B4-BE49-F238E27FC236}">
                    <a16:creationId xmlns:a16="http://schemas.microsoft.com/office/drawing/2014/main" xmlns="" id="{B54A2E39-CD4F-4EB8-A12D-665891B945ED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6">
                <a:extLst>
                  <a:ext uri="{FF2B5EF4-FFF2-40B4-BE49-F238E27FC236}">
                    <a16:creationId xmlns:a16="http://schemas.microsoft.com/office/drawing/2014/main" xmlns="" id="{D055138A-B0ED-4D60-85C3-0C92D06D79E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7">
                <a:extLst>
                  <a:ext uri="{FF2B5EF4-FFF2-40B4-BE49-F238E27FC236}">
                    <a16:creationId xmlns:a16="http://schemas.microsoft.com/office/drawing/2014/main" xmlns="" id="{C8B55F64-3EDE-4854-96AB-616BFD62791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11667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531" r="140" b="17091"/>
          <a:stretch/>
        </p:blipFill>
        <p:spPr>
          <a:xfrm>
            <a:off x="6060" y="1423446"/>
            <a:ext cx="12185940" cy="5434553"/>
          </a:xfrm>
          <a:custGeom>
            <a:avLst/>
            <a:gdLst>
              <a:gd name="connsiteX0" fmla="*/ 0 w 12185940"/>
              <a:gd name="connsiteY0" fmla="*/ 0 h 1412875"/>
              <a:gd name="connsiteX1" fmla="*/ 12185940 w 12185940"/>
              <a:gd name="connsiteY1" fmla="*/ 0 h 1412875"/>
              <a:gd name="connsiteX2" fmla="*/ 12185940 w 12185940"/>
              <a:gd name="connsiteY2" fmla="*/ 1412875 h 1412875"/>
              <a:gd name="connsiteX3" fmla="*/ 0 w 12185940"/>
              <a:gd name="connsiteY3" fmla="*/ 1412875 h 141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940" h="1412875">
                <a:moveTo>
                  <a:pt x="0" y="0"/>
                </a:moveTo>
                <a:lnTo>
                  <a:pt x="12185940" y="0"/>
                </a:lnTo>
                <a:lnTo>
                  <a:pt x="12185940" y="1412875"/>
                </a:lnTo>
                <a:lnTo>
                  <a:pt x="0" y="1412875"/>
                </a:lnTo>
                <a:close/>
              </a:path>
            </a:pathLst>
          </a:custGeom>
        </p:spPr>
      </p:pic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17AD9148-46E5-4E51-BC3D-5CA5173B8EE0}"/>
              </a:ext>
            </a:extLst>
          </p:cNvPr>
          <p:cNvSpPr/>
          <p:nvPr/>
        </p:nvSpPr>
        <p:spPr>
          <a:xfrm>
            <a:off x="-7322" y="1411933"/>
            <a:ext cx="12199322" cy="5446068"/>
          </a:xfrm>
          <a:custGeom>
            <a:avLst/>
            <a:gdLst>
              <a:gd name="connsiteX0" fmla="*/ 0 w 12199322"/>
              <a:gd name="connsiteY0" fmla="*/ 0 h 5446068"/>
              <a:gd name="connsiteX1" fmla="*/ 5885559 w 12199322"/>
              <a:gd name="connsiteY1" fmla="*/ 0 h 5446068"/>
              <a:gd name="connsiteX2" fmla="*/ 6106352 w 12199322"/>
              <a:gd name="connsiteY2" fmla="*/ 380678 h 5446068"/>
              <a:gd name="connsiteX3" fmla="*/ 6327145 w 12199322"/>
              <a:gd name="connsiteY3" fmla="*/ 0 h 5446068"/>
              <a:gd name="connsiteX4" fmla="*/ 12199322 w 12199322"/>
              <a:gd name="connsiteY4" fmla="*/ 0 h 5446068"/>
              <a:gd name="connsiteX5" fmla="*/ 12199322 w 12199322"/>
              <a:gd name="connsiteY5" fmla="*/ 5446068 h 5446068"/>
              <a:gd name="connsiteX6" fmla="*/ 0 w 12199322"/>
              <a:gd name="connsiteY6" fmla="*/ 5446068 h 544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322" h="5446068">
                <a:moveTo>
                  <a:pt x="0" y="0"/>
                </a:moveTo>
                <a:lnTo>
                  <a:pt x="5885559" y="0"/>
                </a:lnTo>
                <a:lnTo>
                  <a:pt x="6106352" y="380678"/>
                </a:lnTo>
                <a:lnTo>
                  <a:pt x="6327145" y="0"/>
                </a:lnTo>
                <a:lnTo>
                  <a:pt x="12199322" y="0"/>
                </a:lnTo>
                <a:lnTo>
                  <a:pt x="12199322" y="5446068"/>
                </a:lnTo>
                <a:lnTo>
                  <a:pt x="0" y="5446068"/>
                </a:lnTo>
                <a:close/>
              </a:path>
            </a:pathLst>
          </a:cu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-799394" y="-102310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327392" y="-2780648"/>
            <a:ext cx="2251973" cy="1542636"/>
            <a:chOff x="-482600" y="-3851275"/>
            <a:chExt cx="9344025" cy="6400800"/>
          </a:xfrm>
          <a:solidFill>
            <a:srgbClr val="F0F0F0">
              <a:alpha val="10196"/>
            </a:srgbClr>
          </a:solidFill>
        </p:grpSpPr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-482600" y="1263650"/>
              <a:ext cx="9344025" cy="1285875"/>
            </a:xfrm>
            <a:custGeom>
              <a:avLst/>
              <a:gdLst>
                <a:gd name="T0" fmla="*/ 0 w 2489"/>
                <a:gd name="T1" fmla="*/ 342 h 342"/>
                <a:gd name="T2" fmla="*/ 1245 w 2489"/>
                <a:gd name="T3" fmla="*/ 0 h 342"/>
                <a:gd name="T4" fmla="*/ 2489 w 2489"/>
                <a:gd name="T5" fmla="*/ 342 h 342"/>
                <a:gd name="T6" fmla="*/ 1245 w 2489"/>
                <a:gd name="T7" fmla="*/ 87 h 342"/>
                <a:gd name="T8" fmla="*/ 0 w 248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9" h="342">
                  <a:moveTo>
                    <a:pt x="0" y="342"/>
                  </a:moveTo>
                  <a:cubicBezTo>
                    <a:pt x="269" y="151"/>
                    <a:pt x="726" y="0"/>
                    <a:pt x="1245" y="0"/>
                  </a:cubicBezTo>
                  <a:cubicBezTo>
                    <a:pt x="1763" y="0"/>
                    <a:pt x="2220" y="151"/>
                    <a:pt x="2489" y="342"/>
                  </a:cubicBezTo>
                  <a:cubicBezTo>
                    <a:pt x="2191" y="186"/>
                    <a:pt x="1744" y="87"/>
                    <a:pt x="1245" y="87"/>
                  </a:cubicBezTo>
                  <a:cubicBezTo>
                    <a:pt x="745" y="87"/>
                    <a:pt x="298" y="186"/>
                    <a:pt x="0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"/>
            <p:cNvSpPr>
              <a:spLocks noEditPoints="1"/>
            </p:cNvSpPr>
            <p:nvPr/>
          </p:nvSpPr>
          <p:spPr bwMode="auto">
            <a:xfrm>
              <a:off x="5778500" y="-2511425"/>
              <a:ext cx="1600200" cy="2287588"/>
            </a:xfrm>
            <a:custGeom>
              <a:avLst/>
              <a:gdLst>
                <a:gd name="T0" fmla="*/ 365 w 426"/>
                <a:gd name="T1" fmla="*/ 516 h 609"/>
                <a:gd name="T2" fmla="*/ 419 w 426"/>
                <a:gd name="T3" fmla="*/ 369 h 609"/>
                <a:gd name="T4" fmla="*/ 400 w 426"/>
                <a:gd name="T5" fmla="*/ 196 h 609"/>
                <a:gd name="T6" fmla="*/ 219 w 426"/>
                <a:gd name="T7" fmla="*/ 18 h 609"/>
                <a:gd name="T8" fmla="*/ 64 w 426"/>
                <a:gd name="T9" fmla="*/ 28 h 609"/>
                <a:gd name="T10" fmla="*/ 9 w 426"/>
                <a:gd name="T11" fmla="*/ 133 h 609"/>
                <a:gd name="T12" fmla="*/ 6 w 426"/>
                <a:gd name="T13" fmla="*/ 194 h 609"/>
                <a:gd name="T14" fmla="*/ 23 w 426"/>
                <a:gd name="T15" fmla="*/ 177 h 609"/>
                <a:gd name="T16" fmla="*/ 32 w 426"/>
                <a:gd name="T17" fmla="*/ 201 h 609"/>
                <a:gd name="T18" fmla="*/ 28 w 426"/>
                <a:gd name="T19" fmla="*/ 229 h 609"/>
                <a:gd name="T20" fmla="*/ 53 w 426"/>
                <a:gd name="T21" fmla="*/ 238 h 609"/>
                <a:gd name="T22" fmla="*/ 135 w 426"/>
                <a:gd name="T23" fmla="*/ 123 h 609"/>
                <a:gd name="T24" fmla="*/ 143 w 426"/>
                <a:gd name="T25" fmla="*/ 72 h 609"/>
                <a:gd name="T26" fmla="*/ 204 w 426"/>
                <a:gd name="T27" fmla="*/ 40 h 609"/>
                <a:gd name="T28" fmla="*/ 331 w 426"/>
                <a:gd name="T29" fmla="*/ 116 h 609"/>
                <a:gd name="T30" fmla="*/ 393 w 426"/>
                <a:gd name="T31" fmla="*/ 284 h 609"/>
                <a:gd name="T32" fmla="*/ 376 w 426"/>
                <a:gd name="T33" fmla="*/ 428 h 609"/>
                <a:gd name="T34" fmla="*/ 336 w 426"/>
                <a:gd name="T35" fmla="*/ 511 h 609"/>
                <a:gd name="T36" fmla="*/ 285 w 426"/>
                <a:gd name="T37" fmla="*/ 562 h 609"/>
                <a:gd name="T38" fmla="*/ 149 w 426"/>
                <a:gd name="T39" fmla="*/ 527 h 609"/>
                <a:gd name="T40" fmla="*/ 42 w 426"/>
                <a:gd name="T41" fmla="*/ 436 h 609"/>
                <a:gd name="T42" fmla="*/ 78 w 426"/>
                <a:gd name="T43" fmla="*/ 485 h 609"/>
                <a:gd name="T44" fmla="*/ 103 w 426"/>
                <a:gd name="T45" fmla="*/ 531 h 609"/>
                <a:gd name="T46" fmla="*/ 211 w 426"/>
                <a:gd name="T47" fmla="*/ 591 h 609"/>
                <a:gd name="T48" fmla="*/ 305 w 426"/>
                <a:gd name="T49" fmla="*/ 585 h 609"/>
                <a:gd name="T50" fmla="*/ 365 w 426"/>
                <a:gd name="T51" fmla="*/ 516 h 609"/>
                <a:gd name="T52" fmla="*/ 26 w 426"/>
                <a:gd name="T53" fmla="*/ 160 h 609"/>
                <a:gd name="T54" fmla="*/ 36 w 426"/>
                <a:gd name="T55" fmla="*/ 143 h 609"/>
                <a:gd name="T56" fmla="*/ 26 w 426"/>
                <a:gd name="T57" fmla="*/ 160 h 609"/>
                <a:gd name="T58" fmla="*/ 65 w 426"/>
                <a:gd name="T59" fmla="*/ 220 h 609"/>
                <a:gd name="T60" fmla="*/ 105 w 426"/>
                <a:gd name="T61" fmla="*/ 165 h 609"/>
                <a:gd name="T62" fmla="*/ 65 w 426"/>
                <a:gd name="T63" fmla="*/ 220 h 609"/>
                <a:gd name="T64" fmla="*/ 48 w 426"/>
                <a:gd name="T65" fmla="*/ 196 h 609"/>
                <a:gd name="T66" fmla="*/ 55 w 426"/>
                <a:gd name="T67" fmla="*/ 156 h 609"/>
                <a:gd name="T68" fmla="*/ 87 w 426"/>
                <a:gd name="T69" fmla="*/ 102 h 609"/>
                <a:gd name="T70" fmla="*/ 66 w 426"/>
                <a:gd name="T71" fmla="*/ 158 h 609"/>
                <a:gd name="T72" fmla="*/ 55 w 426"/>
                <a:gd name="T73" fmla="*/ 185 h 609"/>
                <a:gd name="T74" fmla="*/ 48 w 426"/>
                <a:gd name="T75" fmla="*/ 213 h 609"/>
                <a:gd name="T76" fmla="*/ 48 w 426"/>
                <a:gd name="T77" fmla="*/ 196 h 609"/>
                <a:gd name="T78" fmla="*/ 92 w 426"/>
                <a:gd name="T79" fmla="*/ 37 h 609"/>
                <a:gd name="T80" fmla="*/ 52 w 426"/>
                <a:gd name="T81" fmla="*/ 75 h 609"/>
                <a:gd name="T82" fmla="*/ 53 w 426"/>
                <a:gd name="T83" fmla="*/ 64 h 609"/>
                <a:gd name="T84" fmla="*/ 76 w 426"/>
                <a:gd name="T85" fmla="*/ 39 h 609"/>
                <a:gd name="T86" fmla="*/ 92 w 426"/>
                <a:gd name="T87" fmla="*/ 37 h 609"/>
                <a:gd name="T88" fmla="*/ 127 w 426"/>
                <a:gd name="T89" fmla="*/ 63 h 609"/>
                <a:gd name="T90" fmla="*/ 103 w 426"/>
                <a:gd name="T91" fmla="*/ 77 h 609"/>
                <a:gd name="T92" fmla="*/ 81 w 426"/>
                <a:gd name="T93" fmla="*/ 90 h 609"/>
                <a:gd name="T94" fmla="*/ 84 w 426"/>
                <a:gd name="T95" fmla="*/ 76 h 609"/>
                <a:gd name="T96" fmla="*/ 114 w 426"/>
                <a:gd name="T97" fmla="*/ 57 h 609"/>
                <a:gd name="T98" fmla="*/ 156 w 426"/>
                <a:gd name="T99" fmla="*/ 38 h 609"/>
                <a:gd name="T100" fmla="*/ 127 w 426"/>
                <a:gd name="T101" fmla="*/ 6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609">
                  <a:moveTo>
                    <a:pt x="365" y="516"/>
                  </a:moveTo>
                  <a:cubicBezTo>
                    <a:pt x="390" y="470"/>
                    <a:pt x="413" y="422"/>
                    <a:pt x="419" y="369"/>
                  </a:cubicBezTo>
                  <a:cubicBezTo>
                    <a:pt x="426" y="312"/>
                    <a:pt x="417" y="251"/>
                    <a:pt x="400" y="196"/>
                  </a:cubicBezTo>
                  <a:cubicBezTo>
                    <a:pt x="376" y="114"/>
                    <a:pt x="307" y="32"/>
                    <a:pt x="219" y="18"/>
                  </a:cubicBezTo>
                  <a:cubicBezTo>
                    <a:pt x="173" y="10"/>
                    <a:pt x="106" y="0"/>
                    <a:pt x="64" y="28"/>
                  </a:cubicBezTo>
                  <a:cubicBezTo>
                    <a:pt x="33" y="50"/>
                    <a:pt x="18" y="99"/>
                    <a:pt x="9" y="133"/>
                  </a:cubicBezTo>
                  <a:cubicBezTo>
                    <a:pt x="5" y="154"/>
                    <a:pt x="0" y="172"/>
                    <a:pt x="6" y="194"/>
                  </a:cubicBezTo>
                  <a:cubicBezTo>
                    <a:pt x="13" y="223"/>
                    <a:pt x="22" y="187"/>
                    <a:pt x="23" y="177"/>
                  </a:cubicBezTo>
                  <a:cubicBezTo>
                    <a:pt x="25" y="155"/>
                    <a:pt x="32" y="193"/>
                    <a:pt x="32" y="201"/>
                  </a:cubicBezTo>
                  <a:cubicBezTo>
                    <a:pt x="32" y="210"/>
                    <a:pt x="28" y="219"/>
                    <a:pt x="28" y="229"/>
                  </a:cubicBezTo>
                  <a:cubicBezTo>
                    <a:pt x="27" y="241"/>
                    <a:pt x="46" y="238"/>
                    <a:pt x="53" y="238"/>
                  </a:cubicBezTo>
                  <a:cubicBezTo>
                    <a:pt x="113" y="236"/>
                    <a:pt x="138" y="175"/>
                    <a:pt x="135" y="123"/>
                  </a:cubicBezTo>
                  <a:cubicBezTo>
                    <a:pt x="135" y="110"/>
                    <a:pt x="131" y="81"/>
                    <a:pt x="143" y="72"/>
                  </a:cubicBezTo>
                  <a:cubicBezTo>
                    <a:pt x="163" y="57"/>
                    <a:pt x="176" y="38"/>
                    <a:pt x="204" y="40"/>
                  </a:cubicBezTo>
                  <a:cubicBezTo>
                    <a:pt x="251" y="42"/>
                    <a:pt x="303" y="79"/>
                    <a:pt x="331" y="116"/>
                  </a:cubicBezTo>
                  <a:cubicBezTo>
                    <a:pt x="365" y="161"/>
                    <a:pt x="386" y="229"/>
                    <a:pt x="393" y="284"/>
                  </a:cubicBezTo>
                  <a:cubicBezTo>
                    <a:pt x="400" y="337"/>
                    <a:pt x="394" y="378"/>
                    <a:pt x="376" y="428"/>
                  </a:cubicBezTo>
                  <a:cubicBezTo>
                    <a:pt x="366" y="457"/>
                    <a:pt x="355" y="487"/>
                    <a:pt x="336" y="511"/>
                  </a:cubicBezTo>
                  <a:cubicBezTo>
                    <a:pt x="323" y="528"/>
                    <a:pt x="305" y="553"/>
                    <a:pt x="285" y="562"/>
                  </a:cubicBezTo>
                  <a:cubicBezTo>
                    <a:pt x="247" y="581"/>
                    <a:pt x="180" y="551"/>
                    <a:pt x="149" y="527"/>
                  </a:cubicBezTo>
                  <a:cubicBezTo>
                    <a:pt x="112" y="499"/>
                    <a:pt x="82" y="461"/>
                    <a:pt x="42" y="436"/>
                  </a:cubicBezTo>
                  <a:cubicBezTo>
                    <a:pt x="43" y="454"/>
                    <a:pt x="68" y="471"/>
                    <a:pt x="78" y="485"/>
                  </a:cubicBezTo>
                  <a:cubicBezTo>
                    <a:pt x="88" y="499"/>
                    <a:pt x="93" y="518"/>
                    <a:pt x="103" y="531"/>
                  </a:cubicBezTo>
                  <a:cubicBezTo>
                    <a:pt x="128" y="563"/>
                    <a:pt x="174" y="580"/>
                    <a:pt x="211" y="591"/>
                  </a:cubicBezTo>
                  <a:cubicBezTo>
                    <a:pt x="242" y="601"/>
                    <a:pt x="279" y="609"/>
                    <a:pt x="305" y="585"/>
                  </a:cubicBezTo>
                  <a:cubicBezTo>
                    <a:pt x="327" y="565"/>
                    <a:pt x="350" y="542"/>
                    <a:pt x="365" y="516"/>
                  </a:cubicBezTo>
                  <a:close/>
                  <a:moveTo>
                    <a:pt x="26" y="160"/>
                  </a:moveTo>
                  <a:cubicBezTo>
                    <a:pt x="26" y="155"/>
                    <a:pt x="30" y="141"/>
                    <a:pt x="36" y="143"/>
                  </a:cubicBezTo>
                  <a:cubicBezTo>
                    <a:pt x="40" y="145"/>
                    <a:pt x="25" y="171"/>
                    <a:pt x="26" y="160"/>
                  </a:cubicBezTo>
                  <a:close/>
                  <a:moveTo>
                    <a:pt x="65" y="220"/>
                  </a:moveTo>
                  <a:cubicBezTo>
                    <a:pt x="63" y="208"/>
                    <a:pt x="96" y="169"/>
                    <a:pt x="105" y="165"/>
                  </a:cubicBezTo>
                  <a:cubicBezTo>
                    <a:pt x="110" y="187"/>
                    <a:pt x="86" y="217"/>
                    <a:pt x="65" y="220"/>
                  </a:cubicBezTo>
                  <a:close/>
                  <a:moveTo>
                    <a:pt x="48" y="196"/>
                  </a:moveTo>
                  <a:cubicBezTo>
                    <a:pt x="48" y="181"/>
                    <a:pt x="48" y="170"/>
                    <a:pt x="55" y="156"/>
                  </a:cubicBezTo>
                  <a:cubicBezTo>
                    <a:pt x="59" y="149"/>
                    <a:pt x="83" y="101"/>
                    <a:pt x="87" y="102"/>
                  </a:cubicBezTo>
                  <a:cubicBezTo>
                    <a:pt x="97" y="102"/>
                    <a:pt x="70" y="150"/>
                    <a:pt x="66" y="158"/>
                  </a:cubicBezTo>
                  <a:cubicBezTo>
                    <a:pt x="62" y="166"/>
                    <a:pt x="57" y="176"/>
                    <a:pt x="55" y="185"/>
                  </a:cubicBezTo>
                  <a:cubicBezTo>
                    <a:pt x="53" y="194"/>
                    <a:pt x="55" y="205"/>
                    <a:pt x="48" y="213"/>
                  </a:cubicBezTo>
                  <a:cubicBezTo>
                    <a:pt x="46" y="216"/>
                    <a:pt x="48" y="197"/>
                    <a:pt x="48" y="196"/>
                  </a:cubicBezTo>
                  <a:close/>
                  <a:moveTo>
                    <a:pt x="92" y="37"/>
                  </a:moveTo>
                  <a:cubicBezTo>
                    <a:pt x="78" y="48"/>
                    <a:pt x="67" y="65"/>
                    <a:pt x="52" y="75"/>
                  </a:cubicBezTo>
                  <a:cubicBezTo>
                    <a:pt x="44" y="80"/>
                    <a:pt x="53" y="64"/>
                    <a:pt x="53" y="64"/>
                  </a:cubicBezTo>
                  <a:cubicBezTo>
                    <a:pt x="60" y="54"/>
                    <a:pt x="66" y="46"/>
                    <a:pt x="76" y="39"/>
                  </a:cubicBezTo>
                  <a:cubicBezTo>
                    <a:pt x="80" y="37"/>
                    <a:pt x="92" y="35"/>
                    <a:pt x="92" y="37"/>
                  </a:cubicBezTo>
                  <a:close/>
                  <a:moveTo>
                    <a:pt x="127" y="63"/>
                  </a:moveTo>
                  <a:cubicBezTo>
                    <a:pt x="120" y="68"/>
                    <a:pt x="109" y="71"/>
                    <a:pt x="103" y="77"/>
                  </a:cubicBezTo>
                  <a:cubicBezTo>
                    <a:pt x="96" y="85"/>
                    <a:pt x="92" y="90"/>
                    <a:pt x="81" y="90"/>
                  </a:cubicBezTo>
                  <a:cubicBezTo>
                    <a:pt x="74" y="91"/>
                    <a:pt x="83" y="77"/>
                    <a:pt x="84" y="76"/>
                  </a:cubicBezTo>
                  <a:cubicBezTo>
                    <a:pt x="93" y="68"/>
                    <a:pt x="104" y="62"/>
                    <a:pt x="114" y="57"/>
                  </a:cubicBezTo>
                  <a:cubicBezTo>
                    <a:pt x="128" y="50"/>
                    <a:pt x="142" y="45"/>
                    <a:pt x="156" y="38"/>
                  </a:cubicBezTo>
                  <a:cubicBezTo>
                    <a:pt x="166" y="44"/>
                    <a:pt x="132" y="60"/>
                    <a:pt x="1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"/>
            <p:cNvSpPr>
              <a:spLocks/>
            </p:cNvSpPr>
            <p:nvPr/>
          </p:nvSpPr>
          <p:spPr bwMode="auto">
            <a:xfrm>
              <a:off x="1836738" y="-87313"/>
              <a:ext cx="360363" cy="484188"/>
            </a:xfrm>
            <a:custGeom>
              <a:avLst/>
              <a:gdLst>
                <a:gd name="T0" fmla="*/ 66 w 96"/>
                <a:gd name="T1" fmla="*/ 35 h 129"/>
                <a:gd name="T2" fmla="*/ 70 w 96"/>
                <a:gd name="T3" fmla="*/ 71 h 129"/>
                <a:gd name="T4" fmla="*/ 85 w 96"/>
                <a:gd name="T5" fmla="*/ 115 h 129"/>
                <a:gd name="T6" fmla="*/ 65 w 96"/>
                <a:gd name="T7" fmla="*/ 124 h 129"/>
                <a:gd name="T8" fmla="*/ 48 w 96"/>
                <a:gd name="T9" fmla="*/ 95 h 129"/>
                <a:gd name="T10" fmla="*/ 24 w 96"/>
                <a:gd name="T11" fmla="*/ 69 h 129"/>
                <a:gd name="T12" fmla="*/ 11 w 96"/>
                <a:gd name="T13" fmla="*/ 32 h 129"/>
                <a:gd name="T14" fmla="*/ 2 w 96"/>
                <a:gd name="T15" fmla="*/ 0 h 129"/>
                <a:gd name="T16" fmla="*/ 30 w 96"/>
                <a:gd name="T17" fmla="*/ 37 h 129"/>
                <a:gd name="T18" fmla="*/ 33 w 96"/>
                <a:gd name="T19" fmla="*/ 33 h 129"/>
                <a:gd name="T20" fmla="*/ 66 w 96"/>
                <a:gd name="T21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9">
                  <a:moveTo>
                    <a:pt x="66" y="35"/>
                  </a:moveTo>
                  <a:cubicBezTo>
                    <a:pt x="68" y="46"/>
                    <a:pt x="70" y="59"/>
                    <a:pt x="70" y="71"/>
                  </a:cubicBezTo>
                  <a:cubicBezTo>
                    <a:pt x="70" y="91"/>
                    <a:pt x="73" y="99"/>
                    <a:pt x="85" y="115"/>
                  </a:cubicBezTo>
                  <a:cubicBezTo>
                    <a:pt x="96" y="129"/>
                    <a:pt x="74" y="127"/>
                    <a:pt x="65" y="124"/>
                  </a:cubicBezTo>
                  <a:cubicBezTo>
                    <a:pt x="54" y="120"/>
                    <a:pt x="53" y="103"/>
                    <a:pt x="48" y="95"/>
                  </a:cubicBezTo>
                  <a:cubicBezTo>
                    <a:pt x="43" y="85"/>
                    <a:pt x="30" y="79"/>
                    <a:pt x="24" y="69"/>
                  </a:cubicBezTo>
                  <a:cubicBezTo>
                    <a:pt x="17" y="58"/>
                    <a:pt x="14" y="44"/>
                    <a:pt x="11" y="32"/>
                  </a:cubicBezTo>
                  <a:cubicBezTo>
                    <a:pt x="8" y="25"/>
                    <a:pt x="0" y="8"/>
                    <a:pt x="2" y="0"/>
                  </a:cubicBezTo>
                  <a:cubicBezTo>
                    <a:pt x="2" y="1"/>
                    <a:pt x="38" y="36"/>
                    <a:pt x="30" y="37"/>
                  </a:cubicBezTo>
                  <a:cubicBezTo>
                    <a:pt x="32" y="36"/>
                    <a:pt x="33" y="35"/>
                    <a:pt x="33" y="33"/>
                  </a:cubicBezTo>
                  <a:cubicBezTo>
                    <a:pt x="34" y="22"/>
                    <a:pt x="63" y="25"/>
                    <a:pt x="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"/>
            <p:cNvSpPr>
              <a:spLocks noEditPoints="1"/>
            </p:cNvSpPr>
            <p:nvPr/>
          </p:nvSpPr>
          <p:spPr bwMode="auto">
            <a:xfrm>
              <a:off x="1335088" y="-3851275"/>
              <a:ext cx="1624013" cy="1422400"/>
            </a:xfrm>
            <a:custGeom>
              <a:avLst/>
              <a:gdLst>
                <a:gd name="T0" fmla="*/ 405 w 433"/>
                <a:gd name="T1" fmla="*/ 0 h 379"/>
                <a:gd name="T2" fmla="*/ 351 w 433"/>
                <a:gd name="T3" fmla="*/ 11 h 379"/>
                <a:gd name="T4" fmla="*/ 299 w 433"/>
                <a:gd name="T5" fmla="*/ 11 h 379"/>
                <a:gd name="T6" fmla="*/ 253 w 433"/>
                <a:gd name="T7" fmla="*/ 22 h 379"/>
                <a:gd name="T8" fmla="*/ 211 w 433"/>
                <a:gd name="T9" fmla="*/ 30 h 379"/>
                <a:gd name="T10" fmla="*/ 136 w 433"/>
                <a:gd name="T11" fmla="*/ 81 h 379"/>
                <a:gd name="T12" fmla="*/ 64 w 433"/>
                <a:gd name="T13" fmla="*/ 157 h 379"/>
                <a:gd name="T14" fmla="*/ 27 w 433"/>
                <a:gd name="T15" fmla="*/ 202 h 379"/>
                <a:gd name="T16" fmla="*/ 30 w 433"/>
                <a:gd name="T17" fmla="*/ 268 h 379"/>
                <a:gd name="T18" fmla="*/ 92 w 433"/>
                <a:gd name="T19" fmla="*/ 304 h 379"/>
                <a:gd name="T20" fmla="*/ 105 w 433"/>
                <a:gd name="T21" fmla="*/ 256 h 379"/>
                <a:gd name="T22" fmla="*/ 210 w 433"/>
                <a:gd name="T23" fmla="*/ 298 h 379"/>
                <a:gd name="T24" fmla="*/ 198 w 433"/>
                <a:gd name="T25" fmla="*/ 292 h 379"/>
                <a:gd name="T26" fmla="*/ 183 w 433"/>
                <a:gd name="T27" fmla="*/ 305 h 379"/>
                <a:gd name="T28" fmla="*/ 133 w 433"/>
                <a:gd name="T29" fmla="*/ 326 h 379"/>
                <a:gd name="T30" fmla="*/ 102 w 433"/>
                <a:gd name="T31" fmla="*/ 351 h 379"/>
                <a:gd name="T32" fmla="*/ 126 w 433"/>
                <a:gd name="T33" fmla="*/ 374 h 379"/>
                <a:gd name="T34" fmla="*/ 203 w 433"/>
                <a:gd name="T35" fmla="*/ 341 h 379"/>
                <a:gd name="T36" fmla="*/ 236 w 433"/>
                <a:gd name="T37" fmla="*/ 360 h 379"/>
                <a:gd name="T38" fmla="*/ 266 w 433"/>
                <a:gd name="T39" fmla="*/ 373 h 379"/>
                <a:gd name="T40" fmla="*/ 284 w 433"/>
                <a:gd name="T41" fmla="*/ 349 h 379"/>
                <a:gd name="T42" fmla="*/ 269 w 433"/>
                <a:gd name="T43" fmla="*/ 294 h 379"/>
                <a:gd name="T44" fmla="*/ 287 w 433"/>
                <a:gd name="T45" fmla="*/ 271 h 379"/>
                <a:gd name="T46" fmla="*/ 340 w 433"/>
                <a:gd name="T47" fmla="*/ 295 h 379"/>
                <a:gd name="T48" fmla="*/ 353 w 433"/>
                <a:gd name="T49" fmla="*/ 289 h 379"/>
                <a:gd name="T50" fmla="*/ 389 w 433"/>
                <a:gd name="T51" fmla="*/ 303 h 379"/>
                <a:gd name="T52" fmla="*/ 375 w 433"/>
                <a:gd name="T53" fmla="*/ 273 h 379"/>
                <a:gd name="T54" fmla="*/ 389 w 433"/>
                <a:gd name="T55" fmla="*/ 260 h 379"/>
                <a:gd name="T56" fmla="*/ 293 w 433"/>
                <a:gd name="T57" fmla="*/ 218 h 379"/>
                <a:gd name="T58" fmla="*/ 353 w 433"/>
                <a:gd name="T59" fmla="*/ 215 h 379"/>
                <a:gd name="T60" fmla="*/ 323 w 433"/>
                <a:gd name="T61" fmla="*/ 202 h 379"/>
                <a:gd name="T62" fmla="*/ 343 w 433"/>
                <a:gd name="T63" fmla="*/ 181 h 379"/>
                <a:gd name="T64" fmla="*/ 319 w 433"/>
                <a:gd name="T65" fmla="*/ 154 h 379"/>
                <a:gd name="T66" fmla="*/ 318 w 433"/>
                <a:gd name="T67" fmla="*/ 141 h 379"/>
                <a:gd name="T68" fmla="*/ 347 w 433"/>
                <a:gd name="T69" fmla="*/ 118 h 379"/>
                <a:gd name="T70" fmla="*/ 295 w 433"/>
                <a:gd name="T71" fmla="*/ 112 h 379"/>
                <a:gd name="T72" fmla="*/ 304 w 433"/>
                <a:gd name="T73" fmla="*/ 101 h 379"/>
                <a:gd name="T74" fmla="*/ 319 w 433"/>
                <a:gd name="T75" fmla="*/ 94 h 379"/>
                <a:gd name="T76" fmla="*/ 384 w 433"/>
                <a:gd name="T77" fmla="*/ 66 h 379"/>
                <a:gd name="T78" fmla="*/ 279 w 433"/>
                <a:gd name="T79" fmla="*/ 84 h 379"/>
                <a:gd name="T80" fmla="*/ 340 w 433"/>
                <a:gd name="T81" fmla="*/ 55 h 379"/>
                <a:gd name="T82" fmla="*/ 427 w 433"/>
                <a:gd name="T83" fmla="*/ 7 h 379"/>
                <a:gd name="T84" fmla="*/ 173 w 433"/>
                <a:gd name="T85" fmla="*/ 192 h 379"/>
                <a:gd name="T86" fmla="*/ 232 w 433"/>
                <a:gd name="T87" fmla="*/ 250 h 379"/>
                <a:gd name="T88" fmla="*/ 160 w 433"/>
                <a:gd name="T89" fmla="*/ 208 h 379"/>
                <a:gd name="T90" fmla="*/ 212 w 433"/>
                <a:gd name="T91" fmla="*/ 258 h 379"/>
                <a:gd name="T92" fmla="*/ 168 w 433"/>
                <a:gd name="T93" fmla="*/ 224 h 379"/>
                <a:gd name="T94" fmla="*/ 130 w 433"/>
                <a:gd name="T95" fmla="*/ 212 h 379"/>
                <a:gd name="T96" fmla="*/ 274 w 433"/>
                <a:gd name="T97" fmla="*/ 120 h 379"/>
                <a:gd name="T98" fmla="*/ 221 w 433"/>
                <a:gd name="T99" fmla="*/ 129 h 379"/>
                <a:gd name="T100" fmla="*/ 146 w 433"/>
                <a:gd name="T101" fmla="*/ 123 h 379"/>
                <a:gd name="T102" fmla="*/ 206 w 433"/>
                <a:gd name="T103" fmla="*/ 113 h 379"/>
                <a:gd name="T104" fmla="*/ 209 w 433"/>
                <a:gd name="T105" fmla="*/ 103 h 379"/>
                <a:gd name="T106" fmla="*/ 274 w 433"/>
                <a:gd name="T107" fmla="*/ 1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379">
                  <a:moveTo>
                    <a:pt x="427" y="7"/>
                  </a:moveTo>
                  <a:cubicBezTo>
                    <a:pt x="414" y="13"/>
                    <a:pt x="406" y="19"/>
                    <a:pt x="405" y="0"/>
                  </a:cubicBezTo>
                  <a:cubicBezTo>
                    <a:pt x="400" y="6"/>
                    <a:pt x="377" y="18"/>
                    <a:pt x="385" y="2"/>
                  </a:cubicBezTo>
                  <a:cubicBezTo>
                    <a:pt x="368" y="8"/>
                    <a:pt x="366" y="2"/>
                    <a:pt x="351" y="11"/>
                  </a:cubicBezTo>
                  <a:cubicBezTo>
                    <a:pt x="338" y="20"/>
                    <a:pt x="328" y="27"/>
                    <a:pt x="331" y="8"/>
                  </a:cubicBezTo>
                  <a:cubicBezTo>
                    <a:pt x="331" y="11"/>
                    <a:pt x="289" y="30"/>
                    <a:pt x="299" y="11"/>
                  </a:cubicBezTo>
                  <a:cubicBezTo>
                    <a:pt x="290" y="9"/>
                    <a:pt x="285" y="15"/>
                    <a:pt x="278" y="19"/>
                  </a:cubicBezTo>
                  <a:cubicBezTo>
                    <a:pt x="269" y="23"/>
                    <a:pt x="262" y="17"/>
                    <a:pt x="253" y="22"/>
                  </a:cubicBezTo>
                  <a:cubicBezTo>
                    <a:pt x="248" y="24"/>
                    <a:pt x="238" y="23"/>
                    <a:pt x="233" y="24"/>
                  </a:cubicBezTo>
                  <a:cubicBezTo>
                    <a:pt x="225" y="26"/>
                    <a:pt x="218" y="28"/>
                    <a:pt x="211" y="30"/>
                  </a:cubicBezTo>
                  <a:cubicBezTo>
                    <a:pt x="197" y="36"/>
                    <a:pt x="186" y="48"/>
                    <a:pt x="178" y="59"/>
                  </a:cubicBezTo>
                  <a:cubicBezTo>
                    <a:pt x="169" y="70"/>
                    <a:pt x="147" y="72"/>
                    <a:pt x="136" y="81"/>
                  </a:cubicBezTo>
                  <a:cubicBezTo>
                    <a:pt x="125" y="90"/>
                    <a:pt x="120" y="105"/>
                    <a:pt x="110" y="116"/>
                  </a:cubicBezTo>
                  <a:cubicBezTo>
                    <a:pt x="95" y="131"/>
                    <a:pt x="81" y="145"/>
                    <a:pt x="64" y="157"/>
                  </a:cubicBezTo>
                  <a:cubicBezTo>
                    <a:pt x="42" y="175"/>
                    <a:pt x="0" y="201"/>
                    <a:pt x="2" y="233"/>
                  </a:cubicBezTo>
                  <a:cubicBezTo>
                    <a:pt x="6" y="228"/>
                    <a:pt x="17" y="202"/>
                    <a:pt x="27" y="202"/>
                  </a:cubicBezTo>
                  <a:cubicBezTo>
                    <a:pt x="42" y="203"/>
                    <a:pt x="19" y="239"/>
                    <a:pt x="17" y="241"/>
                  </a:cubicBezTo>
                  <a:cubicBezTo>
                    <a:pt x="12" y="251"/>
                    <a:pt x="27" y="261"/>
                    <a:pt x="30" y="268"/>
                  </a:cubicBezTo>
                  <a:cubicBezTo>
                    <a:pt x="37" y="287"/>
                    <a:pt x="51" y="284"/>
                    <a:pt x="67" y="289"/>
                  </a:cubicBezTo>
                  <a:cubicBezTo>
                    <a:pt x="68" y="289"/>
                    <a:pt x="92" y="308"/>
                    <a:pt x="92" y="304"/>
                  </a:cubicBezTo>
                  <a:cubicBezTo>
                    <a:pt x="93" y="300"/>
                    <a:pt x="74" y="283"/>
                    <a:pt x="72" y="276"/>
                  </a:cubicBezTo>
                  <a:cubicBezTo>
                    <a:pt x="73" y="271"/>
                    <a:pt x="99" y="259"/>
                    <a:pt x="105" y="256"/>
                  </a:cubicBezTo>
                  <a:cubicBezTo>
                    <a:pt x="134" y="239"/>
                    <a:pt x="169" y="220"/>
                    <a:pt x="197" y="251"/>
                  </a:cubicBezTo>
                  <a:cubicBezTo>
                    <a:pt x="210" y="265"/>
                    <a:pt x="213" y="281"/>
                    <a:pt x="210" y="298"/>
                  </a:cubicBezTo>
                  <a:cubicBezTo>
                    <a:pt x="209" y="302"/>
                    <a:pt x="191" y="333"/>
                    <a:pt x="187" y="323"/>
                  </a:cubicBezTo>
                  <a:cubicBezTo>
                    <a:pt x="185" y="316"/>
                    <a:pt x="198" y="300"/>
                    <a:pt x="198" y="292"/>
                  </a:cubicBezTo>
                  <a:cubicBezTo>
                    <a:pt x="199" y="286"/>
                    <a:pt x="192" y="259"/>
                    <a:pt x="181" y="261"/>
                  </a:cubicBezTo>
                  <a:cubicBezTo>
                    <a:pt x="187" y="260"/>
                    <a:pt x="189" y="288"/>
                    <a:pt x="183" y="305"/>
                  </a:cubicBezTo>
                  <a:cubicBezTo>
                    <a:pt x="178" y="320"/>
                    <a:pt x="168" y="331"/>
                    <a:pt x="150" y="331"/>
                  </a:cubicBezTo>
                  <a:cubicBezTo>
                    <a:pt x="145" y="331"/>
                    <a:pt x="136" y="321"/>
                    <a:pt x="133" y="326"/>
                  </a:cubicBezTo>
                  <a:cubicBezTo>
                    <a:pt x="128" y="335"/>
                    <a:pt x="133" y="336"/>
                    <a:pt x="122" y="338"/>
                  </a:cubicBezTo>
                  <a:cubicBezTo>
                    <a:pt x="113" y="339"/>
                    <a:pt x="102" y="340"/>
                    <a:pt x="102" y="351"/>
                  </a:cubicBezTo>
                  <a:cubicBezTo>
                    <a:pt x="101" y="363"/>
                    <a:pt x="101" y="360"/>
                    <a:pt x="107" y="370"/>
                  </a:cubicBezTo>
                  <a:cubicBezTo>
                    <a:pt x="111" y="376"/>
                    <a:pt x="118" y="379"/>
                    <a:pt x="126" y="374"/>
                  </a:cubicBezTo>
                  <a:cubicBezTo>
                    <a:pt x="139" y="365"/>
                    <a:pt x="176" y="367"/>
                    <a:pt x="176" y="349"/>
                  </a:cubicBezTo>
                  <a:cubicBezTo>
                    <a:pt x="185" y="347"/>
                    <a:pt x="195" y="345"/>
                    <a:pt x="203" y="341"/>
                  </a:cubicBezTo>
                  <a:cubicBezTo>
                    <a:pt x="200" y="334"/>
                    <a:pt x="220" y="320"/>
                    <a:pt x="229" y="325"/>
                  </a:cubicBezTo>
                  <a:cubicBezTo>
                    <a:pt x="241" y="331"/>
                    <a:pt x="237" y="361"/>
                    <a:pt x="236" y="360"/>
                  </a:cubicBezTo>
                  <a:cubicBezTo>
                    <a:pt x="252" y="351"/>
                    <a:pt x="245" y="331"/>
                    <a:pt x="247" y="331"/>
                  </a:cubicBezTo>
                  <a:cubicBezTo>
                    <a:pt x="271" y="331"/>
                    <a:pt x="266" y="373"/>
                    <a:pt x="266" y="373"/>
                  </a:cubicBezTo>
                  <a:cubicBezTo>
                    <a:pt x="267" y="371"/>
                    <a:pt x="276" y="366"/>
                    <a:pt x="278" y="363"/>
                  </a:cubicBezTo>
                  <a:cubicBezTo>
                    <a:pt x="280" y="358"/>
                    <a:pt x="283" y="354"/>
                    <a:pt x="284" y="349"/>
                  </a:cubicBezTo>
                  <a:cubicBezTo>
                    <a:pt x="287" y="339"/>
                    <a:pt x="289" y="328"/>
                    <a:pt x="287" y="317"/>
                  </a:cubicBezTo>
                  <a:cubicBezTo>
                    <a:pt x="286" y="310"/>
                    <a:pt x="278" y="293"/>
                    <a:pt x="269" y="294"/>
                  </a:cubicBezTo>
                  <a:cubicBezTo>
                    <a:pt x="262" y="295"/>
                    <a:pt x="260" y="287"/>
                    <a:pt x="257" y="281"/>
                  </a:cubicBezTo>
                  <a:cubicBezTo>
                    <a:pt x="267" y="281"/>
                    <a:pt x="280" y="279"/>
                    <a:pt x="287" y="271"/>
                  </a:cubicBezTo>
                  <a:cubicBezTo>
                    <a:pt x="294" y="262"/>
                    <a:pt x="298" y="276"/>
                    <a:pt x="308" y="274"/>
                  </a:cubicBezTo>
                  <a:cubicBezTo>
                    <a:pt x="319" y="271"/>
                    <a:pt x="333" y="286"/>
                    <a:pt x="340" y="295"/>
                  </a:cubicBezTo>
                  <a:cubicBezTo>
                    <a:pt x="342" y="299"/>
                    <a:pt x="357" y="319"/>
                    <a:pt x="357" y="319"/>
                  </a:cubicBezTo>
                  <a:cubicBezTo>
                    <a:pt x="364" y="316"/>
                    <a:pt x="343" y="291"/>
                    <a:pt x="353" y="289"/>
                  </a:cubicBezTo>
                  <a:cubicBezTo>
                    <a:pt x="376" y="285"/>
                    <a:pt x="390" y="317"/>
                    <a:pt x="390" y="317"/>
                  </a:cubicBezTo>
                  <a:cubicBezTo>
                    <a:pt x="390" y="317"/>
                    <a:pt x="393" y="313"/>
                    <a:pt x="389" y="303"/>
                  </a:cubicBezTo>
                  <a:cubicBezTo>
                    <a:pt x="383" y="292"/>
                    <a:pt x="375" y="283"/>
                    <a:pt x="364" y="276"/>
                  </a:cubicBezTo>
                  <a:cubicBezTo>
                    <a:pt x="347" y="267"/>
                    <a:pt x="365" y="266"/>
                    <a:pt x="375" y="273"/>
                  </a:cubicBezTo>
                  <a:cubicBezTo>
                    <a:pt x="386" y="280"/>
                    <a:pt x="395" y="271"/>
                    <a:pt x="415" y="296"/>
                  </a:cubicBezTo>
                  <a:cubicBezTo>
                    <a:pt x="415" y="296"/>
                    <a:pt x="412" y="274"/>
                    <a:pt x="389" y="260"/>
                  </a:cubicBezTo>
                  <a:cubicBezTo>
                    <a:pt x="366" y="245"/>
                    <a:pt x="336" y="232"/>
                    <a:pt x="308" y="227"/>
                  </a:cubicBezTo>
                  <a:cubicBezTo>
                    <a:pt x="297" y="225"/>
                    <a:pt x="293" y="218"/>
                    <a:pt x="293" y="218"/>
                  </a:cubicBezTo>
                  <a:cubicBezTo>
                    <a:pt x="303" y="225"/>
                    <a:pt x="328" y="224"/>
                    <a:pt x="339" y="222"/>
                  </a:cubicBezTo>
                  <a:cubicBezTo>
                    <a:pt x="357" y="220"/>
                    <a:pt x="353" y="215"/>
                    <a:pt x="353" y="215"/>
                  </a:cubicBezTo>
                  <a:cubicBezTo>
                    <a:pt x="341" y="217"/>
                    <a:pt x="329" y="209"/>
                    <a:pt x="323" y="208"/>
                  </a:cubicBezTo>
                  <a:cubicBezTo>
                    <a:pt x="320" y="208"/>
                    <a:pt x="318" y="202"/>
                    <a:pt x="323" y="202"/>
                  </a:cubicBezTo>
                  <a:cubicBezTo>
                    <a:pt x="333" y="203"/>
                    <a:pt x="342" y="198"/>
                    <a:pt x="333" y="190"/>
                  </a:cubicBezTo>
                  <a:cubicBezTo>
                    <a:pt x="319" y="177"/>
                    <a:pt x="343" y="182"/>
                    <a:pt x="343" y="181"/>
                  </a:cubicBezTo>
                  <a:cubicBezTo>
                    <a:pt x="344" y="175"/>
                    <a:pt x="333" y="174"/>
                    <a:pt x="332" y="166"/>
                  </a:cubicBezTo>
                  <a:cubicBezTo>
                    <a:pt x="331" y="161"/>
                    <a:pt x="321" y="159"/>
                    <a:pt x="319" y="154"/>
                  </a:cubicBezTo>
                  <a:cubicBezTo>
                    <a:pt x="317" y="151"/>
                    <a:pt x="330" y="153"/>
                    <a:pt x="331" y="151"/>
                  </a:cubicBezTo>
                  <a:cubicBezTo>
                    <a:pt x="333" y="148"/>
                    <a:pt x="318" y="141"/>
                    <a:pt x="318" y="141"/>
                  </a:cubicBezTo>
                  <a:cubicBezTo>
                    <a:pt x="312" y="134"/>
                    <a:pt x="328" y="136"/>
                    <a:pt x="329" y="135"/>
                  </a:cubicBezTo>
                  <a:cubicBezTo>
                    <a:pt x="347" y="130"/>
                    <a:pt x="347" y="118"/>
                    <a:pt x="347" y="118"/>
                  </a:cubicBezTo>
                  <a:cubicBezTo>
                    <a:pt x="335" y="121"/>
                    <a:pt x="344" y="134"/>
                    <a:pt x="289" y="122"/>
                  </a:cubicBezTo>
                  <a:cubicBezTo>
                    <a:pt x="274" y="118"/>
                    <a:pt x="281" y="112"/>
                    <a:pt x="295" y="112"/>
                  </a:cubicBezTo>
                  <a:cubicBezTo>
                    <a:pt x="304" y="113"/>
                    <a:pt x="318" y="115"/>
                    <a:pt x="324" y="105"/>
                  </a:cubicBezTo>
                  <a:cubicBezTo>
                    <a:pt x="325" y="103"/>
                    <a:pt x="308" y="108"/>
                    <a:pt x="304" y="101"/>
                  </a:cubicBezTo>
                  <a:cubicBezTo>
                    <a:pt x="302" y="99"/>
                    <a:pt x="309" y="95"/>
                    <a:pt x="311" y="95"/>
                  </a:cubicBezTo>
                  <a:cubicBezTo>
                    <a:pt x="314" y="95"/>
                    <a:pt x="316" y="95"/>
                    <a:pt x="319" y="94"/>
                  </a:cubicBezTo>
                  <a:cubicBezTo>
                    <a:pt x="331" y="93"/>
                    <a:pt x="353" y="91"/>
                    <a:pt x="367" y="81"/>
                  </a:cubicBezTo>
                  <a:cubicBezTo>
                    <a:pt x="370" y="79"/>
                    <a:pt x="389" y="64"/>
                    <a:pt x="384" y="66"/>
                  </a:cubicBezTo>
                  <a:cubicBezTo>
                    <a:pt x="373" y="70"/>
                    <a:pt x="359" y="78"/>
                    <a:pt x="329" y="81"/>
                  </a:cubicBezTo>
                  <a:cubicBezTo>
                    <a:pt x="318" y="82"/>
                    <a:pt x="287" y="93"/>
                    <a:pt x="279" y="84"/>
                  </a:cubicBezTo>
                  <a:cubicBezTo>
                    <a:pt x="289" y="79"/>
                    <a:pt x="293" y="71"/>
                    <a:pt x="305" y="71"/>
                  </a:cubicBezTo>
                  <a:cubicBezTo>
                    <a:pt x="316" y="71"/>
                    <a:pt x="331" y="60"/>
                    <a:pt x="340" y="55"/>
                  </a:cubicBezTo>
                  <a:cubicBezTo>
                    <a:pt x="363" y="44"/>
                    <a:pt x="391" y="40"/>
                    <a:pt x="413" y="25"/>
                  </a:cubicBezTo>
                  <a:cubicBezTo>
                    <a:pt x="433" y="20"/>
                    <a:pt x="427" y="7"/>
                    <a:pt x="427" y="7"/>
                  </a:cubicBezTo>
                  <a:close/>
                  <a:moveTo>
                    <a:pt x="195" y="211"/>
                  </a:moveTo>
                  <a:cubicBezTo>
                    <a:pt x="191" y="208"/>
                    <a:pt x="172" y="194"/>
                    <a:pt x="173" y="192"/>
                  </a:cubicBezTo>
                  <a:cubicBezTo>
                    <a:pt x="181" y="178"/>
                    <a:pt x="247" y="241"/>
                    <a:pt x="236" y="252"/>
                  </a:cubicBezTo>
                  <a:cubicBezTo>
                    <a:pt x="234" y="253"/>
                    <a:pt x="233" y="252"/>
                    <a:pt x="232" y="250"/>
                  </a:cubicBezTo>
                  <a:cubicBezTo>
                    <a:pt x="224" y="236"/>
                    <a:pt x="208" y="221"/>
                    <a:pt x="195" y="211"/>
                  </a:cubicBezTo>
                  <a:close/>
                  <a:moveTo>
                    <a:pt x="160" y="208"/>
                  </a:moveTo>
                  <a:cubicBezTo>
                    <a:pt x="174" y="212"/>
                    <a:pt x="189" y="222"/>
                    <a:pt x="200" y="231"/>
                  </a:cubicBezTo>
                  <a:cubicBezTo>
                    <a:pt x="204" y="234"/>
                    <a:pt x="234" y="259"/>
                    <a:pt x="212" y="258"/>
                  </a:cubicBezTo>
                  <a:cubicBezTo>
                    <a:pt x="207" y="258"/>
                    <a:pt x="203" y="242"/>
                    <a:pt x="196" y="239"/>
                  </a:cubicBezTo>
                  <a:cubicBezTo>
                    <a:pt x="186" y="234"/>
                    <a:pt x="178" y="227"/>
                    <a:pt x="168" y="224"/>
                  </a:cubicBezTo>
                  <a:cubicBezTo>
                    <a:pt x="158" y="221"/>
                    <a:pt x="113" y="223"/>
                    <a:pt x="109" y="217"/>
                  </a:cubicBezTo>
                  <a:cubicBezTo>
                    <a:pt x="113" y="216"/>
                    <a:pt x="126" y="210"/>
                    <a:pt x="130" y="212"/>
                  </a:cubicBezTo>
                  <a:cubicBezTo>
                    <a:pt x="137" y="215"/>
                    <a:pt x="151" y="206"/>
                    <a:pt x="160" y="208"/>
                  </a:cubicBezTo>
                  <a:close/>
                  <a:moveTo>
                    <a:pt x="274" y="120"/>
                  </a:moveTo>
                  <a:cubicBezTo>
                    <a:pt x="266" y="118"/>
                    <a:pt x="260" y="121"/>
                    <a:pt x="254" y="124"/>
                  </a:cubicBezTo>
                  <a:cubicBezTo>
                    <a:pt x="243" y="129"/>
                    <a:pt x="234" y="129"/>
                    <a:pt x="221" y="129"/>
                  </a:cubicBezTo>
                  <a:cubicBezTo>
                    <a:pt x="203" y="129"/>
                    <a:pt x="187" y="139"/>
                    <a:pt x="169" y="134"/>
                  </a:cubicBezTo>
                  <a:cubicBezTo>
                    <a:pt x="161" y="132"/>
                    <a:pt x="145" y="134"/>
                    <a:pt x="146" y="123"/>
                  </a:cubicBezTo>
                  <a:cubicBezTo>
                    <a:pt x="147" y="113"/>
                    <a:pt x="158" y="110"/>
                    <a:pt x="167" y="110"/>
                  </a:cubicBezTo>
                  <a:cubicBezTo>
                    <a:pt x="180" y="110"/>
                    <a:pt x="193" y="112"/>
                    <a:pt x="206" y="113"/>
                  </a:cubicBezTo>
                  <a:cubicBezTo>
                    <a:pt x="214" y="114"/>
                    <a:pt x="220" y="120"/>
                    <a:pt x="229" y="121"/>
                  </a:cubicBezTo>
                  <a:cubicBezTo>
                    <a:pt x="221" y="118"/>
                    <a:pt x="214" y="110"/>
                    <a:pt x="209" y="103"/>
                  </a:cubicBezTo>
                  <a:cubicBezTo>
                    <a:pt x="229" y="99"/>
                    <a:pt x="247" y="115"/>
                    <a:pt x="269" y="114"/>
                  </a:cubicBezTo>
                  <a:cubicBezTo>
                    <a:pt x="273" y="113"/>
                    <a:pt x="274" y="117"/>
                    <a:pt x="27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"/>
            <p:cNvSpPr>
              <a:spLocks/>
            </p:cNvSpPr>
            <p:nvPr/>
          </p:nvSpPr>
          <p:spPr bwMode="auto">
            <a:xfrm>
              <a:off x="2840038" y="149225"/>
              <a:ext cx="131763" cy="123825"/>
            </a:xfrm>
            <a:custGeom>
              <a:avLst/>
              <a:gdLst>
                <a:gd name="T0" fmla="*/ 34 w 35"/>
                <a:gd name="T1" fmla="*/ 0 h 33"/>
                <a:gd name="T2" fmla="*/ 27 w 35"/>
                <a:gd name="T3" fmla="*/ 20 h 33"/>
                <a:gd name="T4" fmla="*/ 3 w 35"/>
                <a:gd name="T5" fmla="*/ 24 h 33"/>
                <a:gd name="T6" fmla="*/ 8 w 35"/>
                <a:gd name="T7" fmla="*/ 21 h 33"/>
                <a:gd name="T8" fmla="*/ 3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4" y="0"/>
                  </a:moveTo>
                  <a:cubicBezTo>
                    <a:pt x="35" y="8"/>
                    <a:pt x="32" y="15"/>
                    <a:pt x="27" y="20"/>
                  </a:cubicBezTo>
                  <a:cubicBezTo>
                    <a:pt x="26" y="21"/>
                    <a:pt x="0" y="33"/>
                    <a:pt x="3" y="24"/>
                  </a:cubicBezTo>
                  <a:cubicBezTo>
                    <a:pt x="4" y="22"/>
                    <a:pt x="6" y="21"/>
                    <a:pt x="8" y="21"/>
                  </a:cubicBezTo>
                  <a:cubicBezTo>
                    <a:pt x="21" y="20"/>
                    <a:pt x="25" y="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2974975" y="149225"/>
              <a:ext cx="96838" cy="82550"/>
            </a:xfrm>
            <a:custGeom>
              <a:avLst/>
              <a:gdLst>
                <a:gd name="T0" fmla="*/ 26 w 26"/>
                <a:gd name="T1" fmla="*/ 0 h 22"/>
                <a:gd name="T2" fmla="*/ 4 w 26"/>
                <a:gd name="T3" fmla="*/ 18 h 22"/>
                <a:gd name="T4" fmla="*/ 0 w 26"/>
                <a:gd name="T5" fmla="*/ 9 h 22"/>
                <a:gd name="T6" fmla="*/ 4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cubicBezTo>
                    <a:pt x="25" y="4"/>
                    <a:pt x="9" y="22"/>
                    <a:pt x="4" y="18"/>
                  </a:cubicBezTo>
                  <a:cubicBezTo>
                    <a:pt x="3" y="18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3" y="6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3076575" y="174625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4 w 14"/>
                <a:gd name="T3" fmla="*/ 13 h 16"/>
                <a:gd name="T4" fmla="*/ 3 w 14"/>
                <a:gd name="T5" fmla="*/ 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1" y="4"/>
                    <a:pt x="7" y="8"/>
                    <a:pt x="4" y="13"/>
                  </a:cubicBezTo>
                  <a:cubicBezTo>
                    <a:pt x="2" y="16"/>
                    <a:pt x="0" y="8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"/>
            <p:cNvSpPr>
              <a:spLocks noEditPoints="1"/>
            </p:cNvSpPr>
            <p:nvPr/>
          </p:nvSpPr>
          <p:spPr bwMode="auto">
            <a:xfrm>
              <a:off x="1016000" y="-3743325"/>
              <a:ext cx="6242050" cy="5600700"/>
            </a:xfrm>
            <a:custGeom>
              <a:avLst/>
              <a:gdLst>
                <a:gd name="T0" fmla="*/ 198 w 1663"/>
                <a:gd name="T1" fmla="*/ 1072 h 1491"/>
                <a:gd name="T2" fmla="*/ 197 w 1663"/>
                <a:gd name="T3" fmla="*/ 918 h 1491"/>
                <a:gd name="T4" fmla="*/ 313 w 1663"/>
                <a:gd name="T5" fmla="*/ 1031 h 1491"/>
                <a:gd name="T6" fmla="*/ 263 w 1663"/>
                <a:gd name="T7" fmla="*/ 1362 h 1491"/>
                <a:gd name="T8" fmla="*/ 467 w 1663"/>
                <a:gd name="T9" fmla="*/ 1213 h 1491"/>
                <a:gd name="T10" fmla="*/ 441 w 1663"/>
                <a:gd name="T11" fmla="*/ 926 h 1491"/>
                <a:gd name="T12" fmla="*/ 322 w 1663"/>
                <a:gd name="T13" fmla="*/ 820 h 1491"/>
                <a:gd name="T14" fmla="*/ 237 w 1663"/>
                <a:gd name="T15" fmla="*/ 772 h 1491"/>
                <a:gd name="T16" fmla="*/ 322 w 1663"/>
                <a:gd name="T17" fmla="*/ 759 h 1491"/>
                <a:gd name="T18" fmla="*/ 428 w 1663"/>
                <a:gd name="T19" fmla="*/ 886 h 1491"/>
                <a:gd name="T20" fmla="*/ 512 w 1663"/>
                <a:gd name="T21" fmla="*/ 964 h 1491"/>
                <a:gd name="T22" fmla="*/ 603 w 1663"/>
                <a:gd name="T23" fmla="*/ 952 h 1491"/>
                <a:gd name="T24" fmla="*/ 505 w 1663"/>
                <a:gd name="T25" fmla="*/ 784 h 1491"/>
                <a:gd name="T26" fmla="*/ 647 w 1663"/>
                <a:gd name="T27" fmla="*/ 884 h 1491"/>
                <a:gd name="T28" fmla="*/ 584 w 1663"/>
                <a:gd name="T29" fmla="*/ 776 h 1491"/>
                <a:gd name="T30" fmla="*/ 676 w 1663"/>
                <a:gd name="T31" fmla="*/ 830 h 1491"/>
                <a:gd name="T32" fmla="*/ 573 w 1663"/>
                <a:gd name="T33" fmla="*/ 1036 h 1491"/>
                <a:gd name="T34" fmla="*/ 774 w 1663"/>
                <a:gd name="T35" fmla="*/ 1011 h 1491"/>
                <a:gd name="T36" fmla="*/ 824 w 1663"/>
                <a:gd name="T37" fmla="*/ 1007 h 1491"/>
                <a:gd name="T38" fmla="*/ 1005 w 1663"/>
                <a:gd name="T39" fmla="*/ 907 h 1491"/>
                <a:gd name="T40" fmla="*/ 1313 w 1663"/>
                <a:gd name="T41" fmla="*/ 1196 h 1491"/>
                <a:gd name="T42" fmla="*/ 1487 w 1663"/>
                <a:gd name="T43" fmla="*/ 1263 h 1491"/>
                <a:gd name="T44" fmla="*/ 1595 w 1663"/>
                <a:gd name="T45" fmla="*/ 1415 h 1491"/>
                <a:gd name="T46" fmla="*/ 1430 w 1663"/>
                <a:gd name="T47" fmla="*/ 1132 h 1491"/>
                <a:gd name="T48" fmla="*/ 841 w 1663"/>
                <a:gd name="T49" fmla="*/ 591 h 1491"/>
                <a:gd name="T50" fmla="*/ 649 w 1663"/>
                <a:gd name="T51" fmla="*/ 432 h 1491"/>
                <a:gd name="T52" fmla="*/ 602 w 1663"/>
                <a:gd name="T53" fmla="*/ 532 h 1491"/>
                <a:gd name="T54" fmla="*/ 539 w 1663"/>
                <a:gd name="T55" fmla="*/ 509 h 1491"/>
                <a:gd name="T56" fmla="*/ 425 w 1663"/>
                <a:gd name="T57" fmla="*/ 523 h 1491"/>
                <a:gd name="T58" fmla="*/ 260 w 1663"/>
                <a:gd name="T59" fmla="*/ 554 h 1491"/>
                <a:gd name="T60" fmla="*/ 172 w 1663"/>
                <a:gd name="T61" fmla="*/ 587 h 1491"/>
                <a:gd name="T62" fmla="*/ 276 w 1663"/>
                <a:gd name="T63" fmla="*/ 499 h 1491"/>
                <a:gd name="T64" fmla="*/ 539 w 1663"/>
                <a:gd name="T65" fmla="*/ 461 h 1491"/>
                <a:gd name="T66" fmla="*/ 610 w 1663"/>
                <a:gd name="T67" fmla="*/ 383 h 1491"/>
                <a:gd name="T68" fmla="*/ 680 w 1663"/>
                <a:gd name="T69" fmla="*/ 317 h 1491"/>
                <a:gd name="T70" fmla="*/ 636 w 1663"/>
                <a:gd name="T71" fmla="*/ 143 h 1491"/>
                <a:gd name="T72" fmla="*/ 500 w 1663"/>
                <a:gd name="T73" fmla="*/ 9 h 1491"/>
                <a:gd name="T74" fmla="*/ 482 w 1663"/>
                <a:gd name="T75" fmla="*/ 80 h 1491"/>
                <a:gd name="T76" fmla="*/ 582 w 1663"/>
                <a:gd name="T77" fmla="*/ 100 h 1491"/>
                <a:gd name="T78" fmla="*/ 573 w 1663"/>
                <a:gd name="T79" fmla="*/ 202 h 1491"/>
                <a:gd name="T80" fmla="*/ 443 w 1663"/>
                <a:gd name="T81" fmla="*/ 209 h 1491"/>
                <a:gd name="T82" fmla="*/ 460 w 1663"/>
                <a:gd name="T83" fmla="*/ 329 h 1491"/>
                <a:gd name="T84" fmla="*/ 347 w 1663"/>
                <a:gd name="T85" fmla="*/ 381 h 1491"/>
                <a:gd name="T86" fmla="*/ 255 w 1663"/>
                <a:gd name="T87" fmla="*/ 355 h 1491"/>
                <a:gd name="T88" fmla="*/ 149 w 1663"/>
                <a:gd name="T89" fmla="*/ 355 h 1491"/>
                <a:gd name="T90" fmla="*/ 142 w 1663"/>
                <a:gd name="T91" fmla="*/ 518 h 1491"/>
                <a:gd name="T92" fmla="*/ 214 w 1663"/>
                <a:gd name="T93" fmla="*/ 476 h 1491"/>
                <a:gd name="T94" fmla="*/ 144 w 1663"/>
                <a:gd name="T95" fmla="*/ 815 h 1491"/>
                <a:gd name="T96" fmla="*/ 91 w 1663"/>
                <a:gd name="T97" fmla="*/ 1015 h 1491"/>
                <a:gd name="T98" fmla="*/ 1504 w 1663"/>
                <a:gd name="T99" fmla="*/ 1213 h 1491"/>
                <a:gd name="T100" fmla="*/ 1244 w 1663"/>
                <a:gd name="T101" fmla="*/ 1103 h 1491"/>
                <a:gd name="T102" fmla="*/ 1183 w 1663"/>
                <a:gd name="T103" fmla="*/ 985 h 1491"/>
                <a:gd name="T104" fmla="*/ 1093 w 1663"/>
                <a:gd name="T105" fmla="*/ 909 h 1491"/>
                <a:gd name="T106" fmla="*/ 887 w 1663"/>
                <a:gd name="T107" fmla="*/ 660 h 1491"/>
                <a:gd name="T108" fmla="*/ 701 w 1663"/>
                <a:gd name="T109" fmla="*/ 628 h 1491"/>
                <a:gd name="T110" fmla="*/ 564 w 1663"/>
                <a:gd name="T111" fmla="*/ 678 h 1491"/>
                <a:gd name="T112" fmla="*/ 654 w 1663"/>
                <a:gd name="T113" fmla="*/ 716 h 1491"/>
                <a:gd name="T114" fmla="*/ 357 w 1663"/>
                <a:gd name="T115" fmla="*/ 1282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3" h="1491">
                  <a:moveTo>
                    <a:pt x="1" y="1093"/>
                  </a:moveTo>
                  <a:cubicBezTo>
                    <a:pt x="0" y="1117"/>
                    <a:pt x="10" y="1131"/>
                    <a:pt x="35" y="1129"/>
                  </a:cubicBezTo>
                  <a:cubicBezTo>
                    <a:pt x="61" y="1127"/>
                    <a:pt x="53" y="1103"/>
                    <a:pt x="66" y="1087"/>
                  </a:cubicBezTo>
                  <a:cubicBezTo>
                    <a:pt x="45" y="1087"/>
                    <a:pt x="70" y="1074"/>
                    <a:pt x="76" y="1072"/>
                  </a:cubicBezTo>
                  <a:cubicBezTo>
                    <a:pt x="84" y="1069"/>
                    <a:pt x="111" y="1065"/>
                    <a:pt x="118" y="1067"/>
                  </a:cubicBezTo>
                  <a:cubicBezTo>
                    <a:pt x="116" y="1074"/>
                    <a:pt x="105" y="1071"/>
                    <a:pt x="98" y="1075"/>
                  </a:cubicBezTo>
                  <a:cubicBezTo>
                    <a:pt x="88" y="1082"/>
                    <a:pt x="79" y="1084"/>
                    <a:pt x="71" y="1096"/>
                  </a:cubicBezTo>
                  <a:cubicBezTo>
                    <a:pt x="54" y="1122"/>
                    <a:pt x="90" y="1126"/>
                    <a:pt x="108" y="1122"/>
                  </a:cubicBezTo>
                  <a:cubicBezTo>
                    <a:pt x="130" y="1117"/>
                    <a:pt x="128" y="1097"/>
                    <a:pt x="145" y="1090"/>
                  </a:cubicBezTo>
                  <a:cubicBezTo>
                    <a:pt x="163" y="1083"/>
                    <a:pt x="182" y="1079"/>
                    <a:pt x="198" y="1072"/>
                  </a:cubicBezTo>
                  <a:cubicBezTo>
                    <a:pt x="207" y="1068"/>
                    <a:pt x="206" y="1060"/>
                    <a:pt x="215" y="1059"/>
                  </a:cubicBezTo>
                  <a:cubicBezTo>
                    <a:pt x="226" y="1057"/>
                    <a:pt x="228" y="1045"/>
                    <a:pt x="226" y="1036"/>
                  </a:cubicBezTo>
                  <a:cubicBezTo>
                    <a:pt x="223" y="1017"/>
                    <a:pt x="202" y="1029"/>
                    <a:pt x="193" y="1013"/>
                  </a:cubicBezTo>
                  <a:cubicBezTo>
                    <a:pt x="188" y="1006"/>
                    <a:pt x="188" y="995"/>
                    <a:pt x="185" y="987"/>
                  </a:cubicBezTo>
                  <a:cubicBezTo>
                    <a:pt x="184" y="985"/>
                    <a:pt x="176" y="954"/>
                    <a:pt x="183" y="962"/>
                  </a:cubicBezTo>
                  <a:cubicBezTo>
                    <a:pt x="196" y="977"/>
                    <a:pt x="199" y="1003"/>
                    <a:pt x="217" y="1013"/>
                  </a:cubicBezTo>
                  <a:cubicBezTo>
                    <a:pt x="214" y="1011"/>
                    <a:pt x="209" y="988"/>
                    <a:pt x="208" y="985"/>
                  </a:cubicBezTo>
                  <a:cubicBezTo>
                    <a:pt x="207" y="974"/>
                    <a:pt x="212" y="963"/>
                    <a:pt x="207" y="954"/>
                  </a:cubicBezTo>
                  <a:cubicBezTo>
                    <a:pt x="205" y="952"/>
                    <a:pt x="170" y="896"/>
                    <a:pt x="179" y="896"/>
                  </a:cubicBezTo>
                  <a:cubicBezTo>
                    <a:pt x="193" y="895"/>
                    <a:pt x="188" y="915"/>
                    <a:pt x="197" y="918"/>
                  </a:cubicBezTo>
                  <a:cubicBezTo>
                    <a:pt x="201" y="919"/>
                    <a:pt x="207" y="911"/>
                    <a:pt x="211" y="911"/>
                  </a:cubicBezTo>
                  <a:cubicBezTo>
                    <a:pt x="221" y="911"/>
                    <a:pt x="226" y="928"/>
                    <a:pt x="240" y="928"/>
                  </a:cubicBezTo>
                  <a:cubicBezTo>
                    <a:pt x="235" y="898"/>
                    <a:pt x="264" y="927"/>
                    <a:pt x="274" y="931"/>
                  </a:cubicBezTo>
                  <a:cubicBezTo>
                    <a:pt x="286" y="935"/>
                    <a:pt x="271" y="908"/>
                    <a:pt x="270" y="906"/>
                  </a:cubicBezTo>
                  <a:cubicBezTo>
                    <a:pt x="265" y="896"/>
                    <a:pt x="260" y="885"/>
                    <a:pt x="254" y="875"/>
                  </a:cubicBezTo>
                  <a:cubicBezTo>
                    <a:pt x="249" y="866"/>
                    <a:pt x="239" y="852"/>
                    <a:pt x="239" y="842"/>
                  </a:cubicBezTo>
                  <a:cubicBezTo>
                    <a:pt x="239" y="832"/>
                    <a:pt x="252" y="850"/>
                    <a:pt x="253" y="852"/>
                  </a:cubicBezTo>
                  <a:cubicBezTo>
                    <a:pt x="259" y="868"/>
                    <a:pt x="270" y="887"/>
                    <a:pt x="279" y="903"/>
                  </a:cubicBezTo>
                  <a:cubicBezTo>
                    <a:pt x="288" y="921"/>
                    <a:pt x="301" y="941"/>
                    <a:pt x="308" y="960"/>
                  </a:cubicBezTo>
                  <a:cubicBezTo>
                    <a:pt x="316" y="981"/>
                    <a:pt x="310" y="1008"/>
                    <a:pt x="313" y="1031"/>
                  </a:cubicBezTo>
                  <a:cubicBezTo>
                    <a:pt x="317" y="1056"/>
                    <a:pt x="312" y="1082"/>
                    <a:pt x="315" y="1107"/>
                  </a:cubicBezTo>
                  <a:cubicBezTo>
                    <a:pt x="317" y="1125"/>
                    <a:pt x="320" y="1143"/>
                    <a:pt x="323" y="1160"/>
                  </a:cubicBezTo>
                  <a:cubicBezTo>
                    <a:pt x="326" y="1183"/>
                    <a:pt x="330" y="1204"/>
                    <a:pt x="331" y="1227"/>
                  </a:cubicBezTo>
                  <a:cubicBezTo>
                    <a:pt x="331" y="1250"/>
                    <a:pt x="330" y="1271"/>
                    <a:pt x="340" y="1292"/>
                  </a:cubicBezTo>
                  <a:cubicBezTo>
                    <a:pt x="344" y="1300"/>
                    <a:pt x="354" y="1307"/>
                    <a:pt x="345" y="1316"/>
                  </a:cubicBezTo>
                  <a:cubicBezTo>
                    <a:pt x="339" y="1323"/>
                    <a:pt x="320" y="1329"/>
                    <a:pt x="311" y="1324"/>
                  </a:cubicBezTo>
                  <a:cubicBezTo>
                    <a:pt x="296" y="1315"/>
                    <a:pt x="279" y="1323"/>
                    <a:pt x="265" y="1324"/>
                  </a:cubicBezTo>
                  <a:cubicBezTo>
                    <a:pt x="241" y="1325"/>
                    <a:pt x="225" y="1357"/>
                    <a:pt x="225" y="1378"/>
                  </a:cubicBezTo>
                  <a:cubicBezTo>
                    <a:pt x="226" y="1391"/>
                    <a:pt x="254" y="1429"/>
                    <a:pt x="266" y="1405"/>
                  </a:cubicBezTo>
                  <a:cubicBezTo>
                    <a:pt x="271" y="1396"/>
                    <a:pt x="259" y="1375"/>
                    <a:pt x="263" y="1362"/>
                  </a:cubicBezTo>
                  <a:cubicBezTo>
                    <a:pt x="269" y="1343"/>
                    <a:pt x="287" y="1346"/>
                    <a:pt x="303" y="1337"/>
                  </a:cubicBezTo>
                  <a:cubicBezTo>
                    <a:pt x="302" y="1347"/>
                    <a:pt x="296" y="1348"/>
                    <a:pt x="288" y="1350"/>
                  </a:cubicBezTo>
                  <a:cubicBezTo>
                    <a:pt x="272" y="1355"/>
                    <a:pt x="285" y="1363"/>
                    <a:pt x="276" y="1369"/>
                  </a:cubicBezTo>
                  <a:cubicBezTo>
                    <a:pt x="257" y="1385"/>
                    <a:pt x="296" y="1407"/>
                    <a:pt x="297" y="1402"/>
                  </a:cubicBezTo>
                  <a:cubicBezTo>
                    <a:pt x="301" y="1390"/>
                    <a:pt x="308" y="1402"/>
                    <a:pt x="313" y="1402"/>
                  </a:cubicBezTo>
                  <a:cubicBezTo>
                    <a:pt x="319" y="1403"/>
                    <a:pt x="320" y="1391"/>
                    <a:pt x="327" y="1388"/>
                  </a:cubicBezTo>
                  <a:cubicBezTo>
                    <a:pt x="341" y="1385"/>
                    <a:pt x="357" y="1386"/>
                    <a:pt x="372" y="1385"/>
                  </a:cubicBezTo>
                  <a:cubicBezTo>
                    <a:pt x="402" y="1384"/>
                    <a:pt x="429" y="1395"/>
                    <a:pt x="460" y="1385"/>
                  </a:cubicBezTo>
                  <a:cubicBezTo>
                    <a:pt x="496" y="1374"/>
                    <a:pt x="468" y="1331"/>
                    <a:pt x="461" y="1308"/>
                  </a:cubicBezTo>
                  <a:cubicBezTo>
                    <a:pt x="451" y="1278"/>
                    <a:pt x="466" y="1245"/>
                    <a:pt x="467" y="1213"/>
                  </a:cubicBezTo>
                  <a:cubicBezTo>
                    <a:pt x="468" y="1179"/>
                    <a:pt x="468" y="1145"/>
                    <a:pt x="461" y="1112"/>
                  </a:cubicBezTo>
                  <a:cubicBezTo>
                    <a:pt x="459" y="1106"/>
                    <a:pt x="466" y="1100"/>
                    <a:pt x="462" y="1092"/>
                  </a:cubicBezTo>
                  <a:cubicBezTo>
                    <a:pt x="461" y="1086"/>
                    <a:pt x="468" y="1071"/>
                    <a:pt x="471" y="1065"/>
                  </a:cubicBezTo>
                  <a:cubicBezTo>
                    <a:pt x="473" y="1061"/>
                    <a:pt x="493" y="1027"/>
                    <a:pt x="482" y="1026"/>
                  </a:cubicBezTo>
                  <a:cubicBezTo>
                    <a:pt x="475" y="1025"/>
                    <a:pt x="480" y="1030"/>
                    <a:pt x="475" y="1026"/>
                  </a:cubicBezTo>
                  <a:cubicBezTo>
                    <a:pt x="468" y="1021"/>
                    <a:pt x="470" y="1033"/>
                    <a:pt x="470" y="1035"/>
                  </a:cubicBezTo>
                  <a:cubicBezTo>
                    <a:pt x="469" y="1040"/>
                    <a:pt x="460" y="1067"/>
                    <a:pt x="456" y="1066"/>
                  </a:cubicBezTo>
                  <a:cubicBezTo>
                    <a:pt x="447" y="1065"/>
                    <a:pt x="462" y="983"/>
                    <a:pt x="464" y="975"/>
                  </a:cubicBezTo>
                  <a:cubicBezTo>
                    <a:pt x="469" y="959"/>
                    <a:pt x="481" y="947"/>
                    <a:pt x="465" y="935"/>
                  </a:cubicBezTo>
                  <a:cubicBezTo>
                    <a:pt x="457" y="929"/>
                    <a:pt x="449" y="930"/>
                    <a:pt x="441" y="926"/>
                  </a:cubicBezTo>
                  <a:cubicBezTo>
                    <a:pt x="398" y="907"/>
                    <a:pt x="402" y="874"/>
                    <a:pt x="392" y="844"/>
                  </a:cubicBezTo>
                  <a:cubicBezTo>
                    <a:pt x="393" y="845"/>
                    <a:pt x="388" y="840"/>
                    <a:pt x="387" y="839"/>
                  </a:cubicBezTo>
                  <a:cubicBezTo>
                    <a:pt x="379" y="835"/>
                    <a:pt x="381" y="824"/>
                    <a:pt x="380" y="822"/>
                  </a:cubicBezTo>
                  <a:cubicBezTo>
                    <a:pt x="373" y="813"/>
                    <a:pt x="373" y="828"/>
                    <a:pt x="374" y="827"/>
                  </a:cubicBezTo>
                  <a:cubicBezTo>
                    <a:pt x="384" y="847"/>
                    <a:pt x="362" y="830"/>
                    <a:pt x="352" y="807"/>
                  </a:cubicBezTo>
                  <a:cubicBezTo>
                    <a:pt x="351" y="806"/>
                    <a:pt x="357" y="823"/>
                    <a:pt x="349" y="825"/>
                  </a:cubicBezTo>
                  <a:cubicBezTo>
                    <a:pt x="346" y="825"/>
                    <a:pt x="343" y="818"/>
                    <a:pt x="343" y="816"/>
                  </a:cubicBezTo>
                  <a:cubicBezTo>
                    <a:pt x="340" y="812"/>
                    <a:pt x="337" y="807"/>
                    <a:pt x="332" y="808"/>
                  </a:cubicBezTo>
                  <a:cubicBezTo>
                    <a:pt x="336" y="807"/>
                    <a:pt x="343" y="829"/>
                    <a:pt x="339" y="831"/>
                  </a:cubicBezTo>
                  <a:cubicBezTo>
                    <a:pt x="329" y="836"/>
                    <a:pt x="326" y="821"/>
                    <a:pt x="322" y="820"/>
                  </a:cubicBezTo>
                  <a:cubicBezTo>
                    <a:pt x="317" y="819"/>
                    <a:pt x="315" y="825"/>
                    <a:pt x="308" y="820"/>
                  </a:cubicBezTo>
                  <a:cubicBezTo>
                    <a:pt x="302" y="816"/>
                    <a:pt x="298" y="818"/>
                    <a:pt x="299" y="824"/>
                  </a:cubicBezTo>
                  <a:cubicBezTo>
                    <a:pt x="301" y="836"/>
                    <a:pt x="282" y="821"/>
                    <a:pt x="280" y="816"/>
                  </a:cubicBezTo>
                  <a:cubicBezTo>
                    <a:pt x="273" y="809"/>
                    <a:pt x="270" y="813"/>
                    <a:pt x="259" y="785"/>
                  </a:cubicBezTo>
                  <a:cubicBezTo>
                    <a:pt x="263" y="788"/>
                    <a:pt x="251" y="808"/>
                    <a:pt x="265" y="819"/>
                  </a:cubicBezTo>
                  <a:cubicBezTo>
                    <a:pt x="270" y="830"/>
                    <a:pt x="278" y="833"/>
                    <a:pt x="284" y="840"/>
                  </a:cubicBezTo>
                  <a:cubicBezTo>
                    <a:pt x="289" y="847"/>
                    <a:pt x="309" y="849"/>
                    <a:pt x="312" y="854"/>
                  </a:cubicBezTo>
                  <a:cubicBezTo>
                    <a:pt x="312" y="854"/>
                    <a:pt x="292" y="862"/>
                    <a:pt x="270" y="846"/>
                  </a:cubicBezTo>
                  <a:cubicBezTo>
                    <a:pt x="259" y="837"/>
                    <a:pt x="248" y="829"/>
                    <a:pt x="241" y="815"/>
                  </a:cubicBezTo>
                  <a:cubicBezTo>
                    <a:pt x="235" y="804"/>
                    <a:pt x="233" y="785"/>
                    <a:pt x="237" y="772"/>
                  </a:cubicBezTo>
                  <a:cubicBezTo>
                    <a:pt x="237" y="770"/>
                    <a:pt x="254" y="773"/>
                    <a:pt x="258" y="771"/>
                  </a:cubicBezTo>
                  <a:cubicBezTo>
                    <a:pt x="263" y="766"/>
                    <a:pt x="268" y="774"/>
                    <a:pt x="271" y="777"/>
                  </a:cubicBezTo>
                  <a:cubicBezTo>
                    <a:pt x="275" y="780"/>
                    <a:pt x="300" y="793"/>
                    <a:pt x="300" y="796"/>
                  </a:cubicBezTo>
                  <a:cubicBezTo>
                    <a:pt x="299" y="798"/>
                    <a:pt x="319" y="807"/>
                    <a:pt x="322" y="808"/>
                  </a:cubicBezTo>
                  <a:cubicBezTo>
                    <a:pt x="326" y="808"/>
                    <a:pt x="313" y="787"/>
                    <a:pt x="312" y="786"/>
                  </a:cubicBezTo>
                  <a:cubicBezTo>
                    <a:pt x="309" y="780"/>
                    <a:pt x="305" y="771"/>
                    <a:pt x="300" y="765"/>
                  </a:cubicBezTo>
                  <a:cubicBezTo>
                    <a:pt x="296" y="760"/>
                    <a:pt x="296" y="746"/>
                    <a:pt x="294" y="739"/>
                  </a:cubicBezTo>
                  <a:cubicBezTo>
                    <a:pt x="293" y="733"/>
                    <a:pt x="282" y="709"/>
                    <a:pt x="295" y="711"/>
                  </a:cubicBezTo>
                  <a:cubicBezTo>
                    <a:pt x="301" y="713"/>
                    <a:pt x="308" y="728"/>
                    <a:pt x="309" y="734"/>
                  </a:cubicBezTo>
                  <a:cubicBezTo>
                    <a:pt x="309" y="735"/>
                    <a:pt x="312" y="751"/>
                    <a:pt x="322" y="759"/>
                  </a:cubicBezTo>
                  <a:cubicBezTo>
                    <a:pt x="327" y="764"/>
                    <a:pt x="335" y="760"/>
                    <a:pt x="335" y="760"/>
                  </a:cubicBezTo>
                  <a:cubicBezTo>
                    <a:pt x="335" y="760"/>
                    <a:pt x="310" y="739"/>
                    <a:pt x="326" y="724"/>
                  </a:cubicBezTo>
                  <a:cubicBezTo>
                    <a:pt x="331" y="719"/>
                    <a:pt x="341" y="764"/>
                    <a:pt x="342" y="764"/>
                  </a:cubicBezTo>
                  <a:cubicBezTo>
                    <a:pt x="348" y="778"/>
                    <a:pt x="348" y="791"/>
                    <a:pt x="367" y="798"/>
                  </a:cubicBezTo>
                  <a:cubicBezTo>
                    <a:pt x="375" y="790"/>
                    <a:pt x="358" y="769"/>
                    <a:pt x="358" y="759"/>
                  </a:cubicBezTo>
                  <a:cubicBezTo>
                    <a:pt x="358" y="745"/>
                    <a:pt x="369" y="771"/>
                    <a:pt x="368" y="770"/>
                  </a:cubicBezTo>
                  <a:cubicBezTo>
                    <a:pt x="372" y="776"/>
                    <a:pt x="375" y="803"/>
                    <a:pt x="384" y="804"/>
                  </a:cubicBezTo>
                  <a:cubicBezTo>
                    <a:pt x="389" y="804"/>
                    <a:pt x="399" y="810"/>
                    <a:pt x="404" y="807"/>
                  </a:cubicBezTo>
                  <a:cubicBezTo>
                    <a:pt x="416" y="801"/>
                    <a:pt x="417" y="810"/>
                    <a:pt x="415" y="821"/>
                  </a:cubicBezTo>
                  <a:cubicBezTo>
                    <a:pt x="414" y="832"/>
                    <a:pt x="409" y="883"/>
                    <a:pt x="428" y="886"/>
                  </a:cubicBezTo>
                  <a:cubicBezTo>
                    <a:pt x="429" y="886"/>
                    <a:pt x="429" y="869"/>
                    <a:pt x="429" y="867"/>
                  </a:cubicBezTo>
                  <a:cubicBezTo>
                    <a:pt x="430" y="857"/>
                    <a:pt x="439" y="877"/>
                    <a:pt x="440" y="878"/>
                  </a:cubicBezTo>
                  <a:cubicBezTo>
                    <a:pt x="452" y="890"/>
                    <a:pt x="452" y="897"/>
                    <a:pt x="466" y="901"/>
                  </a:cubicBezTo>
                  <a:cubicBezTo>
                    <a:pt x="458" y="896"/>
                    <a:pt x="451" y="868"/>
                    <a:pt x="449" y="859"/>
                  </a:cubicBezTo>
                  <a:cubicBezTo>
                    <a:pt x="448" y="856"/>
                    <a:pt x="443" y="811"/>
                    <a:pt x="448" y="817"/>
                  </a:cubicBezTo>
                  <a:cubicBezTo>
                    <a:pt x="455" y="827"/>
                    <a:pt x="454" y="841"/>
                    <a:pt x="461" y="851"/>
                  </a:cubicBezTo>
                  <a:cubicBezTo>
                    <a:pt x="467" y="860"/>
                    <a:pt x="474" y="876"/>
                    <a:pt x="486" y="878"/>
                  </a:cubicBezTo>
                  <a:cubicBezTo>
                    <a:pt x="483" y="869"/>
                    <a:pt x="489" y="861"/>
                    <a:pt x="494" y="874"/>
                  </a:cubicBezTo>
                  <a:cubicBezTo>
                    <a:pt x="498" y="884"/>
                    <a:pt x="507" y="892"/>
                    <a:pt x="509" y="904"/>
                  </a:cubicBezTo>
                  <a:cubicBezTo>
                    <a:pt x="514" y="926"/>
                    <a:pt x="514" y="941"/>
                    <a:pt x="512" y="964"/>
                  </a:cubicBezTo>
                  <a:cubicBezTo>
                    <a:pt x="511" y="980"/>
                    <a:pt x="512" y="1012"/>
                    <a:pt x="526" y="984"/>
                  </a:cubicBezTo>
                  <a:cubicBezTo>
                    <a:pt x="527" y="981"/>
                    <a:pt x="532" y="993"/>
                    <a:pt x="539" y="989"/>
                  </a:cubicBezTo>
                  <a:cubicBezTo>
                    <a:pt x="542" y="988"/>
                    <a:pt x="551" y="973"/>
                    <a:pt x="552" y="969"/>
                  </a:cubicBezTo>
                  <a:cubicBezTo>
                    <a:pt x="551" y="971"/>
                    <a:pt x="555" y="990"/>
                    <a:pt x="559" y="989"/>
                  </a:cubicBezTo>
                  <a:cubicBezTo>
                    <a:pt x="565" y="988"/>
                    <a:pt x="564" y="969"/>
                    <a:pt x="567" y="964"/>
                  </a:cubicBezTo>
                  <a:cubicBezTo>
                    <a:pt x="574" y="955"/>
                    <a:pt x="576" y="967"/>
                    <a:pt x="578" y="973"/>
                  </a:cubicBezTo>
                  <a:cubicBezTo>
                    <a:pt x="581" y="981"/>
                    <a:pt x="587" y="970"/>
                    <a:pt x="587" y="966"/>
                  </a:cubicBezTo>
                  <a:cubicBezTo>
                    <a:pt x="586" y="960"/>
                    <a:pt x="571" y="916"/>
                    <a:pt x="574" y="915"/>
                  </a:cubicBezTo>
                  <a:cubicBezTo>
                    <a:pt x="585" y="912"/>
                    <a:pt x="585" y="933"/>
                    <a:pt x="593" y="933"/>
                  </a:cubicBezTo>
                  <a:cubicBezTo>
                    <a:pt x="593" y="942"/>
                    <a:pt x="601" y="945"/>
                    <a:pt x="603" y="952"/>
                  </a:cubicBezTo>
                  <a:cubicBezTo>
                    <a:pt x="603" y="950"/>
                    <a:pt x="608" y="952"/>
                    <a:pt x="607" y="949"/>
                  </a:cubicBezTo>
                  <a:cubicBezTo>
                    <a:pt x="606" y="943"/>
                    <a:pt x="605" y="937"/>
                    <a:pt x="604" y="932"/>
                  </a:cubicBezTo>
                  <a:cubicBezTo>
                    <a:pt x="603" y="923"/>
                    <a:pt x="609" y="930"/>
                    <a:pt x="612" y="923"/>
                  </a:cubicBezTo>
                  <a:cubicBezTo>
                    <a:pt x="614" y="915"/>
                    <a:pt x="608" y="904"/>
                    <a:pt x="603" y="899"/>
                  </a:cubicBezTo>
                  <a:cubicBezTo>
                    <a:pt x="593" y="886"/>
                    <a:pt x="597" y="860"/>
                    <a:pt x="610" y="883"/>
                  </a:cubicBezTo>
                  <a:cubicBezTo>
                    <a:pt x="617" y="898"/>
                    <a:pt x="625" y="911"/>
                    <a:pt x="631" y="927"/>
                  </a:cubicBezTo>
                  <a:cubicBezTo>
                    <a:pt x="630" y="911"/>
                    <a:pt x="622" y="896"/>
                    <a:pt x="614" y="883"/>
                  </a:cubicBezTo>
                  <a:cubicBezTo>
                    <a:pt x="611" y="878"/>
                    <a:pt x="600" y="871"/>
                    <a:pt x="599" y="865"/>
                  </a:cubicBezTo>
                  <a:cubicBezTo>
                    <a:pt x="597" y="857"/>
                    <a:pt x="591" y="845"/>
                    <a:pt x="586" y="839"/>
                  </a:cubicBezTo>
                  <a:cubicBezTo>
                    <a:pt x="565" y="811"/>
                    <a:pt x="537" y="797"/>
                    <a:pt x="505" y="784"/>
                  </a:cubicBezTo>
                  <a:cubicBezTo>
                    <a:pt x="484" y="776"/>
                    <a:pt x="459" y="769"/>
                    <a:pt x="448" y="748"/>
                  </a:cubicBezTo>
                  <a:cubicBezTo>
                    <a:pt x="442" y="737"/>
                    <a:pt x="439" y="729"/>
                    <a:pt x="438" y="715"/>
                  </a:cubicBezTo>
                  <a:cubicBezTo>
                    <a:pt x="438" y="708"/>
                    <a:pt x="436" y="685"/>
                    <a:pt x="443" y="681"/>
                  </a:cubicBezTo>
                  <a:cubicBezTo>
                    <a:pt x="453" y="675"/>
                    <a:pt x="453" y="693"/>
                    <a:pt x="454" y="698"/>
                  </a:cubicBezTo>
                  <a:cubicBezTo>
                    <a:pt x="456" y="710"/>
                    <a:pt x="461" y="722"/>
                    <a:pt x="466" y="733"/>
                  </a:cubicBezTo>
                  <a:cubicBezTo>
                    <a:pt x="477" y="761"/>
                    <a:pt x="511" y="766"/>
                    <a:pt x="536" y="777"/>
                  </a:cubicBezTo>
                  <a:cubicBezTo>
                    <a:pt x="564" y="788"/>
                    <a:pt x="592" y="805"/>
                    <a:pt x="611" y="828"/>
                  </a:cubicBezTo>
                  <a:cubicBezTo>
                    <a:pt x="619" y="838"/>
                    <a:pt x="627" y="850"/>
                    <a:pt x="632" y="861"/>
                  </a:cubicBezTo>
                  <a:cubicBezTo>
                    <a:pt x="639" y="873"/>
                    <a:pt x="639" y="886"/>
                    <a:pt x="643" y="898"/>
                  </a:cubicBezTo>
                  <a:cubicBezTo>
                    <a:pt x="644" y="899"/>
                    <a:pt x="647" y="886"/>
                    <a:pt x="647" y="884"/>
                  </a:cubicBezTo>
                  <a:cubicBezTo>
                    <a:pt x="645" y="877"/>
                    <a:pt x="643" y="867"/>
                    <a:pt x="639" y="861"/>
                  </a:cubicBezTo>
                  <a:cubicBezTo>
                    <a:pt x="633" y="851"/>
                    <a:pt x="625" y="841"/>
                    <a:pt x="618" y="832"/>
                  </a:cubicBezTo>
                  <a:cubicBezTo>
                    <a:pt x="605" y="815"/>
                    <a:pt x="592" y="800"/>
                    <a:pt x="573" y="790"/>
                  </a:cubicBezTo>
                  <a:cubicBezTo>
                    <a:pt x="561" y="785"/>
                    <a:pt x="550" y="779"/>
                    <a:pt x="539" y="774"/>
                  </a:cubicBezTo>
                  <a:cubicBezTo>
                    <a:pt x="528" y="769"/>
                    <a:pt x="515" y="765"/>
                    <a:pt x="506" y="756"/>
                  </a:cubicBezTo>
                  <a:cubicBezTo>
                    <a:pt x="499" y="750"/>
                    <a:pt x="456" y="702"/>
                    <a:pt x="473" y="693"/>
                  </a:cubicBezTo>
                  <a:cubicBezTo>
                    <a:pt x="472" y="694"/>
                    <a:pt x="530" y="754"/>
                    <a:pt x="530" y="756"/>
                  </a:cubicBezTo>
                  <a:cubicBezTo>
                    <a:pt x="538" y="770"/>
                    <a:pt x="569" y="776"/>
                    <a:pt x="582" y="780"/>
                  </a:cubicBezTo>
                  <a:cubicBezTo>
                    <a:pt x="594" y="783"/>
                    <a:pt x="611" y="800"/>
                    <a:pt x="618" y="808"/>
                  </a:cubicBezTo>
                  <a:cubicBezTo>
                    <a:pt x="611" y="795"/>
                    <a:pt x="598" y="784"/>
                    <a:pt x="584" y="776"/>
                  </a:cubicBezTo>
                  <a:cubicBezTo>
                    <a:pt x="572" y="769"/>
                    <a:pt x="548" y="765"/>
                    <a:pt x="538" y="754"/>
                  </a:cubicBezTo>
                  <a:cubicBezTo>
                    <a:pt x="525" y="738"/>
                    <a:pt x="483" y="711"/>
                    <a:pt x="493" y="688"/>
                  </a:cubicBezTo>
                  <a:cubicBezTo>
                    <a:pt x="489" y="697"/>
                    <a:pt x="516" y="710"/>
                    <a:pt x="519" y="713"/>
                  </a:cubicBezTo>
                  <a:cubicBezTo>
                    <a:pt x="525" y="723"/>
                    <a:pt x="529" y="728"/>
                    <a:pt x="538" y="728"/>
                  </a:cubicBezTo>
                  <a:cubicBezTo>
                    <a:pt x="553" y="728"/>
                    <a:pt x="534" y="712"/>
                    <a:pt x="534" y="701"/>
                  </a:cubicBezTo>
                  <a:cubicBezTo>
                    <a:pt x="532" y="680"/>
                    <a:pt x="542" y="685"/>
                    <a:pt x="545" y="701"/>
                  </a:cubicBezTo>
                  <a:cubicBezTo>
                    <a:pt x="547" y="715"/>
                    <a:pt x="563" y="730"/>
                    <a:pt x="569" y="741"/>
                  </a:cubicBezTo>
                  <a:cubicBezTo>
                    <a:pt x="574" y="751"/>
                    <a:pt x="592" y="765"/>
                    <a:pt x="592" y="749"/>
                  </a:cubicBezTo>
                  <a:cubicBezTo>
                    <a:pt x="592" y="751"/>
                    <a:pt x="637" y="780"/>
                    <a:pt x="641" y="784"/>
                  </a:cubicBezTo>
                  <a:cubicBezTo>
                    <a:pt x="654" y="797"/>
                    <a:pt x="667" y="813"/>
                    <a:pt x="676" y="830"/>
                  </a:cubicBezTo>
                  <a:cubicBezTo>
                    <a:pt x="682" y="843"/>
                    <a:pt x="690" y="858"/>
                    <a:pt x="691" y="874"/>
                  </a:cubicBezTo>
                  <a:cubicBezTo>
                    <a:pt x="692" y="880"/>
                    <a:pt x="688" y="887"/>
                    <a:pt x="688" y="894"/>
                  </a:cubicBezTo>
                  <a:cubicBezTo>
                    <a:pt x="684" y="939"/>
                    <a:pt x="680" y="889"/>
                    <a:pt x="670" y="891"/>
                  </a:cubicBezTo>
                  <a:cubicBezTo>
                    <a:pt x="659" y="894"/>
                    <a:pt x="675" y="936"/>
                    <a:pt x="660" y="932"/>
                  </a:cubicBezTo>
                  <a:cubicBezTo>
                    <a:pt x="654" y="931"/>
                    <a:pt x="650" y="919"/>
                    <a:pt x="649" y="933"/>
                  </a:cubicBezTo>
                  <a:cubicBezTo>
                    <a:pt x="648" y="943"/>
                    <a:pt x="649" y="952"/>
                    <a:pt x="647" y="962"/>
                  </a:cubicBezTo>
                  <a:cubicBezTo>
                    <a:pt x="645" y="958"/>
                    <a:pt x="627" y="928"/>
                    <a:pt x="627" y="941"/>
                  </a:cubicBezTo>
                  <a:cubicBezTo>
                    <a:pt x="626" y="947"/>
                    <a:pt x="632" y="950"/>
                    <a:pt x="634" y="956"/>
                  </a:cubicBezTo>
                  <a:cubicBezTo>
                    <a:pt x="635" y="961"/>
                    <a:pt x="634" y="969"/>
                    <a:pt x="636" y="975"/>
                  </a:cubicBezTo>
                  <a:cubicBezTo>
                    <a:pt x="644" y="1019"/>
                    <a:pt x="586" y="1008"/>
                    <a:pt x="573" y="1036"/>
                  </a:cubicBezTo>
                  <a:cubicBezTo>
                    <a:pt x="587" y="1035"/>
                    <a:pt x="600" y="1034"/>
                    <a:pt x="613" y="1030"/>
                  </a:cubicBezTo>
                  <a:cubicBezTo>
                    <a:pt x="632" y="1024"/>
                    <a:pt x="622" y="1042"/>
                    <a:pt x="621" y="1051"/>
                  </a:cubicBezTo>
                  <a:cubicBezTo>
                    <a:pt x="641" y="1048"/>
                    <a:pt x="658" y="1031"/>
                    <a:pt x="673" y="1017"/>
                  </a:cubicBezTo>
                  <a:cubicBezTo>
                    <a:pt x="676" y="1013"/>
                    <a:pt x="691" y="1002"/>
                    <a:pt x="694" y="1012"/>
                  </a:cubicBezTo>
                  <a:cubicBezTo>
                    <a:pt x="698" y="1020"/>
                    <a:pt x="691" y="1036"/>
                    <a:pt x="704" y="1025"/>
                  </a:cubicBezTo>
                  <a:cubicBezTo>
                    <a:pt x="713" y="1017"/>
                    <a:pt x="718" y="1006"/>
                    <a:pt x="727" y="999"/>
                  </a:cubicBezTo>
                  <a:cubicBezTo>
                    <a:pt x="733" y="995"/>
                    <a:pt x="743" y="994"/>
                    <a:pt x="750" y="990"/>
                  </a:cubicBezTo>
                  <a:cubicBezTo>
                    <a:pt x="761" y="985"/>
                    <a:pt x="768" y="997"/>
                    <a:pt x="763" y="1007"/>
                  </a:cubicBezTo>
                  <a:cubicBezTo>
                    <a:pt x="760" y="1012"/>
                    <a:pt x="754" y="1016"/>
                    <a:pt x="754" y="1023"/>
                  </a:cubicBezTo>
                  <a:cubicBezTo>
                    <a:pt x="761" y="1020"/>
                    <a:pt x="767" y="1015"/>
                    <a:pt x="774" y="1011"/>
                  </a:cubicBezTo>
                  <a:cubicBezTo>
                    <a:pt x="781" y="1007"/>
                    <a:pt x="792" y="1006"/>
                    <a:pt x="798" y="1000"/>
                  </a:cubicBezTo>
                  <a:cubicBezTo>
                    <a:pt x="808" y="990"/>
                    <a:pt x="824" y="990"/>
                    <a:pt x="834" y="979"/>
                  </a:cubicBezTo>
                  <a:cubicBezTo>
                    <a:pt x="841" y="973"/>
                    <a:pt x="863" y="945"/>
                    <a:pt x="870" y="944"/>
                  </a:cubicBezTo>
                  <a:cubicBezTo>
                    <a:pt x="883" y="944"/>
                    <a:pt x="860" y="968"/>
                    <a:pt x="863" y="968"/>
                  </a:cubicBezTo>
                  <a:cubicBezTo>
                    <a:pt x="871" y="968"/>
                    <a:pt x="892" y="946"/>
                    <a:pt x="895" y="939"/>
                  </a:cubicBezTo>
                  <a:cubicBezTo>
                    <a:pt x="908" y="918"/>
                    <a:pt x="904" y="942"/>
                    <a:pt x="909" y="947"/>
                  </a:cubicBezTo>
                  <a:cubicBezTo>
                    <a:pt x="916" y="953"/>
                    <a:pt x="926" y="933"/>
                    <a:pt x="936" y="935"/>
                  </a:cubicBezTo>
                  <a:cubicBezTo>
                    <a:pt x="951" y="938"/>
                    <a:pt x="944" y="960"/>
                    <a:pt x="932" y="962"/>
                  </a:cubicBezTo>
                  <a:cubicBezTo>
                    <a:pt x="906" y="966"/>
                    <a:pt x="883" y="983"/>
                    <a:pt x="857" y="991"/>
                  </a:cubicBezTo>
                  <a:cubicBezTo>
                    <a:pt x="848" y="994"/>
                    <a:pt x="830" y="999"/>
                    <a:pt x="824" y="1007"/>
                  </a:cubicBezTo>
                  <a:cubicBezTo>
                    <a:pt x="823" y="1008"/>
                    <a:pt x="819" y="1025"/>
                    <a:pt x="817" y="1025"/>
                  </a:cubicBezTo>
                  <a:cubicBezTo>
                    <a:pt x="827" y="1026"/>
                    <a:pt x="839" y="1021"/>
                    <a:pt x="847" y="1015"/>
                  </a:cubicBezTo>
                  <a:cubicBezTo>
                    <a:pt x="856" y="1006"/>
                    <a:pt x="872" y="1007"/>
                    <a:pt x="885" y="1004"/>
                  </a:cubicBezTo>
                  <a:cubicBezTo>
                    <a:pt x="908" y="998"/>
                    <a:pt x="930" y="992"/>
                    <a:pt x="953" y="988"/>
                  </a:cubicBezTo>
                  <a:cubicBezTo>
                    <a:pt x="959" y="986"/>
                    <a:pt x="1021" y="978"/>
                    <a:pt x="1005" y="965"/>
                  </a:cubicBezTo>
                  <a:cubicBezTo>
                    <a:pt x="1003" y="964"/>
                    <a:pt x="993" y="955"/>
                    <a:pt x="1004" y="959"/>
                  </a:cubicBezTo>
                  <a:cubicBezTo>
                    <a:pt x="1020" y="965"/>
                    <a:pt x="1014" y="950"/>
                    <a:pt x="1007" y="944"/>
                  </a:cubicBezTo>
                  <a:cubicBezTo>
                    <a:pt x="989" y="924"/>
                    <a:pt x="969" y="919"/>
                    <a:pt x="943" y="916"/>
                  </a:cubicBezTo>
                  <a:cubicBezTo>
                    <a:pt x="915" y="913"/>
                    <a:pt x="921" y="896"/>
                    <a:pt x="945" y="894"/>
                  </a:cubicBezTo>
                  <a:cubicBezTo>
                    <a:pt x="961" y="891"/>
                    <a:pt x="992" y="897"/>
                    <a:pt x="1005" y="907"/>
                  </a:cubicBezTo>
                  <a:cubicBezTo>
                    <a:pt x="1026" y="922"/>
                    <a:pt x="1041" y="945"/>
                    <a:pt x="1053" y="967"/>
                  </a:cubicBezTo>
                  <a:cubicBezTo>
                    <a:pt x="1065" y="989"/>
                    <a:pt x="1072" y="1013"/>
                    <a:pt x="1084" y="1035"/>
                  </a:cubicBezTo>
                  <a:cubicBezTo>
                    <a:pt x="1096" y="1060"/>
                    <a:pt x="1117" y="1076"/>
                    <a:pt x="1136" y="1095"/>
                  </a:cubicBezTo>
                  <a:cubicBezTo>
                    <a:pt x="1165" y="1125"/>
                    <a:pt x="1201" y="1147"/>
                    <a:pt x="1241" y="1158"/>
                  </a:cubicBezTo>
                  <a:cubicBezTo>
                    <a:pt x="1248" y="1160"/>
                    <a:pt x="1287" y="1161"/>
                    <a:pt x="1287" y="1163"/>
                  </a:cubicBezTo>
                  <a:cubicBezTo>
                    <a:pt x="1288" y="1168"/>
                    <a:pt x="1274" y="1175"/>
                    <a:pt x="1279" y="1178"/>
                  </a:cubicBezTo>
                  <a:cubicBezTo>
                    <a:pt x="1285" y="1180"/>
                    <a:pt x="1301" y="1171"/>
                    <a:pt x="1304" y="1175"/>
                  </a:cubicBezTo>
                  <a:cubicBezTo>
                    <a:pt x="1311" y="1183"/>
                    <a:pt x="1293" y="1189"/>
                    <a:pt x="1314" y="1185"/>
                  </a:cubicBezTo>
                  <a:cubicBezTo>
                    <a:pt x="1316" y="1184"/>
                    <a:pt x="1335" y="1176"/>
                    <a:pt x="1328" y="1184"/>
                  </a:cubicBezTo>
                  <a:cubicBezTo>
                    <a:pt x="1327" y="1186"/>
                    <a:pt x="1314" y="1198"/>
                    <a:pt x="1313" y="1196"/>
                  </a:cubicBezTo>
                  <a:cubicBezTo>
                    <a:pt x="1315" y="1205"/>
                    <a:pt x="1335" y="1195"/>
                    <a:pt x="1339" y="1194"/>
                  </a:cubicBezTo>
                  <a:cubicBezTo>
                    <a:pt x="1346" y="1194"/>
                    <a:pt x="1337" y="1211"/>
                    <a:pt x="1338" y="1211"/>
                  </a:cubicBezTo>
                  <a:cubicBezTo>
                    <a:pt x="1343" y="1210"/>
                    <a:pt x="1345" y="1207"/>
                    <a:pt x="1350" y="1206"/>
                  </a:cubicBezTo>
                  <a:cubicBezTo>
                    <a:pt x="1356" y="1205"/>
                    <a:pt x="1356" y="1211"/>
                    <a:pt x="1351" y="1213"/>
                  </a:cubicBezTo>
                  <a:cubicBezTo>
                    <a:pt x="1340" y="1217"/>
                    <a:pt x="1356" y="1218"/>
                    <a:pt x="1358" y="1218"/>
                  </a:cubicBezTo>
                  <a:cubicBezTo>
                    <a:pt x="1361" y="1217"/>
                    <a:pt x="1364" y="1213"/>
                    <a:pt x="1367" y="1213"/>
                  </a:cubicBezTo>
                  <a:cubicBezTo>
                    <a:pt x="1371" y="1214"/>
                    <a:pt x="1380" y="1222"/>
                    <a:pt x="1382" y="1226"/>
                  </a:cubicBezTo>
                  <a:cubicBezTo>
                    <a:pt x="1383" y="1227"/>
                    <a:pt x="1377" y="1232"/>
                    <a:pt x="1380" y="1233"/>
                  </a:cubicBezTo>
                  <a:cubicBezTo>
                    <a:pt x="1396" y="1236"/>
                    <a:pt x="1415" y="1240"/>
                    <a:pt x="1430" y="1238"/>
                  </a:cubicBezTo>
                  <a:cubicBezTo>
                    <a:pt x="1448" y="1235"/>
                    <a:pt x="1483" y="1241"/>
                    <a:pt x="1487" y="1263"/>
                  </a:cubicBezTo>
                  <a:cubicBezTo>
                    <a:pt x="1492" y="1297"/>
                    <a:pt x="1519" y="1318"/>
                    <a:pt x="1533" y="1348"/>
                  </a:cubicBezTo>
                  <a:cubicBezTo>
                    <a:pt x="1540" y="1365"/>
                    <a:pt x="1549" y="1392"/>
                    <a:pt x="1536" y="1406"/>
                  </a:cubicBezTo>
                  <a:cubicBezTo>
                    <a:pt x="1530" y="1413"/>
                    <a:pt x="1524" y="1418"/>
                    <a:pt x="1515" y="1421"/>
                  </a:cubicBezTo>
                  <a:cubicBezTo>
                    <a:pt x="1509" y="1423"/>
                    <a:pt x="1502" y="1415"/>
                    <a:pt x="1495" y="1415"/>
                  </a:cubicBezTo>
                  <a:cubicBezTo>
                    <a:pt x="1482" y="1415"/>
                    <a:pt x="1467" y="1431"/>
                    <a:pt x="1464" y="1444"/>
                  </a:cubicBezTo>
                  <a:cubicBezTo>
                    <a:pt x="1458" y="1465"/>
                    <a:pt x="1493" y="1449"/>
                    <a:pt x="1498" y="1456"/>
                  </a:cubicBezTo>
                  <a:cubicBezTo>
                    <a:pt x="1502" y="1461"/>
                    <a:pt x="1523" y="1471"/>
                    <a:pt x="1529" y="1474"/>
                  </a:cubicBezTo>
                  <a:cubicBezTo>
                    <a:pt x="1542" y="1481"/>
                    <a:pt x="1557" y="1479"/>
                    <a:pt x="1570" y="1471"/>
                  </a:cubicBezTo>
                  <a:cubicBezTo>
                    <a:pt x="1585" y="1462"/>
                    <a:pt x="1575" y="1441"/>
                    <a:pt x="1586" y="1434"/>
                  </a:cubicBezTo>
                  <a:cubicBezTo>
                    <a:pt x="1593" y="1430"/>
                    <a:pt x="1599" y="1423"/>
                    <a:pt x="1595" y="1415"/>
                  </a:cubicBezTo>
                  <a:cubicBezTo>
                    <a:pt x="1594" y="1412"/>
                    <a:pt x="1600" y="1397"/>
                    <a:pt x="1603" y="1398"/>
                  </a:cubicBezTo>
                  <a:cubicBezTo>
                    <a:pt x="1615" y="1405"/>
                    <a:pt x="1607" y="1452"/>
                    <a:pt x="1607" y="1462"/>
                  </a:cubicBezTo>
                  <a:cubicBezTo>
                    <a:pt x="1608" y="1488"/>
                    <a:pt x="1638" y="1491"/>
                    <a:pt x="1649" y="1470"/>
                  </a:cubicBezTo>
                  <a:cubicBezTo>
                    <a:pt x="1663" y="1444"/>
                    <a:pt x="1641" y="1418"/>
                    <a:pt x="1631" y="1396"/>
                  </a:cubicBezTo>
                  <a:cubicBezTo>
                    <a:pt x="1626" y="1387"/>
                    <a:pt x="1626" y="1377"/>
                    <a:pt x="1624" y="1368"/>
                  </a:cubicBezTo>
                  <a:cubicBezTo>
                    <a:pt x="1621" y="1357"/>
                    <a:pt x="1613" y="1348"/>
                    <a:pt x="1609" y="1337"/>
                  </a:cubicBezTo>
                  <a:cubicBezTo>
                    <a:pt x="1599" y="1314"/>
                    <a:pt x="1591" y="1289"/>
                    <a:pt x="1582" y="1266"/>
                  </a:cubicBezTo>
                  <a:cubicBezTo>
                    <a:pt x="1574" y="1246"/>
                    <a:pt x="1572" y="1219"/>
                    <a:pt x="1561" y="1201"/>
                  </a:cubicBezTo>
                  <a:cubicBezTo>
                    <a:pt x="1546" y="1178"/>
                    <a:pt x="1516" y="1187"/>
                    <a:pt x="1495" y="1175"/>
                  </a:cubicBezTo>
                  <a:cubicBezTo>
                    <a:pt x="1473" y="1162"/>
                    <a:pt x="1448" y="1149"/>
                    <a:pt x="1430" y="1132"/>
                  </a:cubicBezTo>
                  <a:cubicBezTo>
                    <a:pt x="1391" y="1097"/>
                    <a:pt x="1382" y="1053"/>
                    <a:pt x="1377" y="1003"/>
                  </a:cubicBezTo>
                  <a:cubicBezTo>
                    <a:pt x="1375" y="988"/>
                    <a:pt x="1377" y="981"/>
                    <a:pt x="1367" y="970"/>
                  </a:cubicBezTo>
                  <a:cubicBezTo>
                    <a:pt x="1359" y="960"/>
                    <a:pt x="1370" y="960"/>
                    <a:pt x="1371" y="952"/>
                  </a:cubicBezTo>
                  <a:cubicBezTo>
                    <a:pt x="1372" y="942"/>
                    <a:pt x="1365" y="928"/>
                    <a:pt x="1362" y="918"/>
                  </a:cubicBezTo>
                  <a:cubicBezTo>
                    <a:pt x="1351" y="882"/>
                    <a:pt x="1342" y="842"/>
                    <a:pt x="1323" y="809"/>
                  </a:cubicBezTo>
                  <a:cubicBezTo>
                    <a:pt x="1292" y="755"/>
                    <a:pt x="1236" y="728"/>
                    <a:pt x="1182" y="701"/>
                  </a:cubicBezTo>
                  <a:cubicBezTo>
                    <a:pt x="1156" y="688"/>
                    <a:pt x="1129" y="673"/>
                    <a:pt x="1101" y="667"/>
                  </a:cubicBezTo>
                  <a:cubicBezTo>
                    <a:pt x="1088" y="663"/>
                    <a:pt x="1072" y="663"/>
                    <a:pt x="1060" y="655"/>
                  </a:cubicBezTo>
                  <a:cubicBezTo>
                    <a:pt x="1018" y="627"/>
                    <a:pt x="967" y="615"/>
                    <a:pt x="917" y="607"/>
                  </a:cubicBezTo>
                  <a:cubicBezTo>
                    <a:pt x="891" y="602"/>
                    <a:pt x="867" y="594"/>
                    <a:pt x="841" y="591"/>
                  </a:cubicBezTo>
                  <a:cubicBezTo>
                    <a:pt x="821" y="589"/>
                    <a:pt x="797" y="590"/>
                    <a:pt x="778" y="583"/>
                  </a:cubicBezTo>
                  <a:cubicBezTo>
                    <a:pt x="738" y="569"/>
                    <a:pt x="716" y="515"/>
                    <a:pt x="670" y="511"/>
                  </a:cubicBezTo>
                  <a:cubicBezTo>
                    <a:pt x="693" y="494"/>
                    <a:pt x="709" y="460"/>
                    <a:pt x="696" y="432"/>
                  </a:cubicBezTo>
                  <a:cubicBezTo>
                    <a:pt x="691" y="421"/>
                    <a:pt x="686" y="399"/>
                    <a:pt x="681" y="425"/>
                  </a:cubicBezTo>
                  <a:cubicBezTo>
                    <a:pt x="680" y="429"/>
                    <a:pt x="676" y="436"/>
                    <a:pt x="667" y="434"/>
                  </a:cubicBezTo>
                  <a:cubicBezTo>
                    <a:pt x="659" y="433"/>
                    <a:pt x="659" y="430"/>
                    <a:pt x="653" y="439"/>
                  </a:cubicBezTo>
                  <a:cubicBezTo>
                    <a:pt x="649" y="445"/>
                    <a:pt x="645" y="451"/>
                    <a:pt x="641" y="456"/>
                  </a:cubicBezTo>
                  <a:cubicBezTo>
                    <a:pt x="635" y="463"/>
                    <a:pt x="628" y="470"/>
                    <a:pt x="621" y="476"/>
                  </a:cubicBezTo>
                  <a:cubicBezTo>
                    <a:pt x="619" y="477"/>
                    <a:pt x="608" y="484"/>
                    <a:pt x="613" y="476"/>
                  </a:cubicBezTo>
                  <a:cubicBezTo>
                    <a:pt x="622" y="459"/>
                    <a:pt x="639" y="449"/>
                    <a:pt x="649" y="432"/>
                  </a:cubicBezTo>
                  <a:cubicBezTo>
                    <a:pt x="666" y="399"/>
                    <a:pt x="644" y="385"/>
                    <a:pt x="644" y="385"/>
                  </a:cubicBezTo>
                  <a:cubicBezTo>
                    <a:pt x="645" y="407"/>
                    <a:pt x="628" y="412"/>
                    <a:pt x="628" y="411"/>
                  </a:cubicBezTo>
                  <a:cubicBezTo>
                    <a:pt x="614" y="391"/>
                    <a:pt x="610" y="423"/>
                    <a:pt x="612" y="436"/>
                  </a:cubicBezTo>
                  <a:cubicBezTo>
                    <a:pt x="614" y="449"/>
                    <a:pt x="611" y="455"/>
                    <a:pt x="610" y="469"/>
                  </a:cubicBezTo>
                  <a:cubicBezTo>
                    <a:pt x="607" y="483"/>
                    <a:pt x="603" y="481"/>
                    <a:pt x="598" y="493"/>
                  </a:cubicBezTo>
                  <a:cubicBezTo>
                    <a:pt x="592" y="507"/>
                    <a:pt x="613" y="509"/>
                    <a:pt x="617" y="514"/>
                  </a:cubicBezTo>
                  <a:cubicBezTo>
                    <a:pt x="624" y="523"/>
                    <a:pt x="617" y="525"/>
                    <a:pt x="629" y="524"/>
                  </a:cubicBezTo>
                  <a:cubicBezTo>
                    <a:pt x="637" y="524"/>
                    <a:pt x="628" y="535"/>
                    <a:pt x="626" y="537"/>
                  </a:cubicBezTo>
                  <a:cubicBezTo>
                    <a:pt x="622" y="541"/>
                    <a:pt x="600" y="546"/>
                    <a:pt x="595" y="544"/>
                  </a:cubicBezTo>
                  <a:cubicBezTo>
                    <a:pt x="598" y="542"/>
                    <a:pt x="601" y="537"/>
                    <a:pt x="602" y="532"/>
                  </a:cubicBezTo>
                  <a:cubicBezTo>
                    <a:pt x="582" y="534"/>
                    <a:pt x="566" y="551"/>
                    <a:pt x="546" y="556"/>
                  </a:cubicBezTo>
                  <a:cubicBezTo>
                    <a:pt x="530" y="560"/>
                    <a:pt x="507" y="578"/>
                    <a:pt x="492" y="574"/>
                  </a:cubicBezTo>
                  <a:cubicBezTo>
                    <a:pt x="494" y="568"/>
                    <a:pt x="503" y="563"/>
                    <a:pt x="503" y="557"/>
                  </a:cubicBezTo>
                  <a:cubicBezTo>
                    <a:pt x="490" y="557"/>
                    <a:pt x="478" y="570"/>
                    <a:pt x="466" y="575"/>
                  </a:cubicBezTo>
                  <a:cubicBezTo>
                    <a:pt x="455" y="580"/>
                    <a:pt x="430" y="592"/>
                    <a:pt x="417" y="586"/>
                  </a:cubicBezTo>
                  <a:cubicBezTo>
                    <a:pt x="424" y="578"/>
                    <a:pt x="439" y="575"/>
                    <a:pt x="448" y="570"/>
                  </a:cubicBezTo>
                  <a:cubicBezTo>
                    <a:pt x="460" y="565"/>
                    <a:pt x="470" y="557"/>
                    <a:pt x="482" y="551"/>
                  </a:cubicBezTo>
                  <a:cubicBezTo>
                    <a:pt x="498" y="543"/>
                    <a:pt x="515" y="542"/>
                    <a:pt x="531" y="531"/>
                  </a:cubicBezTo>
                  <a:cubicBezTo>
                    <a:pt x="535" y="528"/>
                    <a:pt x="559" y="500"/>
                    <a:pt x="554" y="500"/>
                  </a:cubicBezTo>
                  <a:cubicBezTo>
                    <a:pt x="552" y="501"/>
                    <a:pt x="542" y="515"/>
                    <a:pt x="539" y="509"/>
                  </a:cubicBezTo>
                  <a:cubicBezTo>
                    <a:pt x="532" y="497"/>
                    <a:pt x="580" y="474"/>
                    <a:pt x="587" y="470"/>
                  </a:cubicBezTo>
                  <a:cubicBezTo>
                    <a:pt x="600" y="461"/>
                    <a:pt x="603" y="434"/>
                    <a:pt x="602" y="440"/>
                  </a:cubicBezTo>
                  <a:cubicBezTo>
                    <a:pt x="600" y="445"/>
                    <a:pt x="587" y="453"/>
                    <a:pt x="583" y="456"/>
                  </a:cubicBezTo>
                  <a:cubicBezTo>
                    <a:pt x="581" y="458"/>
                    <a:pt x="566" y="476"/>
                    <a:pt x="565" y="476"/>
                  </a:cubicBezTo>
                  <a:cubicBezTo>
                    <a:pt x="554" y="476"/>
                    <a:pt x="548" y="477"/>
                    <a:pt x="540" y="484"/>
                  </a:cubicBezTo>
                  <a:cubicBezTo>
                    <a:pt x="531" y="492"/>
                    <a:pt x="524" y="500"/>
                    <a:pt x="515" y="507"/>
                  </a:cubicBezTo>
                  <a:cubicBezTo>
                    <a:pt x="510" y="510"/>
                    <a:pt x="505" y="513"/>
                    <a:pt x="500" y="515"/>
                  </a:cubicBezTo>
                  <a:cubicBezTo>
                    <a:pt x="489" y="518"/>
                    <a:pt x="500" y="510"/>
                    <a:pt x="495" y="510"/>
                  </a:cubicBezTo>
                  <a:cubicBezTo>
                    <a:pt x="484" y="509"/>
                    <a:pt x="471" y="520"/>
                    <a:pt x="462" y="517"/>
                  </a:cubicBezTo>
                  <a:cubicBezTo>
                    <a:pt x="451" y="513"/>
                    <a:pt x="435" y="520"/>
                    <a:pt x="425" y="523"/>
                  </a:cubicBezTo>
                  <a:cubicBezTo>
                    <a:pt x="415" y="526"/>
                    <a:pt x="403" y="534"/>
                    <a:pt x="392" y="533"/>
                  </a:cubicBezTo>
                  <a:cubicBezTo>
                    <a:pt x="383" y="532"/>
                    <a:pt x="387" y="518"/>
                    <a:pt x="371" y="524"/>
                  </a:cubicBezTo>
                  <a:cubicBezTo>
                    <a:pt x="358" y="528"/>
                    <a:pt x="348" y="538"/>
                    <a:pt x="335" y="544"/>
                  </a:cubicBezTo>
                  <a:cubicBezTo>
                    <a:pt x="326" y="549"/>
                    <a:pt x="319" y="545"/>
                    <a:pt x="329" y="536"/>
                  </a:cubicBezTo>
                  <a:cubicBezTo>
                    <a:pt x="341" y="525"/>
                    <a:pt x="379" y="515"/>
                    <a:pt x="385" y="499"/>
                  </a:cubicBezTo>
                  <a:cubicBezTo>
                    <a:pt x="339" y="503"/>
                    <a:pt x="317" y="531"/>
                    <a:pt x="288" y="561"/>
                  </a:cubicBezTo>
                  <a:cubicBezTo>
                    <a:pt x="278" y="571"/>
                    <a:pt x="264" y="576"/>
                    <a:pt x="254" y="585"/>
                  </a:cubicBezTo>
                  <a:cubicBezTo>
                    <a:pt x="246" y="593"/>
                    <a:pt x="222" y="625"/>
                    <a:pt x="210" y="621"/>
                  </a:cubicBezTo>
                  <a:cubicBezTo>
                    <a:pt x="211" y="610"/>
                    <a:pt x="225" y="590"/>
                    <a:pt x="233" y="584"/>
                  </a:cubicBezTo>
                  <a:cubicBezTo>
                    <a:pt x="242" y="577"/>
                    <a:pt x="250" y="557"/>
                    <a:pt x="260" y="554"/>
                  </a:cubicBezTo>
                  <a:cubicBezTo>
                    <a:pt x="224" y="565"/>
                    <a:pt x="194" y="614"/>
                    <a:pt x="176" y="643"/>
                  </a:cubicBezTo>
                  <a:cubicBezTo>
                    <a:pt x="174" y="647"/>
                    <a:pt x="175" y="660"/>
                    <a:pt x="167" y="656"/>
                  </a:cubicBezTo>
                  <a:cubicBezTo>
                    <a:pt x="163" y="653"/>
                    <a:pt x="164" y="647"/>
                    <a:pt x="165" y="643"/>
                  </a:cubicBezTo>
                  <a:cubicBezTo>
                    <a:pt x="166" y="634"/>
                    <a:pt x="170" y="626"/>
                    <a:pt x="174" y="619"/>
                  </a:cubicBezTo>
                  <a:cubicBezTo>
                    <a:pt x="188" y="591"/>
                    <a:pt x="209" y="571"/>
                    <a:pt x="235" y="554"/>
                  </a:cubicBezTo>
                  <a:cubicBezTo>
                    <a:pt x="239" y="551"/>
                    <a:pt x="291" y="519"/>
                    <a:pt x="283" y="511"/>
                  </a:cubicBezTo>
                  <a:cubicBezTo>
                    <a:pt x="281" y="509"/>
                    <a:pt x="243" y="538"/>
                    <a:pt x="237" y="541"/>
                  </a:cubicBezTo>
                  <a:cubicBezTo>
                    <a:pt x="218" y="550"/>
                    <a:pt x="200" y="566"/>
                    <a:pt x="186" y="582"/>
                  </a:cubicBezTo>
                  <a:cubicBezTo>
                    <a:pt x="182" y="585"/>
                    <a:pt x="174" y="603"/>
                    <a:pt x="169" y="602"/>
                  </a:cubicBezTo>
                  <a:cubicBezTo>
                    <a:pt x="161" y="601"/>
                    <a:pt x="172" y="589"/>
                    <a:pt x="172" y="587"/>
                  </a:cubicBezTo>
                  <a:cubicBezTo>
                    <a:pt x="171" y="582"/>
                    <a:pt x="150" y="608"/>
                    <a:pt x="149" y="610"/>
                  </a:cubicBezTo>
                  <a:cubicBezTo>
                    <a:pt x="141" y="623"/>
                    <a:pt x="137" y="637"/>
                    <a:pt x="137" y="652"/>
                  </a:cubicBezTo>
                  <a:cubicBezTo>
                    <a:pt x="136" y="660"/>
                    <a:pt x="120" y="679"/>
                    <a:pt x="124" y="666"/>
                  </a:cubicBezTo>
                  <a:cubicBezTo>
                    <a:pt x="127" y="656"/>
                    <a:pt x="126" y="644"/>
                    <a:pt x="129" y="633"/>
                  </a:cubicBezTo>
                  <a:cubicBezTo>
                    <a:pt x="137" y="596"/>
                    <a:pt x="160" y="568"/>
                    <a:pt x="185" y="540"/>
                  </a:cubicBezTo>
                  <a:cubicBezTo>
                    <a:pt x="203" y="521"/>
                    <a:pt x="231" y="499"/>
                    <a:pt x="255" y="488"/>
                  </a:cubicBezTo>
                  <a:cubicBezTo>
                    <a:pt x="261" y="485"/>
                    <a:pt x="269" y="480"/>
                    <a:pt x="276" y="480"/>
                  </a:cubicBezTo>
                  <a:cubicBezTo>
                    <a:pt x="285" y="481"/>
                    <a:pt x="271" y="490"/>
                    <a:pt x="269" y="490"/>
                  </a:cubicBezTo>
                  <a:cubicBezTo>
                    <a:pt x="263" y="491"/>
                    <a:pt x="263" y="500"/>
                    <a:pt x="267" y="502"/>
                  </a:cubicBezTo>
                  <a:cubicBezTo>
                    <a:pt x="272" y="504"/>
                    <a:pt x="271" y="500"/>
                    <a:pt x="276" y="499"/>
                  </a:cubicBezTo>
                  <a:cubicBezTo>
                    <a:pt x="297" y="493"/>
                    <a:pt x="321" y="488"/>
                    <a:pt x="343" y="483"/>
                  </a:cubicBezTo>
                  <a:cubicBezTo>
                    <a:pt x="366" y="478"/>
                    <a:pt x="388" y="474"/>
                    <a:pt x="411" y="470"/>
                  </a:cubicBezTo>
                  <a:cubicBezTo>
                    <a:pt x="424" y="468"/>
                    <a:pt x="436" y="465"/>
                    <a:pt x="448" y="460"/>
                  </a:cubicBezTo>
                  <a:cubicBezTo>
                    <a:pt x="461" y="455"/>
                    <a:pt x="474" y="442"/>
                    <a:pt x="488" y="445"/>
                  </a:cubicBezTo>
                  <a:cubicBezTo>
                    <a:pt x="482" y="469"/>
                    <a:pt x="454" y="486"/>
                    <a:pt x="434" y="497"/>
                  </a:cubicBezTo>
                  <a:cubicBezTo>
                    <a:pt x="413" y="507"/>
                    <a:pt x="435" y="508"/>
                    <a:pt x="446" y="503"/>
                  </a:cubicBezTo>
                  <a:cubicBezTo>
                    <a:pt x="478" y="490"/>
                    <a:pt x="506" y="472"/>
                    <a:pt x="526" y="445"/>
                  </a:cubicBezTo>
                  <a:cubicBezTo>
                    <a:pt x="519" y="467"/>
                    <a:pt x="503" y="488"/>
                    <a:pt x="488" y="505"/>
                  </a:cubicBezTo>
                  <a:cubicBezTo>
                    <a:pt x="493" y="499"/>
                    <a:pt x="503" y="499"/>
                    <a:pt x="511" y="494"/>
                  </a:cubicBezTo>
                  <a:cubicBezTo>
                    <a:pt x="523" y="485"/>
                    <a:pt x="532" y="475"/>
                    <a:pt x="539" y="461"/>
                  </a:cubicBezTo>
                  <a:cubicBezTo>
                    <a:pt x="546" y="447"/>
                    <a:pt x="555" y="434"/>
                    <a:pt x="558" y="418"/>
                  </a:cubicBezTo>
                  <a:cubicBezTo>
                    <a:pt x="561" y="408"/>
                    <a:pt x="561" y="387"/>
                    <a:pt x="567" y="380"/>
                  </a:cubicBezTo>
                  <a:cubicBezTo>
                    <a:pt x="566" y="381"/>
                    <a:pt x="569" y="408"/>
                    <a:pt x="567" y="415"/>
                  </a:cubicBezTo>
                  <a:cubicBezTo>
                    <a:pt x="563" y="430"/>
                    <a:pt x="559" y="446"/>
                    <a:pt x="552" y="459"/>
                  </a:cubicBezTo>
                  <a:cubicBezTo>
                    <a:pt x="561" y="455"/>
                    <a:pt x="579" y="434"/>
                    <a:pt x="583" y="420"/>
                  </a:cubicBezTo>
                  <a:cubicBezTo>
                    <a:pt x="583" y="418"/>
                    <a:pt x="584" y="416"/>
                    <a:pt x="583" y="414"/>
                  </a:cubicBezTo>
                  <a:cubicBezTo>
                    <a:pt x="583" y="415"/>
                    <a:pt x="583" y="417"/>
                    <a:pt x="583" y="420"/>
                  </a:cubicBezTo>
                  <a:cubicBezTo>
                    <a:pt x="583" y="423"/>
                    <a:pt x="583" y="427"/>
                    <a:pt x="584" y="427"/>
                  </a:cubicBezTo>
                  <a:cubicBezTo>
                    <a:pt x="590" y="427"/>
                    <a:pt x="600" y="411"/>
                    <a:pt x="601" y="407"/>
                  </a:cubicBezTo>
                  <a:cubicBezTo>
                    <a:pt x="602" y="401"/>
                    <a:pt x="611" y="377"/>
                    <a:pt x="610" y="383"/>
                  </a:cubicBezTo>
                  <a:cubicBezTo>
                    <a:pt x="611" y="376"/>
                    <a:pt x="623" y="372"/>
                    <a:pt x="624" y="364"/>
                  </a:cubicBezTo>
                  <a:cubicBezTo>
                    <a:pt x="626" y="353"/>
                    <a:pt x="628" y="341"/>
                    <a:pt x="625" y="330"/>
                  </a:cubicBezTo>
                  <a:cubicBezTo>
                    <a:pt x="633" y="336"/>
                    <a:pt x="639" y="361"/>
                    <a:pt x="639" y="372"/>
                  </a:cubicBezTo>
                  <a:cubicBezTo>
                    <a:pt x="639" y="362"/>
                    <a:pt x="643" y="350"/>
                    <a:pt x="643" y="339"/>
                  </a:cubicBezTo>
                  <a:cubicBezTo>
                    <a:pt x="643" y="330"/>
                    <a:pt x="633" y="314"/>
                    <a:pt x="638" y="306"/>
                  </a:cubicBezTo>
                  <a:cubicBezTo>
                    <a:pt x="648" y="289"/>
                    <a:pt x="653" y="345"/>
                    <a:pt x="652" y="347"/>
                  </a:cubicBezTo>
                  <a:cubicBezTo>
                    <a:pt x="658" y="337"/>
                    <a:pt x="663" y="325"/>
                    <a:pt x="665" y="313"/>
                  </a:cubicBezTo>
                  <a:cubicBezTo>
                    <a:pt x="667" y="302"/>
                    <a:pt x="662" y="291"/>
                    <a:pt x="661" y="281"/>
                  </a:cubicBezTo>
                  <a:cubicBezTo>
                    <a:pt x="659" y="276"/>
                    <a:pt x="662" y="265"/>
                    <a:pt x="669" y="273"/>
                  </a:cubicBezTo>
                  <a:cubicBezTo>
                    <a:pt x="677" y="285"/>
                    <a:pt x="678" y="303"/>
                    <a:pt x="680" y="317"/>
                  </a:cubicBezTo>
                  <a:cubicBezTo>
                    <a:pt x="680" y="320"/>
                    <a:pt x="674" y="359"/>
                    <a:pt x="677" y="362"/>
                  </a:cubicBezTo>
                  <a:cubicBezTo>
                    <a:pt x="674" y="358"/>
                    <a:pt x="700" y="335"/>
                    <a:pt x="699" y="336"/>
                  </a:cubicBezTo>
                  <a:cubicBezTo>
                    <a:pt x="701" y="335"/>
                    <a:pt x="710" y="312"/>
                    <a:pt x="712" y="309"/>
                  </a:cubicBezTo>
                  <a:cubicBezTo>
                    <a:pt x="718" y="298"/>
                    <a:pt x="719" y="285"/>
                    <a:pt x="716" y="273"/>
                  </a:cubicBezTo>
                  <a:cubicBezTo>
                    <a:pt x="710" y="250"/>
                    <a:pt x="714" y="271"/>
                    <a:pt x="720" y="265"/>
                  </a:cubicBezTo>
                  <a:cubicBezTo>
                    <a:pt x="730" y="255"/>
                    <a:pt x="695" y="200"/>
                    <a:pt x="689" y="192"/>
                  </a:cubicBezTo>
                  <a:cubicBezTo>
                    <a:pt x="678" y="179"/>
                    <a:pt x="662" y="173"/>
                    <a:pt x="647" y="167"/>
                  </a:cubicBezTo>
                  <a:cubicBezTo>
                    <a:pt x="647" y="167"/>
                    <a:pt x="628" y="160"/>
                    <a:pt x="636" y="158"/>
                  </a:cubicBezTo>
                  <a:cubicBezTo>
                    <a:pt x="640" y="156"/>
                    <a:pt x="647" y="160"/>
                    <a:pt x="649" y="160"/>
                  </a:cubicBezTo>
                  <a:cubicBezTo>
                    <a:pt x="654" y="158"/>
                    <a:pt x="636" y="144"/>
                    <a:pt x="636" y="143"/>
                  </a:cubicBezTo>
                  <a:cubicBezTo>
                    <a:pt x="634" y="136"/>
                    <a:pt x="643" y="137"/>
                    <a:pt x="645" y="141"/>
                  </a:cubicBezTo>
                  <a:cubicBezTo>
                    <a:pt x="644" y="140"/>
                    <a:pt x="650" y="132"/>
                    <a:pt x="640" y="128"/>
                  </a:cubicBezTo>
                  <a:cubicBezTo>
                    <a:pt x="636" y="126"/>
                    <a:pt x="628" y="128"/>
                    <a:pt x="630" y="120"/>
                  </a:cubicBezTo>
                  <a:cubicBezTo>
                    <a:pt x="631" y="116"/>
                    <a:pt x="637" y="116"/>
                    <a:pt x="640" y="112"/>
                  </a:cubicBezTo>
                  <a:cubicBezTo>
                    <a:pt x="645" y="106"/>
                    <a:pt x="644" y="94"/>
                    <a:pt x="644" y="87"/>
                  </a:cubicBezTo>
                  <a:cubicBezTo>
                    <a:pt x="644" y="66"/>
                    <a:pt x="628" y="46"/>
                    <a:pt x="610" y="37"/>
                  </a:cubicBezTo>
                  <a:cubicBezTo>
                    <a:pt x="610" y="39"/>
                    <a:pt x="630" y="72"/>
                    <a:pt x="622" y="73"/>
                  </a:cubicBezTo>
                  <a:cubicBezTo>
                    <a:pt x="615" y="73"/>
                    <a:pt x="599" y="44"/>
                    <a:pt x="595" y="39"/>
                  </a:cubicBezTo>
                  <a:cubicBezTo>
                    <a:pt x="580" y="21"/>
                    <a:pt x="571" y="5"/>
                    <a:pt x="547" y="1"/>
                  </a:cubicBezTo>
                  <a:cubicBezTo>
                    <a:pt x="540" y="0"/>
                    <a:pt x="504" y="0"/>
                    <a:pt x="500" y="9"/>
                  </a:cubicBezTo>
                  <a:cubicBezTo>
                    <a:pt x="504" y="8"/>
                    <a:pt x="515" y="8"/>
                    <a:pt x="515" y="13"/>
                  </a:cubicBezTo>
                  <a:cubicBezTo>
                    <a:pt x="516" y="18"/>
                    <a:pt x="497" y="17"/>
                    <a:pt x="494" y="18"/>
                  </a:cubicBezTo>
                  <a:cubicBezTo>
                    <a:pt x="498" y="22"/>
                    <a:pt x="506" y="32"/>
                    <a:pt x="512" y="29"/>
                  </a:cubicBezTo>
                  <a:cubicBezTo>
                    <a:pt x="517" y="27"/>
                    <a:pt x="516" y="28"/>
                    <a:pt x="517" y="31"/>
                  </a:cubicBezTo>
                  <a:cubicBezTo>
                    <a:pt x="518" y="39"/>
                    <a:pt x="524" y="45"/>
                    <a:pt x="522" y="53"/>
                  </a:cubicBezTo>
                  <a:cubicBezTo>
                    <a:pt x="521" y="58"/>
                    <a:pt x="518" y="63"/>
                    <a:pt x="517" y="68"/>
                  </a:cubicBezTo>
                  <a:cubicBezTo>
                    <a:pt x="515" y="73"/>
                    <a:pt x="509" y="79"/>
                    <a:pt x="509" y="84"/>
                  </a:cubicBezTo>
                  <a:cubicBezTo>
                    <a:pt x="509" y="92"/>
                    <a:pt x="501" y="89"/>
                    <a:pt x="502" y="86"/>
                  </a:cubicBezTo>
                  <a:cubicBezTo>
                    <a:pt x="504" y="79"/>
                    <a:pt x="495" y="70"/>
                    <a:pt x="496" y="60"/>
                  </a:cubicBezTo>
                  <a:cubicBezTo>
                    <a:pt x="496" y="62"/>
                    <a:pt x="484" y="76"/>
                    <a:pt x="482" y="80"/>
                  </a:cubicBezTo>
                  <a:cubicBezTo>
                    <a:pt x="477" y="88"/>
                    <a:pt x="471" y="97"/>
                    <a:pt x="465" y="103"/>
                  </a:cubicBezTo>
                  <a:cubicBezTo>
                    <a:pt x="455" y="111"/>
                    <a:pt x="443" y="112"/>
                    <a:pt x="431" y="114"/>
                  </a:cubicBezTo>
                  <a:cubicBezTo>
                    <a:pt x="439" y="119"/>
                    <a:pt x="442" y="123"/>
                    <a:pt x="452" y="125"/>
                  </a:cubicBezTo>
                  <a:cubicBezTo>
                    <a:pt x="460" y="127"/>
                    <a:pt x="481" y="126"/>
                    <a:pt x="487" y="121"/>
                  </a:cubicBezTo>
                  <a:cubicBezTo>
                    <a:pt x="490" y="119"/>
                    <a:pt x="489" y="112"/>
                    <a:pt x="492" y="110"/>
                  </a:cubicBezTo>
                  <a:cubicBezTo>
                    <a:pt x="496" y="106"/>
                    <a:pt x="501" y="110"/>
                    <a:pt x="506" y="111"/>
                  </a:cubicBezTo>
                  <a:cubicBezTo>
                    <a:pt x="514" y="111"/>
                    <a:pt x="529" y="89"/>
                    <a:pt x="529" y="89"/>
                  </a:cubicBezTo>
                  <a:cubicBezTo>
                    <a:pt x="537" y="99"/>
                    <a:pt x="525" y="100"/>
                    <a:pt x="542" y="97"/>
                  </a:cubicBezTo>
                  <a:cubicBezTo>
                    <a:pt x="544" y="96"/>
                    <a:pt x="550" y="81"/>
                    <a:pt x="555" y="89"/>
                  </a:cubicBezTo>
                  <a:cubicBezTo>
                    <a:pt x="562" y="98"/>
                    <a:pt x="574" y="95"/>
                    <a:pt x="582" y="100"/>
                  </a:cubicBezTo>
                  <a:cubicBezTo>
                    <a:pt x="591" y="105"/>
                    <a:pt x="582" y="110"/>
                    <a:pt x="576" y="109"/>
                  </a:cubicBezTo>
                  <a:cubicBezTo>
                    <a:pt x="586" y="114"/>
                    <a:pt x="591" y="122"/>
                    <a:pt x="597" y="130"/>
                  </a:cubicBezTo>
                  <a:cubicBezTo>
                    <a:pt x="603" y="140"/>
                    <a:pt x="622" y="152"/>
                    <a:pt x="601" y="154"/>
                  </a:cubicBezTo>
                  <a:cubicBezTo>
                    <a:pt x="595" y="154"/>
                    <a:pt x="591" y="139"/>
                    <a:pt x="574" y="131"/>
                  </a:cubicBezTo>
                  <a:cubicBezTo>
                    <a:pt x="565" y="128"/>
                    <a:pt x="560" y="128"/>
                    <a:pt x="554" y="127"/>
                  </a:cubicBezTo>
                  <a:cubicBezTo>
                    <a:pt x="557" y="127"/>
                    <a:pt x="576" y="146"/>
                    <a:pt x="578" y="149"/>
                  </a:cubicBezTo>
                  <a:cubicBezTo>
                    <a:pt x="583" y="155"/>
                    <a:pt x="585" y="160"/>
                    <a:pt x="588" y="168"/>
                  </a:cubicBezTo>
                  <a:cubicBezTo>
                    <a:pt x="590" y="174"/>
                    <a:pt x="595" y="172"/>
                    <a:pt x="592" y="180"/>
                  </a:cubicBezTo>
                  <a:cubicBezTo>
                    <a:pt x="590" y="184"/>
                    <a:pt x="588" y="183"/>
                    <a:pt x="587" y="180"/>
                  </a:cubicBezTo>
                  <a:cubicBezTo>
                    <a:pt x="580" y="173"/>
                    <a:pt x="573" y="205"/>
                    <a:pt x="573" y="202"/>
                  </a:cubicBezTo>
                  <a:cubicBezTo>
                    <a:pt x="571" y="193"/>
                    <a:pt x="565" y="188"/>
                    <a:pt x="564" y="181"/>
                  </a:cubicBezTo>
                  <a:cubicBezTo>
                    <a:pt x="564" y="181"/>
                    <a:pt x="557" y="171"/>
                    <a:pt x="553" y="166"/>
                  </a:cubicBezTo>
                  <a:cubicBezTo>
                    <a:pt x="545" y="154"/>
                    <a:pt x="530" y="145"/>
                    <a:pt x="515" y="140"/>
                  </a:cubicBezTo>
                  <a:cubicBezTo>
                    <a:pt x="508" y="137"/>
                    <a:pt x="495" y="135"/>
                    <a:pt x="489" y="137"/>
                  </a:cubicBezTo>
                  <a:cubicBezTo>
                    <a:pt x="511" y="151"/>
                    <a:pt x="517" y="159"/>
                    <a:pt x="527" y="174"/>
                  </a:cubicBezTo>
                  <a:cubicBezTo>
                    <a:pt x="534" y="185"/>
                    <a:pt x="552" y="216"/>
                    <a:pt x="545" y="229"/>
                  </a:cubicBezTo>
                  <a:cubicBezTo>
                    <a:pt x="536" y="217"/>
                    <a:pt x="524" y="212"/>
                    <a:pt x="511" y="202"/>
                  </a:cubicBezTo>
                  <a:cubicBezTo>
                    <a:pt x="500" y="194"/>
                    <a:pt x="466" y="186"/>
                    <a:pt x="454" y="197"/>
                  </a:cubicBezTo>
                  <a:cubicBezTo>
                    <a:pt x="455" y="197"/>
                    <a:pt x="460" y="199"/>
                    <a:pt x="460" y="200"/>
                  </a:cubicBezTo>
                  <a:cubicBezTo>
                    <a:pt x="458" y="204"/>
                    <a:pt x="446" y="203"/>
                    <a:pt x="443" y="209"/>
                  </a:cubicBezTo>
                  <a:cubicBezTo>
                    <a:pt x="461" y="205"/>
                    <a:pt x="487" y="215"/>
                    <a:pt x="498" y="230"/>
                  </a:cubicBezTo>
                  <a:cubicBezTo>
                    <a:pt x="507" y="243"/>
                    <a:pt x="519" y="247"/>
                    <a:pt x="523" y="264"/>
                  </a:cubicBezTo>
                  <a:cubicBezTo>
                    <a:pt x="527" y="277"/>
                    <a:pt x="523" y="286"/>
                    <a:pt x="520" y="299"/>
                  </a:cubicBezTo>
                  <a:cubicBezTo>
                    <a:pt x="519" y="299"/>
                    <a:pt x="518" y="299"/>
                    <a:pt x="517" y="298"/>
                  </a:cubicBezTo>
                  <a:cubicBezTo>
                    <a:pt x="518" y="291"/>
                    <a:pt x="513" y="285"/>
                    <a:pt x="505" y="285"/>
                  </a:cubicBezTo>
                  <a:cubicBezTo>
                    <a:pt x="501" y="293"/>
                    <a:pt x="507" y="299"/>
                    <a:pt x="506" y="307"/>
                  </a:cubicBezTo>
                  <a:cubicBezTo>
                    <a:pt x="504" y="312"/>
                    <a:pt x="500" y="318"/>
                    <a:pt x="496" y="323"/>
                  </a:cubicBezTo>
                  <a:cubicBezTo>
                    <a:pt x="495" y="311"/>
                    <a:pt x="485" y="315"/>
                    <a:pt x="481" y="323"/>
                  </a:cubicBezTo>
                  <a:cubicBezTo>
                    <a:pt x="477" y="329"/>
                    <a:pt x="484" y="339"/>
                    <a:pt x="471" y="340"/>
                  </a:cubicBezTo>
                  <a:cubicBezTo>
                    <a:pt x="462" y="341"/>
                    <a:pt x="465" y="328"/>
                    <a:pt x="460" y="329"/>
                  </a:cubicBezTo>
                  <a:cubicBezTo>
                    <a:pt x="457" y="329"/>
                    <a:pt x="444" y="345"/>
                    <a:pt x="444" y="345"/>
                  </a:cubicBezTo>
                  <a:cubicBezTo>
                    <a:pt x="440" y="338"/>
                    <a:pt x="445" y="329"/>
                    <a:pt x="441" y="322"/>
                  </a:cubicBezTo>
                  <a:cubicBezTo>
                    <a:pt x="437" y="314"/>
                    <a:pt x="433" y="311"/>
                    <a:pt x="429" y="306"/>
                  </a:cubicBezTo>
                  <a:cubicBezTo>
                    <a:pt x="427" y="314"/>
                    <a:pt x="432" y="369"/>
                    <a:pt x="411" y="360"/>
                  </a:cubicBezTo>
                  <a:cubicBezTo>
                    <a:pt x="414" y="353"/>
                    <a:pt x="417" y="340"/>
                    <a:pt x="412" y="333"/>
                  </a:cubicBezTo>
                  <a:cubicBezTo>
                    <a:pt x="410" y="331"/>
                    <a:pt x="397" y="359"/>
                    <a:pt x="395" y="362"/>
                  </a:cubicBezTo>
                  <a:cubicBezTo>
                    <a:pt x="386" y="370"/>
                    <a:pt x="379" y="378"/>
                    <a:pt x="370" y="385"/>
                  </a:cubicBezTo>
                  <a:cubicBezTo>
                    <a:pt x="356" y="396"/>
                    <a:pt x="377" y="345"/>
                    <a:pt x="375" y="338"/>
                  </a:cubicBezTo>
                  <a:cubicBezTo>
                    <a:pt x="374" y="334"/>
                    <a:pt x="361" y="352"/>
                    <a:pt x="361" y="353"/>
                  </a:cubicBezTo>
                  <a:cubicBezTo>
                    <a:pt x="356" y="362"/>
                    <a:pt x="353" y="372"/>
                    <a:pt x="347" y="381"/>
                  </a:cubicBezTo>
                  <a:cubicBezTo>
                    <a:pt x="341" y="390"/>
                    <a:pt x="324" y="409"/>
                    <a:pt x="312" y="408"/>
                  </a:cubicBezTo>
                  <a:cubicBezTo>
                    <a:pt x="313" y="400"/>
                    <a:pt x="317" y="393"/>
                    <a:pt x="319" y="385"/>
                  </a:cubicBezTo>
                  <a:cubicBezTo>
                    <a:pt x="319" y="385"/>
                    <a:pt x="319" y="372"/>
                    <a:pt x="316" y="374"/>
                  </a:cubicBezTo>
                  <a:cubicBezTo>
                    <a:pt x="310" y="379"/>
                    <a:pt x="294" y="422"/>
                    <a:pt x="285" y="410"/>
                  </a:cubicBezTo>
                  <a:cubicBezTo>
                    <a:pt x="283" y="408"/>
                    <a:pt x="297" y="372"/>
                    <a:pt x="303" y="370"/>
                  </a:cubicBezTo>
                  <a:cubicBezTo>
                    <a:pt x="285" y="375"/>
                    <a:pt x="286" y="403"/>
                    <a:pt x="269" y="405"/>
                  </a:cubicBezTo>
                  <a:cubicBezTo>
                    <a:pt x="265" y="406"/>
                    <a:pt x="259" y="393"/>
                    <a:pt x="271" y="378"/>
                  </a:cubicBezTo>
                  <a:cubicBezTo>
                    <a:pt x="277" y="370"/>
                    <a:pt x="282" y="369"/>
                    <a:pt x="282" y="356"/>
                  </a:cubicBezTo>
                  <a:cubicBezTo>
                    <a:pt x="279" y="356"/>
                    <a:pt x="276" y="364"/>
                    <a:pt x="267" y="370"/>
                  </a:cubicBezTo>
                  <a:cubicBezTo>
                    <a:pt x="243" y="377"/>
                    <a:pt x="255" y="355"/>
                    <a:pt x="255" y="355"/>
                  </a:cubicBezTo>
                  <a:cubicBezTo>
                    <a:pt x="250" y="356"/>
                    <a:pt x="250" y="357"/>
                    <a:pt x="246" y="361"/>
                  </a:cubicBezTo>
                  <a:cubicBezTo>
                    <a:pt x="244" y="362"/>
                    <a:pt x="230" y="379"/>
                    <a:pt x="229" y="373"/>
                  </a:cubicBezTo>
                  <a:cubicBezTo>
                    <a:pt x="227" y="366"/>
                    <a:pt x="233" y="365"/>
                    <a:pt x="235" y="359"/>
                  </a:cubicBezTo>
                  <a:cubicBezTo>
                    <a:pt x="231" y="358"/>
                    <a:pt x="199" y="374"/>
                    <a:pt x="213" y="357"/>
                  </a:cubicBezTo>
                  <a:cubicBezTo>
                    <a:pt x="200" y="356"/>
                    <a:pt x="193" y="364"/>
                    <a:pt x="183" y="371"/>
                  </a:cubicBezTo>
                  <a:cubicBezTo>
                    <a:pt x="167" y="384"/>
                    <a:pt x="171" y="374"/>
                    <a:pt x="173" y="362"/>
                  </a:cubicBezTo>
                  <a:cubicBezTo>
                    <a:pt x="173" y="363"/>
                    <a:pt x="158" y="375"/>
                    <a:pt x="155" y="378"/>
                  </a:cubicBezTo>
                  <a:cubicBezTo>
                    <a:pt x="148" y="384"/>
                    <a:pt x="136" y="396"/>
                    <a:pt x="127" y="399"/>
                  </a:cubicBezTo>
                  <a:cubicBezTo>
                    <a:pt x="109" y="406"/>
                    <a:pt x="117" y="384"/>
                    <a:pt x="124" y="372"/>
                  </a:cubicBezTo>
                  <a:cubicBezTo>
                    <a:pt x="126" y="369"/>
                    <a:pt x="146" y="355"/>
                    <a:pt x="149" y="355"/>
                  </a:cubicBezTo>
                  <a:cubicBezTo>
                    <a:pt x="141" y="352"/>
                    <a:pt x="122" y="363"/>
                    <a:pt x="117" y="368"/>
                  </a:cubicBezTo>
                  <a:cubicBezTo>
                    <a:pt x="115" y="371"/>
                    <a:pt x="110" y="374"/>
                    <a:pt x="109" y="377"/>
                  </a:cubicBezTo>
                  <a:cubicBezTo>
                    <a:pt x="106" y="382"/>
                    <a:pt x="106" y="389"/>
                    <a:pt x="102" y="393"/>
                  </a:cubicBezTo>
                  <a:cubicBezTo>
                    <a:pt x="92" y="407"/>
                    <a:pt x="78" y="414"/>
                    <a:pt x="67" y="428"/>
                  </a:cubicBezTo>
                  <a:cubicBezTo>
                    <a:pt x="48" y="455"/>
                    <a:pt x="43" y="483"/>
                    <a:pt x="36" y="514"/>
                  </a:cubicBezTo>
                  <a:cubicBezTo>
                    <a:pt x="32" y="536"/>
                    <a:pt x="26" y="547"/>
                    <a:pt x="32" y="574"/>
                  </a:cubicBezTo>
                  <a:cubicBezTo>
                    <a:pt x="33" y="581"/>
                    <a:pt x="19" y="606"/>
                    <a:pt x="35" y="624"/>
                  </a:cubicBezTo>
                  <a:cubicBezTo>
                    <a:pt x="33" y="621"/>
                    <a:pt x="46" y="598"/>
                    <a:pt x="51" y="594"/>
                  </a:cubicBezTo>
                  <a:cubicBezTo>
                    <a:pt x="80" y="570"/>
                    <a:pt x="86" y="564"/>
                    <a:pt x="97" y="548"/>
                  </a:cubicBezTo>
                  <a:cubicBezTo>
                    <a:pt x="116" y="521"/>
                    <a:pt x="129" y="530"/>
                    <a:pt x="142" y="518"/>
                  </a:cubicBezTo>
                  <a:cubicBezTo>
                    <a:pt x="157" y="503"/>
                    <a:pt x="173" y="497"/>
                    <a:pt x="197" y="483"/>
                  </a:cubicBezTo>
                  <a:cubicBezTo>
                    <a:pt x="178" y="483"/>
                    <a:pt x="153" y="497"/>
                    <a:pt x="136" y="504"/>
                  </a:cubicBezTo>
                  <a:cubicBezTo>
                    <a:pt x="117" y="512"/>
                    <a:pt x="176" y="440"/>
                    <a:pt x="104" y="511"/>
                  </a:cubicBezTo>
                  <a:cubicBezTo>
                    <a:pt x="95" y="520"/>
                    <a:pt x="96" y="534"/>
                    <a:pt x="85" y="538"/>
                  </a:cubicBezTo>
                  <a:cubicBezTo>
                    <a:pt x="82" y="539"/>
                    <a:pt x="87" y="501"/>
                    <a:pt x="102" y="482"/>
                  </a:cubicBezTo>
                  <a:cubicBezTo>
                    <a:pt x="116" y="466"/>
                    <a:pt x="136" y="468"/>
                    <a:pt x="154" y="457"/>
                  </a:cubicBezTo>
                  <a:cubicBezTo>
                    <a:pt x="159" y="454"/>
                    <a:pt x="189" y="446"/>
                    <a:pt x="184" y="459"/>
                  </a:cubicBezTo>
                  <a:cubicBezTo>
                    <a:pt x="184" y="461"/>
                    <a:pt x="175" y="473"/>
                    <a:pt x="182" y="475"/>
                  </a:cubicBezTo>
                  <a:cubicBezTo>
                    <a:pt x="186" y="475"/>
                    <a:pt x="197" y="475"/>
                    <a:pt x="199" y="478"/>
                  </a:cubicBezTo>
                  <a:cubicBezTo>
                    <a:pt x="201" y="480"/>
                    <a:pt x="209" y="476"/>
                    <a:pt x="214" y="476"/>
                  </a:cubicBezTo>
                  <a:cubicBezTo>
                    <a:pt x="221" y="477"/>
                    <a:pt x="229" y="473"/>
                    <a:pt x="236" y="471"/>
                  </a:cubicBezTo>
                  <a:cubicBezTo>
                    <a:pt x="260" y="466"/>
                    <a:pt x="225" y="490"/>
                    <a:pt x="222" y="493"/>
                  </a:cubicBezTo>
                  <a:cubicBezTo>
                    <a:pt x="197" y="517"/>
                    <a:pt x="161" y="527"/>
                    <a:pt x="132" y="546"/>
                  </a:cubicBezTo>
                  <a:cubicBezTo>
                    <a:pt x="114" y="558"/>
                    <a:pt x="102" y="578"/>
                    <a:pt x="84" y="591"/>
                  </a:cubicBezTo>
                  <a:cubicBezTo>
                    <a:pt x="65" y="607"/>
                    <a:pt x="48" y="632"/>
                    <a:pt x="43" y="657"/>
                  </a:cubicBezTo>
                  <a:cubicBezTo>
                    <a:pt x="33" y="702"/>
                    <a:pt x="35" y="762"/>
                    <a:pt x="69" y="799"/>
                  </a:cubicBezTo>
                  <a:cubicBezTo>
                    <a:pt x="77" y="809"/>
                    <a:pt x="89" y="815"/>
                    <a:pt x="98" y="823"/>
                  </a:cubicBezTo>
                  <a:cubicBezTo>
                    <a:pt x="116" y="838"/>
                    <a:pt x="106" y="825"/>
                    <a:pt x="106" y="809"/>
                  </a:cubicBezTo>
                  <a:cubicBezTo>
                    <a:pt x="106" y="801"/>
                    <a:pt x="116" y="805"/>
                    <a:pt x="118" y="810"/>
                  </a:cubicBezTo>
                  <a:cubicBezTo>
                    <a:pt x="122" y="819"/>
                    <a:pt x="137" y="818"/>
                    <a:pt x="144" y="815"/>
                  </a:cubicBezTo>
                  <a:cubicBezTo>
                    <a:pt x="162" y="807"/>
                    <a:pt x="169" y="807"/>
                    <a:pt x="175" y="828"/>
                  </a:cubicBezTo>
                  <a:cubicBezTo>
                    <a:pt x="157" y="834"/>
                    <a:pt x="139" y="824"/>
                    <a:pt x="146" y="849"/>
                  </a:cubicBezTo>
                  <a:cubicBezTo>
                    <a:pt x="149" y="862"/>
                    <a:pt x="162" y="873"/>
                    <a:pt x="162" y="886"/>
                  </a:cubicBezTo>
                  <a:cubicBezTo>
                    <a:pt x="150" y="876"/>
                    <a:pt x="126" y="869"/>
                    <a:pt x="110" y="869"/>
                  </a:cubicBezTo>
                  <a:cubicBezTo>
                    <a:pt x="114" y="898"/>
                    <a:pt x="86" y="880"/>
                    <a:pt x="80" y="863"/>
                  </a:cubicBezTo>
                  <a:cubicBezTo>
                    <a:pt x="73" y="842"/>
                    <a:pt x="64" y="819"/>
                    <a:pt x="63" y="797"/>
                  </a:cubicBezTo>
                  <a:cubicBezTo>
                    <a:pt x="29" y="822"/>
                    <a:pt x="36" y="895"/>
                    <a:pt x="48" y="929"/>
                  </a:cubicBezTo>
                  <a:cubicBezTo>
                    <a:pt x="54" y="948"/>
                    <a:pt x="60" y="970"/>
                    <a:pt x="73" y="986"/>
                  </a:cubicBezTo>
                  <a:cubicBezTo>
                    <a:pt x="81" y="996"/>
                    <a:pt x="100" y="998"/>
                    <a:pt x="112" y="1004"/>
                  </a:cubicBezTo>
                  <a:cubicBezTo>
                    <a:pt x="129" y="1015"/>
                    <a:pt x="98" y="1016"/>
                    <a:pt x="91" y="1015"/>
                  </a:cubicBezTo>
                  <a:cubicBezTo>
                    <a:pt x="94" y="1029"/>
                    <a:pt x="45" y="1037"/>
                    <a:pt x="35" y="1039"/>
                  </a:cubicBezTo>
                  <a:cubicBezTo>
                    <a:pt x="7" y="1044"/>
                    <a:pt x="3" y="1069"/>
                    <a:pt x="1" y="1093"/>
                  </a:cubicBezTo>
                  <a:close/>
                  <a:moveTo>
                    <a:pt x="79" y="963"/>
                  </a:moveTo>
                  <a:cubicBezTo>
                    <a:pt x="79" y="979"/>
                    <a:pt x="66" y="956"/>
                    <a:pt x="56" y="916"/>
                  </a:cubicBezTo>
                  <a:cubicBezTo>
                    <a:pt x="56" y="916"/>
                    <a:pt x="79" y="946"/>
                    <a:pt x="79" y="963"/>
                  </a:cubicBezTo>
                  <a:close/>
                  <a:moveTo>
                    <a:pt x="1527" y="1202"/>
                  </a:moveTo>
                  <a:cubicBezTo>
                    <a:pt x="1546" y="1208"/>
                    <a:pt x="1547" y="1208"/>
                    <a:pt x="1552" y="1225"/>
                  </a:cubicBezTo>
                  <a:cubicBezTo>
                    <a:pt x="1556" y="1238"/>
                    <a:pt x="1557" y="1246"/>
                    <a:pt x="1544" y="1235"/>
                  </a:cubicBezTo>
                  <a:cubicBezTo>
                    <a:pt x="1537" y="1230"/>
                    <a:pt x="1529" y="1221"/>
                    <a:pt x="1521" y="1220"/>
                  </a:cubicBezTo>
                  <a:cubicBezTo>
                    <a:pt x="1517" y="1220"/>
                    <a:pt x="1507" y="1218"/>
                    <a:pt x="1504" y="1213"/>
                  </a:cubicBezTo>
                  <a:cubicBezTo>
                    <a:pt x="1495" y="1192"/>
                    <a:pt x="1516" y="1199"/>
                    <a:pt x="1527" y="1202"/>
                  </a:cubicBezTo>
                  <a:close/>
                  <a:moveTo>
                    <a:pt x="1228" y="1018"/>
                  </a:moveTo>
                  <a:cubicBezTo>
                    <a:pt x="1235" y="1023"/>
                    <a:pt x="1240" y="1048"/>
                    <a:pt x="1245" y="1055"/>
                  </a:cubicBezTo>
                  <a:cubicBezTo>
                    <a:pt x="1247" y="1058"/>
                    <a:pt x="1250" y="1065"/>
                    <a:pt x="1254" y="1065"/>
                  </a:cubicBezTo>
                  <a:cubicBezTo>
                    <a:pt x="1256" y="1065"/>
                    <a:pt x="1267" y="1065"/>
                    <a:pt x="1267" y="1066"/>
                  </a:cubicBezTo>
                  <a:cubicBezTo>
                    <a:pt x="1269" y="1074"/>
                    <a:pt x="1321" y="1136"/>
                    <a:pt x="1317" y="1140"/>
                  </a:cubicBezTo>
                  <a:cubicBezTo>
                    <a:pt x="1299" y="1155"/>
                    <a:pt x="1277" y="1106"/>
                    <a:pt x="1256" y="1104"/>
                  </a:cubicBezTo>
                  <a:cubicBezTo>
                    <a:pt x="1259" y="1105"/>
                    <a:pt x="1258" y="1115"/>
                    <a:pt x="1256" y="1114"/>
                  </a:cubicBezTo>
                  <a:cubicBezTo>
                    <a:pt x="1257" y="1115"/>
                    <a:pt x="1245" y="1098"/>
                    <a:pt x="1244" y="1101"/>
                  </a:cubicBezTo>
                  <a:cubicBezTo>
                    <a:pt x="1244" y="1102"/>
                    <a:pt x="1244" y="1102"/>
                    <a:pt x="1244" y="1103"/>
                  </a:cubicBezTo>
                  <a:cubicBezTo>
                    <a:pt x="1237" y="1093"/>
                    <a:pt x="1236" y="1088"/>
                    <a:pt x="1233" y="1077"/>
                  </a:cubicBezTo>
                  <a:cubicBezTo>
                    <a:pt x="1230" y="1065"/>
                    <a:pt x="1227" y="1053"/>
                    <a:pt x="1225" y="1041"/>
                  </a:cubicBezTo>
                  <a:cubicBezTo>
                    <a:pt x="1224" y="1035"/>
                    <a:pt x="1216" y="1011"/>
                    <a:pt x="1228" y="1018"/>
                  </a:cubicBezTo>
                  <a:close/>
                  <a:moveTo>
                    <a:pt x="1183" y="985"/>
                  </a:moveTo>
                  <a:cubicBezTo>
                    <a:pt x="1180" y="977"/>
                    <a:pt x="1168" y="958"/>
                    <a:pt x="1170" y="950"/>
                  </a:cubicBezTo>
                  <a:cubicBezTo>
                    <a:pt x="1172" y="947"/>
                    <a:pt x="1195" y="983"/>
                    <a:pt x="1196" y="985"/>
                  </a:cubicBezTo>
                  <a:cubicBezTo>
                    <a:pt x="1206" y="1000"/>
                    <a:pt x="1206" y="1028"/>
                    <a:pt x="1209" y="1046"/>
                  </a:cubicBezTo>
                  <a:cubicBezTo>
                    <a:pt x="1209" y="1050"/>
                    <a:pt x="1222" y="1088"/>
                    <a:pt x="1213" y="1079"/>
                  </a:cubicBezTo>
                  <a:cubicBezTo>
                    <a:pt x="1199" y="1065"/>
                    <a:pt x="1193" y="1048"/>
                    <a:pt x="1190" y="1029"/>
                  </a:cubicBezTo>
                  <a:cubicBezTo>
                    <a:pt x="1187" y="1014"/>
                    <a:pt x="1187" y="999"/>
                    <a:pt x="1183" y="985"/>
                  </a:cubicBezTo>
                  <a:close/>
                  <a:moveTo>
                    <a:pt x="1147" y="941"/>
                  </a:moveTo>
                  <a:cubicBezTo>
                    <a:pt x="1154" y="949"/>
                    <a:pt x="1189" y="1036"/>
                    <a:pt x="1174" y="1042"/>
                  </a:cubicBezTo>
                  <a:cubicBezTo>
                    <a:pt x="1167" y="1045"/>
                    <a:pt x="1157" y="1009"/>
                    <a:pt x="1156" y="1006"/>
                  </a:cubicBezTo>
                  <a:cubicBezTo>
                    <a:pt x="1147" y="990"/>
                    <a:pt x="1154" y="973"/>
                    <a:pt x="1151" y="957"/>
                  </a:cubicBezTo>
                  <a:cubicBezTo>
                    <a:pt x="1148" y="948"/>
                    <a:pt x="1142" y="941"/>
                    <a:pt x="1147" y="941"/>
                  </a:cubicBezTo>
                  <a:close/>
                  <a:moveTo>
                    <a:pt x="1088" y="886"/>
                  </a:moveTo>
                  <a:cubicBezTo>
                    <a:pt x="1110" y="902"/>
                    <a:pt x="1138" y="927"/>
                    <a:pt x="1139" y="957"/>
                  </a:cubicBezTo>
                  <a:cubicBezTo>
                    <a:pt x="1139" y="959"/>
                    <a:pt x="1137" y="982"/>
                    <a:pt x="1133" y="979"/>
                  </a:cubicBezTo>
                  <a:cubicBezTo>
                    <a:pt x="1128" y="977"/>
                    <a:pt x="1123" y="966"/>
                    <a:pt x="1119" y="961"/>
                  </a:cubicBezTo>
                  <a:cubicBezTo>
                    <a:pt x="1109" y="947"/>
                    <a:pt x="1096" y="926"/>
                    <a:pt x="1093" y="909"/>
                  </a:cubicBezTo>
                  <a:cubicBezTo>
                    <a:pt x="1090" y="895"/>
                    <a:pt x="1088" y="886"/>
                    <a:pt x="1088" y="886"/>
                  </a:cubicBezTo>
                  <a:close/>
                  <a:moveTo>
                    <a:pt x="701" y="628"/>
                  </a:moveTo>
                  <a:cubicBezTo>
                    <a:pt x="698" y="596"/>
                    <a:pt x="723" y="634"/>
                    <a:pt x="732" y="635"/>
                  </a:cubicBezTo>
                  <a:cubicBezTo>
                    <a:pt x="748" y="638"/>
                    <a:pt x="767" y="633"/>
                    <a:pt x="782" y="641"/>
                  </a:cubicBezTo>
                  <a:cubicBezTo>
                    <a:pt x="784" y="642"/>
                    <a:pt x="808" y="647"/>
                    <a:pt x="799" y="637"/>
                  </a:cubicBezTo>
                  <a:cubicBezTo>
                    <a:pt x="799" y="637"/>
                    <a:pt x="793" y="633"/>
                    <a:pt x="795" y="631"/>
                  </a:cubicBezTo>
                  <a:cubicBezTo>
                    <a:pt x="800" y="627"/>
                    <a:pt x="810" y="638"/>
                    <a:pt x="814" y="638"/>
                  </a:cubicBezTo>
                  <a:cubicBezTo>
                    <a:pt x="821" y="641"/>
                    <a:pt x="826" y="635"/>
                    <a:pt x="832" y="636"/>
                  </a:cubicBezTo>
                  <a:cubicBezTo>
                    <a:pt x="849" y="639"/>
                    <a:pt x="856" y="644"/>
                    <a:pt x="873" y="641"/>
                  </a:cubicBezTo>
                  <a:cubicBezTo>
                    <a:pt x="883" y="639"/>
                    <a:pt x="892" y="659"/>
                    <a:pt x="887" y="660"/>
                  </a:cubicBezTo>
                  <a:cubicBezTo>
                    <a:pt x="878" y="660"/>
                    <a:pt x="868" y="649"/>
                    <a:pt x="858" y="649"/>
                  </a:cubicBezTo>
                  <a:cubicBezTo>
                    <a:pt x="846" y="649"/>
                    <a:pt x="858" y="675"/>
                    <a:pt x="847" y="670"/>
                  </a:cubicBezTo>
                  <a:cubicBezTo>
                    <a:pt x="839" y="666"/>
                    <a:pt x="812" y="642"/>
                    <a:pt x="803" y="651"/>
                  </a:cubicBezTo>
                  <a:cubicBezTo>
                    <a:pt x="801" y="653"/>
                    <a:pt x="811" y="664"/>
                    <a:pt x="812" y="666"/>
                  </a:cubicBezTo>
                  <a:cubicBezTo>
                    <a:pt x="816" y="673"/>
                    <a:pt x="800" y="672"/>
                    <a:pt x="797" y="669"/>
                  </a:cubicBezTo>
                  <a:cubicBezTo>
                    <a:pt x="794" y="667"/>
                    <a:pt x="766" y="653"/>
                    <a:pt x="766" y="657"/>
                  </a:cubicBezTo>
                  <a:cubicBezTo>
                    <a:pt x="765" y="661"/>
                    <a:pt x="812" y="697"/>
                    <a:pt x="789" y="698"/>
                  </a:cubicBezTo>
                  <a:cubicBezTo>
                    <a:pt x="779" y="698"/>
                    <a:pt x="765" y="685"/>
                    <a:pt x="757" y="681"/>
                  </a:cubicBezTo>
                  <a:cubicBezTo>
                    <a:pt x="748" y="677"/>
                    <a:pt x="740" y="684"/>
                    <a:pt x="732" y="681"/>
                  </a:cubicBezTo>
                  <a:cubicBezTo>
                    <a:pt x="714" y="672"/>
                    <a:pt x="703" y="646"/>
                    <a:pt x="701" y="628"/>
                  </a:cubicBezTo>
                  <a:close/>
                  <a:moveTo>
                    <a:pt x="687" y="674"/>
                  </a:moveTo>
                  <a:cubicBezTo>
                    <a:pt x="680" y="665"/>
                    <a:pt x="678" y="653"/>
                    <a:pt x="673" y="643"/>
                  </a:cubicBezTo>
                  <a:cubicBezTo>
                    <a:pt x="665" y="626"/>
                    <a:pt x="665" y="604"/>
                    <a:pt x="665" y="586"/>
                  </a:cubicBezTo>
                  <a:cubicBezTo>
                    <a:pt x="665" y="574"/>
                    <a:pt x="677" y="583"/>
                    <a:pt x="678" y="591"/>
                  </a:cubicBezTo>
                  <a:cubicBezTo>
                    <a:pt x="682" y="598"/>
                    <a:pt x="684" y="611"/>
                    <a:pt x="686" y="619"/>
                  </a:cubicBezTo>
                  <a:cubicBezTo>
                    <a:pt x="689" y="634"/>
                    <a:pt x="688" y="649"/>
                    <a:pt x="699" y="662"/>
                  </a:cubicBezTo>
                  <a:cubicBezTo>
                    <a:pt x="704" y="667"/>
                    <a:pt x="710" y="671"/>
                    <a:pt x="711" y="677"/>
                  </a:cubicBezTo>
                  <a:cubicBezTo>
                    <a:pt x="707" y="680"/>
                    <a:pt x="703" y="698"/>
                    <a:pt x="703" y="698"/>
                  </a:cubicBezTo>
                  <a:cubicBezTo>
                    <a:pt x="700" y="697"/>
                    <a:pt x="691" y="678"/>
                    <a:pt x="687" y="674"/>
                  </a:cubicBezTo>
                  <a:close/>
                  <a:moveTo>
                    <a:pt x="564" y="678"/>
                  </a:moveTo>
                  <a:cubicBezTo>
                    <a:pt x="563" y="660"/>
                    <a:pt x="565" y="634"/>
                    <a:pt x="573" y="617"/>
                  </a:cubicBezTo>
                  <a:cubicBezTo>
                    <a:pt x="582" y="598"/>
                    <a:pt x="585" y="636"/>
                    <a:pt x="585" y="640"/>
                  </a:cubicBezTo>
                  <a:cubicBezTo>
                    <a:pt x="585" y="664"/>
                    <a:pt x="586" y="684"/>
                    <a:pt x="596" y="706"/>
                  </a:cubicBezTo>
                  <a:cubicBezTo>
                    <a:pt x="599" y="712"/>
                    <a:pt x="603" y="715"/>
                    <a:pt x="610" y="717"/>
                  </a:cubicBezTo>
                  <a:cubicBezTo>
                    <a:pt x="611" y="718"/>
                    <a:pt x="620" y="715"/>
                    <a:pt x="617" y="712"/>
                  </a:cubicBezTo>
                  <a:cubicBezTo>
                    <a:pt x="623" y="717"/>
                    <a:pt x="628" y="724"/>
                    <a:pt x="631" y="713"/>
                  </a:cubicBezTo>
                  <a:cubicBezTo>
                    <a:pt x="634" y="704"/>
                    <a:pt x="635" y="696"/>
                    <a:pt x="636" y="686"/>
                  </a:cubicBezTo>
                  <a:cubicBezTo>
                    <a:pt x="636" y="678"/>
                    <a:pt x="633" y="663"/>
                    <a:pt x="638" y="655"/>
                  </a:cubicBezTo>
                  <a:cubicBezTo>
                    <a:pt x="643" y="647"/>
                    <a:pt x="650" y="665"/>
                    <a:pt x="650" y="667"/>
                  </a:cubicBezTo>
                  <a:cubicBezTo>
                    <a:pt x="652" y="684"/>
                    <a:pt x="655" y="700"/>
                    <a:pt x="654" y="716"/>
                  </a:cubicBezTo>
                  <a:cubicBezTo>
                    <a:pt x="653" y="734"/>
                    <a:pt x="663" y="739"/>
                    <a:pt x="669" y="753"/>
                  </a:cubicBezTo>
                  <a:cubicBezTo>
                    <a:pt x="678" y="773"/>
                    <a:pt x="687" y="794"/>
                    <a:pt x="693" y="814"/>
                  </a:cubicBezTo>
                  <a:cubicBezTo>
                    <a:pt x="695" y="823"/>
                    <a:pt x="696" y="832"/>
                    <a:pt x="696" y="841"/>
                  </a:cubicBezTo>
                  <a:cubicBezTo>
                    <a:pt x="696" y="843"/>
                    <a:pt x="691" y="847"/>
                    <a:pt x="689" y="842"/>
                  </a:cubicBezTo>
                  <a:cubicBezTo>
                    <a:pt x="680" y="811"/>
                    <a:pt x="657" y="784"/>
                    <a:pt x="634" y="761"/>
                  </a:cubicBezTo>
                  <a:cubicBezTo>
                    <a:pt x="635" y="761"/>
                    <a:pt x="640" y="763"/>
                    <a:pt x="640" y="761"/>
                  </a:cubicBezTo>
                  <a:cubicBezTo>
                    <a:pt x="642" y="742"/>
                    <a:pt x="596" y="735"/>
                    <a:pt x="587" y="725"/>
                  </a:cubicBezTo>
                  <a:cubicBezTo>
                    <a:pt x="577" y="714"/>
                    <a:pt x="564" y="694"/>
                    <a:pt x="564" y="678"/>
                  </a:cubicBezTo>
                  <a:close/>
                  <a:moveTo>
                    <a:pt x="354" y="1250"/>
                  </a:moveTo>
                  <a:cubicBezTo>
                    <a:pt x="363" y="1256"/>
                    <a:pt x="369" y="1280"/>
                    <a:pt x="357" y="1282"/>
                  </a:cubicBezTo>
                  <a:lnTo>
                    <a:pt x="354" y="1250"/>
                  </a:lnTo>
                  <a:close/>
                  <a:moveTo>
                    <a:pt x="327" y="1121"/>
                  </a:moveTo>
                  <a:cubicBezTo>
                    <a:pt x="357" y="1138"/>
                    <a:pt x="356" y="1183"/>
                    <a:pt x="360" y="1214"/>
                  </a:cubicBezTo>
                  <a:cubicBezTo>
                    <a:pt x="362" y="1232"/>
                    <a:pt x="346" y="1200"/>
                    <a:pt x="345" y="1194"/>
                  </a:cubicBezTo>
                  <a:cubicBezTo>
                    <a:pt x="340" y="1176"/>
                    <a:pt x="332" y="1158"/>
                    <a:pt x="329" y="1139"/>
                  </a:cubicBezTo>
                  <a:cubicBezTo>
                    <a:pt x="329" y="1133"/>
                    <a:pt x="328" y="1127"/>
                    <a:pt x="327" y="1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F27CD783-1E05-4111-ADEF-E5D7AC11AB56}"/>
              </a:ext>
            </a:extLst>
          </p:cNvPr>
          <p:cNvGrpSpPr/>
          <p:nvPr/>
        </p:nvGrpSpPr>
        <p:grpSpPr>
          <a:xfrm>
            <a:off x="698362" y="2448016"/>
            <a:ext cx="10854367" cy="3240263"/>
            <a:chOff x="698362" y="2448016"/>
            <a:chExt cx="10854367" cy="3240263"/>
          </a:xfrm>
        </p:grpSpPr>
        <p:grpSp>
          <p:nvGrpSpPr>
            <p:cNvPr id="110" name="组合 109"/>
            <p:cNvGrpSpPr/>
            <p:nvPr/>
          </p:nvGrpSpPr>
          <p:grpSpPr>
            <a:xfrm>
              <a:off x="3253308" y="2696897"/>
              <a:ext cx="5722418" cy="2991382"/>
              <a:chOff x="4038600" y="2634651"/>
              <a:chExt cx="4138610" cy="2163450"/>
            </a:xfrm>
          </p:grpSpPr>
          <p:pic>
            <p:nvPicPr>
              <p:cNvPr id="111" name="图片 110"/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059590" y="2737474"/>
                <a:ext cx="2072820" cy="2060627"/>
              </a:xfrm>
              <a:prstGeom prst="rect">
                <a:avLst/>
              </a:prstGeom>
            </p:spPr>
          </p:pic>
          <p:sp>
            <p:nvSpPr>
              <p:cNvPr id="113" name="Freeform 1759"/>
              <p:cNvSpPr>
                <a:spLocks/>
              </p:cNvSpPr>
              <p:nvPr/>
            </p:nvSpPr>
            <p:spPr bwMode="auto">
              <a:xfrm>
                <a:off x="4960620" y="2634651"/>
                <a:ext cx="2270760" cy="2032170"/>
              </a:xfrm>
              <a:custGeom>
                <a:avLst/>
                <a:gdLst>
                  <a:gd name="T0" fmla="*/ 924 w 924"/>
                  <a:gd name="T1" fmla="*/ 462 h 826"/>
                  <a:gd name="T2" fmla="*/ 462 w 924"/>
                  <a:gd name="T3" fmla="*/ 0 h 826"/>
                  <a:gd name="T4" fmla="*/ 0 w 924"/>
                  <a:gd name="T5" fmla="*/ 462 h 826"/>
                  <a:gd name="T6" fmla="*/ 159 w 924"/>
                  <a:gd name="T7" fmla="*/ 810 h 826"/>
                  <a:gd name="T8" fmla="*/ 161 w 924"/>
                  <a:gd name="T9" fmla="*/ 822 h 826"/>
                  <a:gd name="T10" fmla="*/ 175 w 924"/>
                  <a:gd name="T11" fmla="*/ 821 h 826"/>
                  <a:gd name="T12" fmla="*/ 173 w 924"/>
                  <a:gd name="T13" fmla="*/ 807 h 826"/>
                  <a:gd name="T14" fmla="*/ 161 w 924"/>
                  <a:gd name="T15" fmla="*/ 807 h 826"/>
                  <a:gd name="T16" fmla="*/ 4 w 924"/>
                  <a:gd name="T17" fmla="*/ 462 h 826"/>
                  <a:gd name="T18" fmla="*/ 462 w 924"/>
                  <a:gd name="T19" fmla="*/ 4 h 826"/>
                  <a:gd name="T20" fmla="*/ 920 w 924"/>
                  <a:gd name="T21" fmla="*/ 462 h 826"/>
                  <a:gd name="T22" fmla="*/ 763 w 924"/>
                  <a:gd name="T23" fmla="*/ 807 h 826"/>
                  <a:gd name="T24" fmla="*/ 751 w 924"/>
                  <a:gd name="T25" fmla="*/ 807 h 826"/>
                  <a:gd name="T26" fmla="*/ 750 w 924"/>
                  <a:gd name="T27" fmla="*/ 821 h 826"/>
                  <a:gd name="T28" fmla="*/ 763 w 924"/>
                  <a:gd name="T29" fmla="*/ 822 h 826"/>
                  <a:gd name="T30" fmla="*/ 766 w 924"/>
                  <a:gd name="T31" fmla="*/ 810 h 826"/>
                  <a:gd name="T32" fmla="*/ 924 w 924"/>
                  <a:gd name="T33" fmla="*/ 462 h 8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24" h="826">
                    <a:moveTo>
                      <a:pt x="924" y="462"/>
                    </a:moveTo>
                    <a:cubicBezTo>
                      <a:pt x="924" y="207"/>
                      <a:pt x="717" y="0"/>
                      <a:pt x="462" y="0"/>
                    </a:cubicBezTo>
                    <a:cubicBezTo>
                      <a:pt x="207" y="0"/>
                      <a:pt x="0" y="207"/>
                      <a:pt x="0" y="462"/>
                    </a:cubicBezTo>
                    <a:cubicBezTo>
                      <a:pt x="0" y="596"/>
                      <a:pt x="58" y="722"/>
                      <a:pt x="159" y="810"/>
                    </a:cubicBezTo>
                    <a:cubicBezTo>
                      <a:pt x="156" y="814"/>
                      <a:pt x="157" y="819"/>
                      <a:pt x="161" y="822"/>
                    </a:cubicBezTo>
                    <a:cubicBezTo>
                      <a:pt x="165" y="826"/>
                      <a:pt x="171" y="825"/>
                      <a:pt x="175" y="821"/>
                    </a:cubicBezTo>
                    <a:cubicBezTo>
                      <a:pt x="178" y="817"/>
                      <a:pt x="178" y="811"/>
                      <a:pt x="173" y="807"/>
                    </a:cubicBezTo>
                    <a:cubicBezTo>
                      <a:pt x="170" y="804"/>
                      <a:pt x="165" y="804"/>
                      <a:pt x="161" y="807"/>
                    </a:cubicBezTo>
                    <a:cubicBezTo>
                      <a:pt x="61" y="720"/>
                      <a:pt x="4" y="595"/>
                      <a:pt x="4" y="462"/>
                    </a:cubicBezTo>
                    <a:cubicBezTo>
                      <a:pt x="4" y="209"/>
                      <a:pt x="209" y="4"/>
                      <a:pt x="462" y="4"/>
                    </a:cubicBezTo>
                    <a:cubicBezTo>
                      <a:pt x="715" y="4"/>
                      <a:pt x="920" y="209"/>
                      <a:pt x="920" y="462"/>
                    </a:cubicBezTo>
                    <a:cubicBezTo>
                      <a:pt x="920" y="595"/>
                      <a:pt x="863" y="720"/>
                      <a:pt x="763" y="807"/>
                    </a:cubicBezTo>
                    <a:cubicBezTo>
                      <a:pt x="759" y="804"/>
                      <a:pt x="754" y="804"/>
                      <a:pt x="751" y="807"/>
                    </a:cubicBezTo>
                    <a:cubicBezTo>
                      <a:pt x="747" y="811"/>
                      <a:pt x="746" y="817"/>
                      <a:pt x="750" y="821"/>
                    </a:cubicBezTo>
                    <a:cubicBezTo>
                      <a:pt x="753" y="825"/>
                      <a:pt x="759" y="826"/>
                      <a:pt x="763" y="822"/>
                    </a:cubicBezTo>
                    <a:cubicBezTo>
                      <a:pt x="767" y="819"/>
                      <a:pt x="768" y="814"/>
                      <a:pt x="766" y="810"/>
                    </a:cubicBezTo>
                    <a:cubicBezTo>
                      <a:pt x="866" y="722"/>
                      <a:pt x="924" y="596"/>
                      <a:pt x="924" y="4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116" name="组合 115"/>
              <p:cNvGrpSpPr/>
              <p:nvPr/>
            </p:nvGrpSpPr>
            <p:grpSpPr>
              <a:xfrm>
                <a:off x="6901249" y="2989649"/>
                <a:ext cx="187732" cy="187732"/>
                <a:chOff x="5377249" y="3671651"/>
                <a:chExt cx="187732" cy="187732"/>
              </a:xfrm>
            </p:grpSpPr>
            <p:sp>
              <p:nvSpPr>
                <p:cNvPr id="139" name="椭圆 138"/>
                <p:cNvSpPr/>
                <p:nvPr/>
              </p:nvSpPr>
              <p:spPr>
                <a:xfrm>
                  <a:off x="5377249" y="3671651"/>
                  <a:ext cx="187732" cy="187732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 w="6350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椭圆 139"/>
                <p:cNvSpPr/>
                <p:nvPr/>
              </p:nvSpPr>
              <p:spPr>
                <a:xfrm>
                  <a:off x="5420111" y="3714513"/>
                  <a:ext cx="102008" cy="102008"/>
                </a:xfrm>
                <a:prstGeom prst="ellipse">
                  <a:avLst/>
                </a:prstGeom>
                <a:solidFill>
                  <a:srgbClr val="0350FF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8" name="组合 117"/>
              <p:cNvGrpSpPr/>
              <p:nvPr/>
            </p:nvGrpSpPr>
            <p:grpSpPr>
              <a:xfrm>
                <a:off x="5096276" y="2989649"/>
                <a:ext cx="187732" cy="187732"/>
                <a:chOff x="5377249" y="3671651"/>
                <a:chExt cx="187732" cy="187732"/>
              </a:xfrm>
            </p:grpSpPr>
            <p:sp>
              <p:nvSpPr>
                <p:cNvPr id="137" name="椭圆 136"/>
                <p:cNvSpPr/>
                <p:nvPr/>
              </p:nvSpPr>
              <p:spPr>
                <a:xfrm>
                  <a:off x="5377249" y="3671651"/>
                  <a:ext cx="187732" cy="187732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 w="6350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椭圆 137"/>
                <p:cNvSpPr/>
                <p:nvPr/>
              </p:nvSpPr>
              <p:spPr>
                <a:xfrm>
                  <a:off x="5420111" y="3714513"/>
                  <a:ext cx="102008" cy="102008"/>
                </a:xfrm>
                <a:prstGeom prst="ellipse">
                  <a:avLst/>
                </a:prstGeom>
                <a:solidFill>
                  <a:srgbClr val="0350FF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9" name="组合 118"/>
              <p:cNvGrpSpPr/>
              <p:nvPr/>
            </p:nvGrpSpPr>
            <p:grpSpPr>
              <a:xfrm>
                <a:off x="4942448" y="4075499"/>
                <a:ext cx="187732" cy="187732"/>
                <a:chOff x="5377249" y="3671651"/>
                <a:chExt cx="187732" cy="187732"/>
              </a:xfrm>
            </p:grpSpPr>
            <p:sp>
              <p:nvSpPr>
                <p:cNvPr id="135" name="椭圆 134"/>
                <p:cNvSpPr/>
                <p:nvPr/>
              </p:nvSpPr>
              <p:spPr>
                <a:xfrm>
                  <a:off x="5377249" y="3671651"/>
                  <a:ext cx="187732" cy="187732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 w="6350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椭圆 135"/>
                <p:cNvSpPr/>
                <p:nvPr/>
              </p:nvSpPr>
              <p:spPr>
                <a:xfrm>
                  <a:off x="5420111" y="3714513"/>
                  <a:ext cx="102008" cy="102008"/>
                </a:xfrm>
                <a:prstGeom prst="ellipse">
                  <a:avLst/>
                </a:prstGeom>
                <a:solidFill>
                  <a:srgbClr val="0350FF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1" name="组合 120"/>
              <p:cNvGrpSpPr/>
              <p:nvPr/>
            </p:nvGrpSpPr>
            <p:grpSpPr>
              <a:xfrm>
                <a:off x="7052235" y="4075499"/>
                <a:ext cx="187732" cy="187732"/>
                <a:chOff x="5377249" y="3671651"/>
                <a:chExt cx="187732" cy="187732"/>
              </a:xfrm>
            </p:grpSpPr>
            <p:sp>
              <p:nvSpPr>
                <p:cNvPr id="133" name="椭圆 132"/>
                <p:cNvSpPr/>
                <p:nvPr/>
              </p:nvSpPr>
              <p:spPr>
                <a:xfrm>
                  <a:off x="5377249" y="3671651"/>
                  <a:ext cx="187732" cy="187732"/>
                </a:xfrm>
                <a:prstGeom prst="ellipse">
                  <a:avLst/>
                </a:prstGeom>
                <a:solidFill>
                  <a:schemeClr val="bg1">
                    <a:alpha val="30000"/>
                  </a:schemeClr>
                </a:solidFill>
                <a:ln w="6350">
                  <a:noFill/>
                  <a:prstDash val="sysDot"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椭圆 133"/>
                <p:cNvSpPr/>
                <p:nvPr/>
              </p:nvSpPr>
              <p:spPr>
                <a:xfrm>
                  <a:off x="5420111" y="3714513"/>
                  <a:ext cx="102008" cy="102008"/>
                </a:xfrm>
                <a:prstGeom prst="ellipse">
                  <a:avLst/>
                </a:prstGeom>
                <a:solidFill>
                  <a:srgbClr val="0350FF"/>
                </a:solidFill>
                <a:ln w="63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9" name="任意多边形 128"/>
              <p:cNvSpPr/>
              <p:nvPr/>
            </p:nvSpPr>
            <p:spPr>
              <a:xfrm>
                <a:off x="4038600" y="2656511"/>
                <a:ext cx="1133475" cy="381000"/>
              </a:xfrm>
              <a:custGeom>
                <a:avLst/>
                <a:gdLst>
                  <a:gd name="connsiteX0" fmla="*/ 1133475 w 1133475"/>
                  <a:gd name="connsiteY0" fmla="*/ 381000 h 381000"/>
                  <a:gd name="connsiteX1" fmla="*/ 909638 w 1133475"/>
                  <a:gd name="connsiteY1" fmla="*/ 4762 h 381000"/>
                  <a:gd name="connsiteX2" fmla="*/ 0 w 1133475"/>
                  <a:gd name="connsiteY2" fmla="*/ 4762 h 381000"/>
                  <a:gd name="connsiteX3" fmla="*/ 0 w 1133475"/>
                  <a:gd name="connsiteY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75" h="381000">
                    <a:moveTo>
                      <a:pt x="1133475" y="381000"/>
                    </a:moveTo>
                    <a:lnTo>
                      <a:pt x="909638" y="4762"/>
                    </a:lnTo>
                    <a:lnTo>
                      <a:pt x="0" y="476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任意多边形 129"/>
              <p:cNvSpPr/>
              <p:nvPr/>
            </p:nvSpPr>
            <p:spPr>
              <a:xfrm flipV="1">
                <a:off x="4048067" y="4187343"/>
                <a:ext cx="944213" cy="381000"/>
              </a:xfrm>
              <a:custGeom>
                <a:avLst/>
                <a:gdLst>
                  <a:gd name="connsiteX0" fmla="*/ 1133475 w 1133475"/>
                  <a:gd name="connsiteY0" fmla="*/ 381000 h 381000"/>
                  <a:gd name="connsiteX1" fmla="*/ 909638 w 1133475"/>
                  <a:gd name="connsiteY1" fmla="*/ 4762 h 381000"/>
                  <a:gd name="connsiteX2" fmla="*/ 0 w 1133475"/>
                  <a:gd name="connsiteY2" fmla="*/ 4762 h 381000"/>
                  <a:gd name="connsiteX3" fmla="*/ 0 w 1133475"/>
                  <a:gd name="connsiteY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75" h="381000">
                    <a:moveTo>
                      <a:pt x="1133475" y="381000"/>
                    </a:moveTo>
                    <a:lnTo>
                      <a:pt x="909638" y="4762"/>
                    </a:lnTo>
                    <a:lnTo>
                      <a:pt x="0" y="476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任意多边形 130"/>
              <p:cNvSpPr/>
              <p:nvPr/>
            </p:nvSpPr>
            <p:spPr>
              <a:xfrm flipH="1">
                <a:off x="7007280" y="2656511"/>
                <a:ext cx="1133475" cy="381000"/>
              </a:xfrm>
              <a:custGeom>
                <a:avLst/>
                <a:gdLst>
                  <a:gd name="connsiteX0" fmla="*/ 1133475 w 1133475"/>
                  <a:gd name="connsiteY0" fmla="*/ 381000 h 381000"/>
                  <a:gd name="connsiteX1" fmla="*/ 909638 w 1133475"/>
                  <a:gd name="connsiteY1" fmla="*/ 4762 h 381000"/>
                  <a:gd name="connsiteX2" fmla="*/ 0 w 1133475"/>
                  <a:gd name="connsiteY2" fmla="*/ 4762 h 381000"/>
                  <a:gd name="connsiteX3" fmla="*/ 0 w 1133475"/>
                  <a:gd name="connsiteY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75" h="381000">
                    <a:moveTo>
                      <a:pt x="1133475" y="381000"/>
                    </a:moveTo>
                    <a:lnTo>
                      <a:pt x="909638" y="4762"/>
                    </a:lnTo>
                    <a:lnTo>
                      <a:pt x="0" y="476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任意多边形 131"/>
              <p:cNvSpPr/>
              <p:nvPr/>
            </p:nvSpPr>
            <p:spPr>
              <a:xfrm flipH="1" flipV="1">
                <a:off x="7191837" y="4192105"/>
                <a:ext cx="985373" cy="381000"/>
              </a:xfrm>
              <a:custGeom>
                <a:avLst/>
                <a:gdLst>
                  <a:gd name="connsiteX0" fmla="*/ 1133475 w 1133475"/>
                  <a:gd name="connsiteY0" fmla="*/ 381000 h 381000"/>
                  <a:gd name="connsiteX1" fmla="*/ 909638 w 1133475"/>
                  <a:gd name="connsiteY1" fmla="*/ 4762 h 381000"/>
                  <a:gd name="connsiteX2" fmla="*/ 0 w 1133475"/>
                  <a:gd name="connsiteY2" fmla="*/ 4762 h 381000"/>
                  <a:gd name="connsiteX3" fmla="*/ 0 w 1133475"/>
                  <a:gd name="connsiteY3" fmla="*/ 0 h 381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33475" h="381000">
                    <a:moveTo>
                      <a:pt x="1133475" y="381000"/>
                    </a:moveTo>
                    <a:lnTo>
                      <a:pt x="909638" y="4762"/>
                    </a:lnTo>
                    <a:lnTo>
                      <a:pt x="0" y="4762"/>
                    </a:lnTo>
                    <a:lnTo>
                      <a:pt x="0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  <a:tailEnd type="oval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41" name="文本框 40"/>
            <p:cNvSpPr txBox="1">
              <a:spLocks noChangeArrowheads="1"/>
            </p:cNvSpPr>
            <p:nvPr/>
          </p:nvSpPr>
          <p:spPr bwMode="auto">
            <a:xfrm>
              <a:off x="698362" y="2448016"/>
              <a:ext cx="26274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点击添加标题</a:t>
              </a:r>
              <a:endParaRPr lang="en-US" altLang="zh-CN" sz="2800" dirty="0"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42" name="文本框 40"/>
            <p:cNvSpPr txBox="1">
              <a:spLocks noChangeArrowheads="1"/>
            </p:cNvSpPr>
            <p:nvPr/>
          </p:nvSpPr>
          <p:spPr bwMode="auto">
            <a:xfrm>
              <a:off x="698362" y="5106540"/>
              <a:ext cx="26274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点击添加标题</a:t>
              </a:r>
              <a:endParaRPr lang="en-US" altLang="zh-CN" sz="2800" dirty="0"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43" name="文本框 40"/>
            <p:cNvSpPr txBox="1">
              <a:spLocks noChangeArrowheads="1"/>
            </p:cNvSpPr>
            <p:nvPr/>
          </p:nvSpPr>
          <p:spPr bwMode="auto">
            <a:xfrm>
              <a:off x="8925240" y="2448016"/>
              <a:ext cx="26274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点击添加标题</a:t>
              </a:r>
              <a:endParaRPr lang="en-US" altLang="zh-CN" sz="2800" dirty="0"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77" name="文本框 40"/>
            <p:cNvSpPr txBox="1">
              <a:spLocks noChangeArrowheads="1"/>
            </p:cNvSpPr>
            <p:nvPr/>
          </p:nvSpPr>
          <p:spPr bwMode="auto">
            <a:xfrm>
              <a:off x="8925240" y="5106540"/>
              <a:ext cx="262748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2800" dirty="0"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点击添加标题</a:t>
              </a:r>
              <a:endParaRPr lang="en-US" altLang="zh-CN" sz="2800" dirty="0"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40E0A50A-2E7A-4288-B6FF-DD632C2AD476}"/>
              </a:ext>
            </a:extLst>
          </p:cNvPr>
          <p:cNvGrpSpPr/>
          <p:nvPr/>
        </p:nvGrpSpPr>
        <p:grpSpPr>
          <a:xfrm>
            <a:off x="10234720" y="596900"/>
            <a:ext cx="1478432" cy="392332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821C870F-8436-4270-B6D7-1DA7E8BA7B1F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98" name="Freeform 43">
                <a:extLst>
                  <a:ext uri="{FF2B5EF4-FFF2-40B4-BE49-F238E27FC236}">
                    <a16:creationId xmlns:a16="http://schemas.microsoft.com/office/drawing/2014/main" xmlns="" id="{88240B52-FB0B-4FF7-85BF-BEB7BE550010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4">
                <a:extLst>
                  <a:ext uri="{FF2B5EF4-FFF2-40B4-BE49-F238E27FC236}">
                    <a16:creationId xmlns:a16="http://schemas.microsoft.com/office/drawing/2014/main" xmlns="" id="{957E35A6-0110-4C9B-9E4D-F1EC32BAA0F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EA7F7CAB-147B-493F-B2BB-64EB370C69C2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107" name="Freeform 45">
                <a:extLst>
                  <a:ext uri="{FF2B5EF4-FFF2-40B4-BE49-F238E27FC236}">
                    <a16:creationId xmlns:a16="http://schemas.microsoft.com/office/drawing/2014/main" xmlns="" id="{45668BA6-5C88-40DA-AB3C-E365C26154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46">
                <a:extLst>
                  <a:ext uri="{FF2B5EF4-FFF2-40B4-BE49-F238E27FC236}">
                    <a16:creationId xmlns:a16="http://schemas.microsoft.com/office/drawing/2014/main" xmlns="" id="{3DEF91CE-91BB-434A-A5C1-524062E269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47">
                <a:extLst>
                  <a:ext uri="{FF2B5EF4-FFF2-40B4-BE49-F238E27FC236}">
                    <a16:creationId xmlns:a16="http://schemas.microsoft.com/office/drawing/2014/main" xmlns="" id="{E25151EE-2A1C-4462-B39E-910742B05F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4" name="Rectangle 48">
                <a:extLst>
                  <a:ext uri="{FF2B5EF4-FFF2-40B4-BE49-F238E27FC236}">
                    <a16:creationId xmlns:a16="http://schemas.microsoft.com/office/drawing/2014/main" xmlns="" id="{B8D6FCB6-8271-4FB5-99D0-4B4F5251D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49">
                <a:extLst>
                  <a:ext uri="{FF2B5EF4-FFF2-40B4-BE49-F238E27FC236}">
                    <a16:creationId xmlns:a16="http://schemas.microsoft.com/office/drawing/2014/main" xmlns="" id="{92F66885-67E2-4F88-8654-23A9D7370D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Freeform 50">
                <a:extLst>
                  <a:ext uri="{FF2B5EF4-FFF2-40B4-BE49-F238E27FC236}">
                    <a16:creationId xmlns:a16="http://schemas.microsoft.com/office/drawing/2014/main" xmlns="" id="{77E7D307-E940-40B6-9043-4972D7C3D8B8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51">
                <a:extLst>
                  <a:ext uri="{FF2B5EF4-FFF2-40B4-BE49-F238E27FC236}">
                    <a16:creationId xmlns:a16="http://schemas.microsoft.com/office/drawing/2014/main" xmlns="" id="{95A3B137-B91A-4740-B3F6-ADA83608138D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Rectangle 52">
                <a:extLst>
                  <a:ext uri="{FF2B5EF4-FFF2-40B4-BE49-F238E27FC236}">
                    <a16:creationId xmlns:a16="http://schemas.microsoft.com/office/drawing/2014/main" xmlns="" id="{D6276265-C483-4691-AA97-CC239CE92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53">
                <a:extLst>
                  <a:ext uri="{FF2B5EF4-FFF2-40B4-BE49-F238E27FC236}">
                    <a16:creationId xmlns:a16="http://schemas.microsoft.com/office/drawing/2014/main" xmlns="" id="{7FBBE457-6BF6-4E0A-90FB-09F4E07B32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54">
                <a:extLst>
                  <a:ext uri="{FF2B5EF4-FFF2-40B4-BE49-F238E27FC236}">
                    <a16:creationId xmlns:a16="http://schemas.microsoft.com/office/drawing/2014/main" xmlns="" id="{E18D08A9-784F-4FD1-85A6-F8EBCDDE29A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55">
                <a:extLst>
                  <a:ext uri="{FF2B5EF4-FFF2-40B4-BE49-F238E27FC236}">
                    <a16:creationId xmlns:a16="http://schemas.microsoft.com/office/drawing/2014/main" xmlns="" id="{1337D3AB-09BC-4871-B5B3-AE623A034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56">
                <a:extLst>
                  <a:ext uri="{FF2B5EF4-FFF2-40B4-BE49-F238E27FC236}">
                    <a16:creationId xmlns:a16="http://schemas.microsoft.com/office/drawing/2014/main" xmlns="" id="{448BEC7F-A397-44C3-9A90-9D4EC774F4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7" name="Freeform 57">
                <a:extLst>
                  <a:ext uri="{FF2B5EF4-FFF2-40B4-BE49-F238E27FC236}">
                    <a16:creationId xmlns:a16="http://schemas.microsoft.com/office/drawing/2014/main" xmlns="" id="{0FD0AAF3-DF6A-4029-8009-1B11AB4B53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8" name="Rectangle 58">
                <a:extLst>
                  <a:ext uri="{FF2B5EF4-FFF2-40B4-BE49-F238E27FC236}">
                    <a16:creationId xmlns:a16="http://schemas.microsoft.com/office/drawing/2014/main" xmlns="" id="{A3521394-AB5C-4A69-B4D4-B5F0D42B2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8" name="Freeform 59">
                <a:extLst>
                  <a:ext uri="{FF2B5EF4-FFF2-40B4-BE49-F238E27FC236}">
                    <a16:creationId xmlns:a16="http://schemas.microsoft.com/office/drawing/2014/main" xmlns="" id="{AD72BADA-4C5B-4670-AE63-F04A5619B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9" name="Freeform 60">
                <a:extLst>
                  <a:ext uri="{FF2B5EF4-FFF2-40B4-BE49-F238E27FC236}">
                    <a16:creationId xmlns:a16="http://schemas.microsoft.com/office/drawing/2014/main" xmlns="" id="{F7413856-3D67-4CD4-8FB6-2CE519A42EA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0" name="Freeform 61">
                <a:extLst>
                  <a:ext uri="{FF2B5EF4-FFF2-40B4-BE49-F238E27FC236}">
                    <a16:creationId xmlns:a16="http://schemas.microsoft.com/office/drawing/2014/main" xmlns="" id="{641CE779-A221-4C12-A406-B6F41FF3CDE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1" name="Rectangle 62">
                <a:extLst>
                  <a:ext uri="{FF2B5EF4-FFF2-40B4-BE49-F238E27FC236}">
                    <a16:creationId xmlns:a16="http://schemas.microsoft.com/office/drawing/2014/main" xmlns="" id="{D2682677-D2C2-4737-BDA5-6F50F04F8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2" name="Freeform 63">
                <a:extLst>
                  <a:ext uri="{FF2B5EF4-FFF2-40B4-BE49-F238E27FC236}">
                    <a16:creationId xmlns:a16="http://schemas.microsoft.com/office/drawing/2014/main" xmlns="" id="{9AE788AD-27BE-4F12-BC9D-991414759994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3" name="Freeform 64">
                <a:extLst>
                  <a:ext uri="{FF2B5EF4-FFF2-40B4-BE49-F238E27FC236}">
                    <a16:creationId xmlns:a16="http://schemas.microsoft.com/office/drawing/2014/main" xmlns="" id="{DE2B0C32-6E6A-4C46-B9B5-90B8DD2F3D9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4" name="Freeform 65">
                <a:extLst>
                  <a:ext uri="{FF2B5EF4-FFF2-40B4-BE49-F238E27FC236}">
                    <a16:creationId xmlns:a16="http://schemas.microsoft.com/office/drawing/2014/main" xmlns="" id="{86F4A2B8-C057-4532-BDED-DDB00173F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5" name="Freeform 66">
                <a:extLst>
                  <a:ext uri="{FF2B5EF4-FFF2-40B4-BE49-F238E27FC236}">
                    <a16:creationId xmlns:a16="http://schemas.microsoft.com/office/drawing/2014/main" xmlns="" id="{27DB672B-7320-4E0B-A56C-A4DEA1707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6" name="Freeform 67">
                <a:extLst>
                  <a:ext uri="{FF2B5EF4-FFF2-40B4-BE49-F238E27FC236}">
                    <a16:creationId xmlns:a16="http://schemas.microsoft.com/office/drawing/2014/main" xmlns="" id="{28DB105B-F0BB-4378-9560-281C41E5B13F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7" name="Freeform 68">
                <a:extLst>
                  <a:ext uri="{FF2B5EF4-FFF2-40B4-BE49-F238E27FC236}">
                    <a16:creationId xmlns:a16="http://schemas.microsoft.com/office/drawing/2014/main" xmlns="" id="{6D9F820B-0312-4A55-852E-C84FA6A8F24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8" name="Freeform 69">
                <a:extLst>
                  <a:ext uri="{FF2B5EF4-FFF2-40B4-BE49-F238E27FC236}">
                    <a16:creationId xmlns:a16="http://schemas.microsoft.com/office/drawing/2014/main" xmlns="" id="{FBC01B17-5207-4BAC-8466-9CC12CA1FD54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9" name="Freeform 70">
                <a:extLst>
                  <a:ext uri="{FF2B5EF4-FFF2-40B4-BE49-F238E27FC236}">
                    <a16:creationId xmlns:a16="http://schemas.microsoft.com/office/drawing/2014/main" xmlns="" id="{3DCFB062-E85A-4124-B890-DD71D004169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0" name="Freeform 71">
                <a:extLst>
                  <a:ext uri="{FF2B5EF4-FFF2-40B4-BE49-F238E27FC236}">
                    <a16:creationId xmlns:a16="http://schemas.microsoft.com/office/drawing/2014/main" xmlns="" id="{122A899B-D5DE-446A-9975-BBD5FD446A20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2" name="Freeform 72">
                <a:extLst>
                  <a:ext uri="{FF2B5EF4-FFF2-40B4-BE49-F238E27FC236}">
                    <a16:creationId xmlns:a16="http://schemas.microsoft.com/office/drawing/2014/main" xmlns="" id="{2DBF4E1C-E11E-4A83-8B28-BA57D35A00A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3" name="Freeform 73">
                <a:extLst>
                  <a:ext uri="{FF2B5EF4-FFF2-40B4-BE49-F238E27FC236}">
                    <a16:creationId xmlns:a16="http://schemas.microsoft.com/office/drawing/2014/main" xmlns="" id="{5A7B1446-7ED0-4296-ABCA-322AA8C023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4" name="Freeform 74">
                <a:extLst>
                  <a:ext uri="{FF2B5EF4-FFF2-40B4-BE49-F238E27FC236}">
                    <a16:creationId xmlns:a16="http://schemas.microsoft.com/office/drawing/2014/main" xmlns="" id="{1E1A2262-39FC-44B9-A03E-4F6A4AB47192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5" name="Freeform 75">
                <a:extLst>
                  <a:ext uri="{FF2B5EF4-FFF2-40B4-BE49-F238E27FC236}">
                    <a16:creationId xmlns:a16="http://schemas.microsoft.com/office/drawing/2014/main" xmlns="" id="{BB931B44-4074-42CF-A27D-BD92A20A8F3F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6" name="Freeform 76">
                <a:extLst>
                  <a:ext uri="{FF2B5EF4-FFF2-40B4-BE49-F238E27FC236}">
                    <a16:creationId xmlns:a16="http://schemas.microsoft.com/office/drawing/2014/main" xmlns="" id="{8E432BAA-28E7-4BB8-A9E8-C10387D895C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7" name="Freeform 77">
                <a:extLst>
                  <a:ext uri="{FF2B5EF4-FFF2-40B4-BE49-F238E27FC236}">
                    <a16:creationId xmlns:a16="http://schemas.microsoft.com/office/drawing/2014/main" xmlns="" id="{B7F19F36-F638-4079-8600-63AE8145CEB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206" name="TextBox 93">
            <a:extLst>
              <a:ext uri="{FF2B5EF4-FFF2-40B4-BE49-F238E27FC236}">
                <a16:creationId xmlns:a16="http://schemas.microsoft.com/office/drawing/2014/main" xmlns="" id="{07E9717F-920F-4F3F-8AEC-577FA080D385}"/>
              </a:ext>
            </a:extLst>
          </p:cNvPr>
          <p:cNvSpPr txBox="1"/>
          <p:nvPr/>
        </p:nvSpPr>
        <p:spPr bwMode="auto">
          <a:xfrm>
            <a:off x="3564711" y="41440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年终会议工作提案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5974A59-9D92-4C95-8ECF-4E882C093108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0E5F59ED-066E-4EF4-BEE2-16F7702FF103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53" name="Freeform 43">
                <a:extLst>
                  <a:ext uri="{FF2B5EF4-FFF2-40B4-BE49-F238E27FC236}">
                    <a16:creationId xmlns:a16="http://schemas.microsoft.com/office/drawing/2014/main" xmlns="" id="{52C34A72-EBC3-4D37-9194-2ECEEA358E7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4">
                <a:extLst>
                  <a:ext uri="{FF2B5EF4-FFF2-40B4-BE49-F238E27FC236}">
                    <a16:creationId xmlns:a16="http://schemas.microsoft.com/office/drawing/2014/main" xmlns="" id="{4EE440F3-BE59-4304-858B-6F1C2E11E19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ED9E41BC-5D4D-497D-80B6-ACB0669C4671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79" name="Freeform 45">
                <a:extLst>
                  <a:ext uri="{FF2B5EF4-FFF2-40B4-BE49-F238E27FC236}">
                    <a16:creationId xmlns:a16="http://schemas.microsoft.com/office/drawing/2014/main" xmlns="" id="{2C5F5FD1-944C-426E-8885-EFB491F5A7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46">
                <a:extLst>
                  <a:ext uri="{FF2B5EF4-FFF2-40B4-BE49-F238E27FC236}">
                    <a16:creationId xmlns:a16="http://schemas.microsoft.com/office/drawing/2014/main" xmlns="" id="{1016E177-CDF4-4407-86C9-A7030811D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47">
                <a:extLst>
                  <a:ext uri="{FF2B5EF4-FFF2-40B4-BE49-F238E27FC236}">
                    <a16:creationId xmlns:a16="http://schemas.microsoft.com/office/drawing/2014/main" xmlns="" id="{31E7FF03-93DE-4ABA-B89B-3DBB000C7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Rectangle 48">
                <a:extLst>
                  <a:ext uri="{FF2B5EF4-FFF2-40B4-BE49-F238E27FC236}">
                    <a16:creationId xmlns:a16="http://schemas.microsoft.com/office/drawing/2014/main" xmlns="" id="{8592E3F6-C78F-4C87-BE27-79707779D7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49">
                <a:extLst>
                  <a:ext uri="{FF2B5EF4-FFF2-40B4-BE49-F238E27FC236}">
                    <a16:creationId xmlns:a16="http://schemas.microsoft.com/office/drawing/2014/main" xmlns="" id="{1FC2B0B1-4194-4C7E-8988-94AFD1D03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0">
                <a:extLst>
                  <a:ext uri="{FF2B5EF4-FFF2-40B4-BE49-F238E27FC236}">
                    <a16:creationId xmlns:a16="http://schemas.microsoft.com/office/drawing/2014/main" xmlns="" id="{374C30BF-B055-4F52-96E3-2E612B35582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:a16="http://schemas.microsoft.com/office/drawing/2014/main" xmlns="" id="{DB581A0D-08B5-4B08-B500-2382B1172CA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Rectangle 52">
                <a:extLst>
                  <a:ext uri="{FF2B5EF4-FFF2-40B4-BE49-F238E27FC236}">
                    <a16:creationId xmlns:a16="http://schemas.microsoft.com/office/drawing/2014/main" xmlns="" id="{DF0FCBC8-3F4F-46C2-A782-026420D8B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xmlns="" id="{783E1539-EAC6-4B8B-83B1-45741791B871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xmlns="" id="{127EC881-3DEB-4C75-A679-857E2E1C889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xmlns="" id="{9068468C-2C59-405A-841E-BF77A030F9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xmlns="" id="{32B4762D-BF66-4291-BB3D-4825D91FB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xmlns="" id="{FCC5759D-BB45-4E2F-A078-A22D093420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Rectangle 58">
                <a:extLst>
                  <a:ext uri="{FF2B5EF4-FFF2-40B4-BE49-F238E27FC236}">
                    <a16:creationId xmlns:a16="http://schemas.microsoft.com/office/drawing/2014/main" xmlns="" id="{CD82DFA3-28A1-4B9F-85E2-A44F894AD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xmlns="" id="{57BA148E-DBA1-4B22-8E7A-598856C949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xmlns="" id="{CE8FD83C-AFBB-43B7-90E4-648D7629BA9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xmlns="" id="{51E23F05-FD16-4D4B-9AC2-24243418374F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Rectangle 62">
                <a:extLst>
                  <a:ext uri="{FF2B5EF4-FFF2-40B4-BE49-F238E27FC236}">
                    <a16:creationId xmlns:a16="http://schemas.microsoft.com/office/drawing/2014/main" xmlns="" id="{E095687E-37A6-4374-88AA-9364B908A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xmlns="" id="{27CBBD35-FCE9-4EF5-93F3-8EC63A4755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xmlns="" id="{45F7616B-6654-441D-B4D7-5CD6F798154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xmlns="" id="{067A5AA7-CAC0-4DA4-85D3-6909A9570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xmlns="" id="{636FF149-DD80-4E8A-81C2-3288698EA4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67">
                <a:extLst>
                  <a:ext uri="{FF2B5EF4-FFF2-40B4-BE49-F238E27FC236}">
                    <a16:creationId xmlns:a16="http://schemas.microsoft.com/office/drawing/2014/main" xmlns="" id="{1F5C7CA4-72D6-4F6E-9BB8-7AF222B7A64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xmlns="" id="{61825993-396E-46CE-9F08-BDD52B91C13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4" name="Freeform 69">
                <a:extLst>
                  <a:ext uri="{FF2B5EF4-FFF2-40B4-BE49-F238E27FC236}">
                    <a16:creationId xmlns:a16="http://schemas.microsoft.com/office/drawing/2014/main" xmlns="" id="{D3CFC2FE-741C-415B-BBA5-0638D7601BB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Freeform 70">
                <a:extLst>
                  <a:ext uri="{FF2B5EF4-FFF2-40B4-BE49-F238E27FC236}">
                    <a16:creationId xmlns:a16="http://schemas.microsoft.com/office/drawing/2014/main" xmlns="" id="{CD07353E-AD05-45C5-8357-BBFE83DDFA0C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6" name="Freeform 71">
                <a:extLst>
                  <a:ext uri="{FF2B5EF4-FFF2-40B4-BE49-F238E27FC236}">
                    <a16:creationId xmlns:a16="http://schemas.microsoft.com/office/drawing/2014/main" xmlns="" id="{A75F8C04-1DFF-4D82-B253-BD11819E65F9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7" name="Freeform 72">
                <a:extLst>
                  <a:ext uri="{FF2B5EF4-FFF2-40B4-BE49-F238E27FC236}">
                    <a16:creationId xmlns:a16="http://schemas.microsoft.com/office/drawing/2014/main" xmlns="" id="{2F9DA6F2-3927-4467-8B07-9E7BB9A0C19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8" name="Freeform 73">
                <a:extLst>
                  <a:ext uri="{FF2B5EF4-FFF2-40B4-BE49-F238E27FC236}">
                    <a16:creationId xmlns:a16="http://schemas.microsoft.com/office/drawing/2014/main" xmlns="" id="{8E640412-BEE4-42BD-9AF8-C3155EEFC8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9" name="Freeform 74">
                <a:extLst>
                  <a:ext uri="{FF2B5EF4-FFF2-40B4-BE49-F238E27FC236}">
                    <a16:creationId xmlns:a16="http://schemas.microsoft.com/office/drawing/2014/main" xmlns="" id="{569C305B-A0CD-47E7-96D4-3861DA407D70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0" name="Freeform 75">
                <a:extLst>
                  <a:ext uri="{FF2B5EF4-FFF2-40B4-BE49-F238E27FC236}">
                    <a16:creationId xmlns:a16="http://schemas.microsoft.com/office/drawing/2014/main" xmlns="" id="{35831E6A-4134-4593-BB09-EA505F6BAAD3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1" name="Freeform 76">
                <a:extLst>
                  <a:ext uri="{FF2B5EF4-FFF2-40B4-BE49-F238E27FC236}">
                    <a16:creationId xmlns:a16="http://schemas.microsoft.com/office/drawing/2014/main" xmlns="" id="{6ADA2887-50D3-4C2B-83A3-B78A1D36ABCC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2" name="Freeform 77">
                <a:extLst>
                  <a:ext uri="{FF2B5EF4-FFF2-40B4-BE49-F238E27FC236}">
                    <a16:creationId xmlns:a16="http://schemas.microsoft.com/office/drawing/2014/main" xmlns="" id="{A2747AEB-92FA-45BA-8B0F-D3E612543F8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412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531" r="140" b="17091"/>
          <a:stretch/>
        </p:blipFill>
        <p:spPr>
          <a:xfrm>
            <a:off x="6060" y="1423446"/>
            <a:ext cx="12185940" cy="5434553"/>
          </a:xfrm>
          <a:custGeom>
            <a:avLst/>
            <a:gdLst>
              <a:gd name="connsiteX0" fmla="*/ 0 w 12185940"/>
              <a:gd name="connsiteY0" fmla="*/ 0 h 1412875"/>
              <a:gd name="connsiteX1" fmla="*/ 12185940 w 12185940"/>
              <a:gd name="connsiteY1" fmla="*/ 0 h 1412875"/>
              <a:gd name="connsiteX2" fmla="*/ 12185940 w 12185940"/>
              <a:gd name="connsiteY2" fmla="*/ 1412875 h 1412875"/>
              <a:gd name="connsiteX3" fmla="*/ 0 w 12185940"/>
              <a:gd name="connsiteY3" fmla="*/ 1412875 h 141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940" h="1412875">
                <a:moveTo>
                  <a:pt x="0" y="0"/>
                </a:moveTo>
                <a:lnTo>
                  <a:pt x="12185940" y="0"/>
                </a:lnTo>
                <a:lnTo>
                  <a:pt x="12185940" y="1412875"/>
                </a:lnTo>
                <a:lnTo>
                  <a:pt x="0" y="1412875"/>
                </a:lnTo>
                <a:close/>
              </a:path>
            </a:pathLst>
          </a:custGeom>
        </p:spPr>
      </p:pic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17AD9148-46E5-4E51-BC3D-5CA5173B8EE0}"/>
              </a:ext>
            </a:extLst>
          </p:cNvPr>
          <p:cNvSpPr/>
          <p:nvPr/>
        </p:nvSpPr>
        <p:spPr>
          <a:xfrm>
            <a:off x="-7322" y="1411933"/>
            <a:ext cx="12199322" cy="5446068"/>
          </a:xfrm>
          <a:custGeom>
            <a:avLst/>
            <a:gdLst>
              <a:gd name="connsiteX0" fmla="*/ 0 w 12199322"/>
              <a:gd name="connsiteY0" fmla="*/ 0 h 5446068"/>
              <a:gd name="connsiteX1" fmla="*/ 5885559 w 12199322"/>
              <a:gd name="connsiteY1" fmla="*/ 0 h 5446068"/>
              <a:gd name="connsiteX2" fmla="*/ 6106352 w 12199322"/>
              <a:gd name="connsiteY2" fmla="*/ 380678 h 5446068"/>
              <a:gd name="connsiteX3" fmla="*/ 6327145 w 12199322"/>
              <a:gd name="connsiteY3" fmla="*/ 0 h 5446068"/>
              <a:gd name="connsiteX4" fmla="*/ 12199322 w 12199322"/>
              <a:gd name="connsiteY4" fmla="*/ 0 h 5446068"/>
              <a:gd name="connsiteX5" fmla="*/ 12199322 w 12199322"/>
              <a:gd name="connsiteY5" fmla="*/ 5446068 h 5446068"/>
              <a:gd name="connsiteX6" fmla="*/ 0 w 12199322"/>
              <a:gd name="connsiteY6" fmla="*/ 5446068 h 544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322" h="5446068">
                <a:moveTo>
                  <a:pt x="0" y="0"/>
                </a:moveTo>
                <a:lnTo>
                  <a:pt x="5885559" y="0"/>
                </a:lnTo>
                <a:lnTo>
                  <a:pt x="6106352" y="380678"/>
                </a:lnTo>
                <a:lnTo>
                  <a:pt x="6327145" y="0"/>
                </a:lnTo>
                <a:lnTo>
                  <a:pt x="12199322" y="0"/>
                </a:lnTo>
                <a:lnTo>
                  <a:pt x="12199322" y="5446068"/>
                </a:lnTo>
                <a:lnTo>
                  <a:pt x="0" y="5446068"/>
                </a:lnTo>
                <a:close/>
              </a:path>
            </a:pathLst>
          </a:cu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-799394" y="-102310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327392" y="-2780648"/>
            <a:ext cx="2251973" cy="1542636"/>
            <a:chOff x="-482600" y="-3851275"/>
            <a:chExt cx="9344025" cy="6400800"/>
          </a:xfrm>
          <a:solidFill>
            <a:srgbClr val="F0F0F0">
              <a:alpha val="10196"/>
            </a:srgbClr>
          </a:solidFill>
        </p:grpSpPr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-482600" y="1263650"/>
              <a:ext cx="9344025" cy="1285875"/>
            </a:xfrm>
            <a:custGeom>
              <a:avLst/>
              <a:gdLst>
                <a:gd name="T0" fmla="*/ 0 w 2489"/>
                <a:gd name="T1" fmla="*/ 342 h 342"/>
                <a:gd name="T2" fmla="*/ 1245 w 2489"/>
                <a:gd name="T3" fmla="*/ 0 h 342"/>
                <a:gd name="T4" fmla="*/ 2489 w 2489"/>
                <a:gd name="T5" fmla="*/ 342 h 342"/>
                <a:gd name="T6" fmla="*/ 1245 w 2489"/>
                <a:gd name="T7" fmla="*/ 87 h 342"/>
                <a:gd name="T8" fmla="*/ 0 w 248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9" h="342">
                  <a:moveTo>
                    <a:pt x="0" y="342"/>
                  </a:moveTo>
                  <a:cubicBezTo>
                    <a:pt x="269" y="151"/>
                    <a:pt x="726" y="0"/>
                    <a:pt x="1245" y="0"/>
                  </a:cubicBezTo>
                  <a:cubicBezTo>
                    <a:pt x="1763" y="0"/>
                    <a:pt x="2220" y="151"/>
                    <a:pt x="2489" y="342"/>
                  </a:cubicBezTo>
                  <a:cubicBezTo>
                    <a:pt x="2191" y="186"/>
                    <a:pt x="1744" y="87"/>
                    <a:pt x="1245" y="87"/>
                  </a:cubicBezTo>
                  <a:cubicBezTo>
                    <a:pt x="745" y="87"/>
                    <a:pt x="298" y="186"/>
                    <a:pt x="0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"/>
            <p:cNvSpPr>
              <a:spLocks noEditPoints="1"/>
            </p:cNvSpPr>
            <p:nvPr/>
          </p:nvSpPr>
          <p:spPr bwMode="auto">
            <a:xfrm>
              <a:off x="5778500" y="-2511425"/>
              <a:ext cx="1600200" cy="2287588"/>
            </a:xfrm>
            <a:custGeom>
              <a:avLst/>
              <a:gdLst>
                <a:gd name="T0" fmla="*/ 365 w 426"/>
                <a:gd name="T1" fmla="*/ 516 h 609"/>
                <a:gd name="T2" fmla="*/ 419 w 426"/>
                <a:gd name="T3" fmla="*/ 369 h 609"/>
                <a:gd name="T4" fmla="*/ 400 w 426"/>
                <a:gd name="T5" fmla="*/ 196 h 609"/>
                <a:gd name="T6" fmla="*/ 219 w 426"/>
                <a:gd name="T7" fmla="*/ 18 h 609"/>
                <a:gd name="T8" fmla="*/ 64 w 426"/>
                <a:gd name="T9" fmla="*/ 28 h 609"/>
                <a:gd name="T10" fmla="*/ 9 w 426"/>
                <a:gd name="T11" fmla="*/ 133 h 609"/>
                <a:gd name="T12" fmla="*/ 6 w 426"/>
                <a:gd name="T13" fmla="*/ 194 h 609"/>
                <a:gd name="T14" fmla="*/ 23 w 426"/>
                <a:gd name="T15" fmla="*/ 177 h 609"/>
                <a:gd name="T16" fmla="*/ 32 w 426"/>
                <a:gd name="T17" fmla="*/ 201 h 609"/>
                <a:gd name="T18" fmla="*/ 28 w 426"/>
                <a:gd name="T19" fmla="*/ 229 h 609"/>
                <a:gd name="T20" fmla="*/ 53 w 426"/>
                <a:gd name="T21" fmla="*/ 238 h 609"/>
                <a:gd name="T22" fmla="*/ 135 w 426"/>
                <a:gd name="T23" fmla="*/ 123 h 609"/>
                <a:gd name="T24" fmla="*/ 143 w 426"/>
                <a:gd name="T25" fmla="*/ 72 h 609"/>
                <a:gd name="T26" fmla="*/ 204 w 426"/>
                <a:gd name="T27" fmla="*/ 40 h 609"/>
                <a:gd name="T28" fmla="*/ 331 w 426"/>
                <a:gd name="T29" fmla="*/ 116 h 609"/>
                <a:gd name="T30" fmla="*/ 393 w 426"/>
                <a:gd name="T31" fmla="*/ 284 h 609"/>
                <a:gd name="T32" fmla="*/ 376 w 426"/>
                <a:gd name="T33" fmla="*/ 428 h 609"/>
                <a:gd name="T34" fmla="*/ 336 w 426"/>
                <a:gd name="T35" fmla="*/ 511 h 609"/>
                <a:gd name="T36" fmla="*/ 285 w 426"/>
                <a:gd name="T37" fmla="*/ 562 h 609"/>
                <a:gd name="T38" fmla="*/ 149 w 426"/>
                <a:gd name="T39" fmla="*/ 527 h 609"/>
                <a:gd name="T40" fmla="*/ 42 w 426"/>
                <a:gd name="T41" fmla="*/ 436 h 609"/>
                <a:gd name="T42" fmla="*/ 78 w 426"/>
                <a:gd name="T43" fmla="*/ 485 h 609"/>
                <a:gd name="T44" fmla="*/ 103 w 426"/>
                <a:gd name="T45" fmla="*/ 531 h 609"/>
                <a:gd name="T46" fmla="*/ 211 w 426"/>
                <a:gd name="T47" fmla="*/ 591 h 609"/>
                <a:gd name="T48" fmla="*/ 305 w 426"/>
                <a:gd name="T49" fmla="*/ 585 h 609"/>
                <a:gd name="T50" fmla="*/ 365 w 426"/>
                <a:gd name="T51" fmla="*/ 516 h 609"/>
                <a:gd name="T52" fmla="*/ 26 w 426"/>
                <a:gd name="T53" fmla="*/ 160 h 609"/>
                <a:gd name="T54" fmla="*/ 36 w 426"/>
                <a:gd name="T55" fmla="*/ 143 h 609"/>
                <a:gd name="T56" fmla="*/ 26 w 426"/>
                <a:gd name="T57" fmla="*/ 160 h 609"/>
                <a:gd name="T58" fmla="*/ 65 w 426"/>
                <a:gd name="T59" fmla="*/ 220 h 609"/>
                <a:gd name="T60" fmla="*/ 105 w 426"/>
                <a:gd name="T61" fmla="*/ 165 h 609"/>
                <a:gd name="T62" fmla="*/ 65 w 426"/>
                <a:gd name="T63" fmla="*/ 220 h 609"/>
                <a:gd name="T64" fmla="*/ 48 w 426"/>
                <a:gd name="T65" fmla="*/ 196 h 609"/>
                <a:gd name="T66" fmla="*/ 55 w 426"/>
                <a:gd name="T67" fmla="*/ 156 h 609"/>
                <a:gd name="T68" fmla="*/ 87 w 426"/>
                <a:gd name="T69" fmla="*/ 102 h 609"/>
                <a:gd name="T70" fmla="*/ 66 w 426"/>
                <a:gd name="T71" fmla="*/ 158 h 609"/>
                <a:gd name="T72" fmla="*/ 55 w 426"/>
                <a:gd name="T73" fmla="*/ 185 h 609"/>
                <a:gd name="T74" fmla="*/ 48 w 426"/>
                <a:gd name="T75" fmla="*/ 213 h 609"/>
                <a:gd name="T76" fmla="*/ 48 w 426"/>
                <a:gd name="T77" fmla="*/ 196 h 609"/>
                <a:gd name="T78" fmla="*/ 92 w 426"/>
                <a:gd name="T79" fmla="*/ 37 h 609"/>
                <a:gd name="T80" fmla="*/ 52 w 426"/>
                <a:gd name="T81" fmla="*/ 75 h 609"/>
                <a:gd name="T82" fmla="*/ 53 w 426"/>
                <a:gd name="T83" fmla="*/ 64 h 609"/>
                <a:gd name="T84" fmla="*/ 76 w 426"/>
                <a:gd name="T85" fmla="*/ 39 h 609"/>
                <a:gd name="T86" fmla="*/ 92 w 426"/>
                <a:gd name="T87" fmla="*/ 37 h 609"/>
                <a:gd name="T88" fmla="*/ 127 w 426"/>
                <a:gd name="T89" fmla="*/ 63 h 609"/>
                <a:gd name="T90" fmla="*/ 103 w 426"/>
                <a:gd name="T91" fmla="*/ 77 h 609"/>
                <a:gd name="T92" fmla="*/ 81 w 426"/>
                <a:gd name="T93" fmla="*/ 90 h 609"/>
                <a:gd name="T94" fmla="*/ 84 w 426"/>
                <a:gd name="T95" fmla="*/ 76 h 609"/>
                <a:gd name="T96" fmla="*/ 114 w 426"/>
                <a:gd name="T97" fmla="*/ 57 h 609"/>
                <a:gd name="T98" fmla="*/ 156 w 426"/>
                <a:gd name="T99" fmla="*/ 38 h 609"/>
                <a:gd name="T100" fmla="*/ 127 w 426"/>
                <a:gd name="T101" fmla="*/ 6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609">
                  <a:moveTo>
                    <a:pt x="365" y="516"/>
                  </a:moveTo>
                  <a:cubicBezTo>
                    <a:pt x="390" y="470"/>
                    <a:pt x="413" y="422"/>
                    <a:pt x="419" y="369"/>
                  </a:cubicBezTo>
                  <a:cubicBezTo>
                    <a:pt x="426" y="312"/>
                    <a:pt x="417" y="251"/>
                    <a:pt x="400" y="196"/>
                  </a:cubicBezTo>
                  <a:cubicBezTo>
                    <a:pt x="376" y="114"/>
                    <a:pt x="307" y="32"/>
                    <a:pt x="219" y="18"/>
                  </a:cubicBezTo>
                  <a:cubicBezTo>
                    <a:pt x="173" y="10"/>
                    <a:pt x="106" y="0"/>
                    <a:pt x="64" y="28"/>
                  </a:cubicBezTo>
                  <a:cubicBezTo>
                    <a:pt x="33" y="50"/>
                    <a:pt x="18" y="99"/>
                    <a:pt x="9" y="133"/>
                  </a:cubicBezTo>
                  <a:cubicBezTo>
                    <a:pt x="5" y="154"/>
                    <a:pt x="0" y="172"/>
                    <a:pt x="6" y="194"/>
                  </a:cubicBezTo>
                  <a:cubicBezTo>
                    <a:pt x="13" y="223"/>
                    <a:pt x="22" y="187"/>
                    <a:pt x="23" y="177"/>
                  </a:cubicBezTo>
                  <a:cubicBezTo>
                    <a:pt x="25" y="155"/>
                    <a:pt x="32" y="193"/>
                    <a:pt x="32" y="201"/>
                  </a:cubicBezTo>
                  <a:cubicBezTo>
                    <a:pt x="32" y="210"/>
                    <a:pt x="28" y="219"/>
                    <a:pt x="28" y="229"/>
                  </a:cubicBezTo>
                  <a:cubicBezTo>
                    <a:pt x="27" y="241"/>
                    <a:pt x="46" y="238"/>
                    <a:pt x="53" y="238"/>
                  </a:cubicBezTo>
                  <a:cubicBezTo>
                    <a:pt x="113" y="236"/>
                    <a:pt x="138" y="175"/>
                    <a:pt x="135" y="123"/>
                  </a:cubicBezTo>
                  <a:cubicBezTo>
                    <a:pt x="135" y="110"/>
                    <a:pt x="131" y="81"/>
                    <a:pt x="143" y="72"/>
                  </a:cubicBezTo>
                  <a:cubicBezTo>
                    <a:pt x="163" y="57"/>
                    <a:pt x="176" y="38"/>
                    <a:pt x="204" y="40"/>
                  </a:cubicBezTo>
                  <a:cubicBezTo>
                    <a:pt x="251" y="42"/>
                    <a:pt x="303" y="79"/>
                    <a:pt x="331" y="116"/>
                  </a:cubicBezTo>
                  <a:cubicBezTo>
                    <a:pt x="365" y="161"/>
                    <a:pt x="386" y="229"/>
                    <a:pt x="393" y="284"/>
                  </a:cubicBezTo>
                  <a:cubicBezTo>
                    <a:pt x="400" y="337"/>
                    <a:pt x="394" y="378"/>
                    <a:pt x="376" y="428"/>
                  </a:cubicBezTo>
                  <a:cubicBezTo>
                    <a:pt x="366" y="457"/>
                    <a:pt x="355" y="487"/>
                    <a:pt x="336" y="511"/>
                  </a:cubicBezTo>
                  <a:cubicBezTo>
                    <a:pt x="323" y="528"/>
                    <a:pt x="305" y="553"/>
                    <a:pt x="285" y="562"/>
                  </a:cubicBezTo>
                  <a:cubicBezTo>
                    <a:pt x="247" y="581"/>
                    <a:pt x="180" y="551"/>
                    <a:pt x="149" y="527"/>
                  </a:cubicBezTo>
                  <a:cubicBezTo>
                    <a:pt x="112" y="499"/>
                    <a:pt x="82" y="461"/>
                    <a:pt x="42" y="436"/>
                  </a:cubicBezTo>
                  <a:cubicBezTo>
                    <a:pt x="43" y="454"/>
                    <a:pt x="68" y="471"/>
                    <a:pt x="78" y="485"/>
                  </a:cubicBezTo>
                  <a:cubicBezTo>
                    <a:pt x="88" y="499"/>
                    <a:pt x="93" y="518"/>
                    <a:pt x="103" y="531"/>
                  </a:cubicBezTo>
                  <a:cubicBezTo>
                    <a:pt x="128" y="563"/>
                    <a:pt x="174" y="580"/>
                    <a:pt x="211" y="591"/>
                  </a:cubicBezTo>
                  <a:cubicBezTo>
                    <a:pt x="242" y="601"/>
                    <a:pt x="279" y="609"/>
                    <a:pt x="305" y="585"/>
                  </a:cubicBezTo>
                  <a:cubicBezTo>
                    <a:pt x="327" y="565"/>
                    <a:pt x="350" y="542"/>
                    <a:pt x="365" y="516"/>
                  </a:cubicBezTo>
                  <a:close/>
                  <a:moveTo>
                    <a:pt x="26" y="160"/>
                  </a:moveTo>
                  <a:cubicBezTo>
                    <a:pt x="26" y="155"/>
                    <a:pt x="30" y="141"/>
                    <a:pt x="36" y="143"/>
                  </a:cubicBezTo>
                  <a:cubicBezTo>
                    <a:pt x="40" y="145"/>
                    <a:pt x="25" y="171"/>
                    <a:pt x="26" y="160"/>
                  </a:cubicBezTo>
                  <a:close/>
                  <a:moveTo>
                    <a:pt x="65" y="220"/>
                  </a:moveTo>
                  <a:cubicBezTo>
                    <a:pt x="63" y="208"/>
                    <a:pt x="96" y="169"/>
                    <a:pt x="105" y="165"/>
                  </a:cubicBezTo>
                  <a:cubicBezTo>
                    <a:pt x="110" y="187"/>
                    <a:pt x="86" y="217"/>
                    <a:pt x="65" y="220"/>
                  </a:cubicBezTo>
                  <a:close/>
                  <a:moveTo>
                    <a:pt x="48" y="196"/>
                  </a:moveTo>
                  <a:cubicBezTo>
                    <a:pt x="48" y="181"/>
                    <a:pt x="48" y="170"/>
                    <a:pt x="55" y="156"/>
                  </a:cubicBezTo>
                  <a:cubicBezTo>
                    <a:pt x="59" y="149"/>
                    <a:pt x="83" y="101"/>
                    <a:pt x="87" y="102"/>
                  </a:cubicBezTo>
                  <a:cubicBezTo>
                    <a:pt x="97" y="102"/>
                    <a:pt x="70" y="150"/>
                    <a:pt x="66" y="158"/>
                  </a:cubicBezTo>
                  <a:cubicBezTo>
                    <a:pt x="62" y="166"/>
                    <a:pt x="57" y="176"/>
                    <a:pt x="55" y="185"/>
                  </a:cubicBezTo>
                  <a:cubicBezTo>
                    <a:pt x="53" y="194"/>
                    <a:pt x="55" y="205"/>
                    <a:pt x="48" y="213"/>
                  </a:cubicBezTo>
                  <a:cubicBezTo>
                    <a:pt x="46" y="216"/>
                    <a:pt x="48" y="197"/>
                    <a:pt x="48" y="196"/>
                  </a:cubicBezTo>
                  <a:close/>
                  <a:moveTo>
                    <a:pt x="92" y="37"/>
                  </a:moveTo>
                  <a:cubicBezTo>
                    <a:pt x="78" y="48"/>
                    <a:pt x="67" y="65"/>
                    <a:pt x="52" y="75"/>
                  </a:cubicBezTo>
                  <a:cubicBezTo>
                    <a:pt x="44" y="80"/>
                    <a:pt x="53" y="64"/>
                    <a:pt x="53" y="64"/>
                  </a:cubicBezTo>
                  <a:cubicBezTo>
                    <a:pt x="60" y="54"/>
                    <a:pt x="66" y="46"/>
                    <a:pt x="76" y="39"/>
                  </a:cubicBezTo>
                  <a:cubicBezTo>
                    <a:pt x="80" y="37"/>
                    <a:pt x="92" y="35"/>
                    <a:pt x="92" y="37"/>
                  </a:cubicBezTo>
                  <a:close/>
                  <a:moveTo>
                    <a:pt x="127" y="63"/>
                  </a:moveTo>
                  <a:cubicBezTo>
                    <a:pt x="120" y="68"/>
                    <a:pt x="109" y="71"/>
                    <a:pt x="103" y="77"/>
                  </a:cubicBezTo>
                  <a:cubicBezTo>
                    <a:pt x="96" y="85"/>
                    <a:pt x="92" y="90"/>
                    <a:pt x="81" y="90"/>
                  </a:cubicBezTo>
                  <a:cubicBezTo>
                    <a:pt x="74" y="91"/>
                    <a:pt x="83" y="77"/>
                    <a:pt x="84" y="76"/>
                  </a:cubicBezTo>
                  <a:cubicBezTo>
                    <a:pt x="93" y="68"/>
                    <a:pt x="104" y="62"/>
                    <a:pt x="114" y="57"/>
                  </a:cubicBezTo>
                  <a:cubicBezTo>
                    <a:pt x="128" y="50"/>
                    <a:pt x="142" y="45"/>
                    <a:pt x="156" y="38"/>
                  </a:cubicBezTo>
                  <a:cubicBezTo>
                    <a:pt x="166" y="44"/>
                    <a:pt x="132" y="60"/>
                    <a:pt x="1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"/>
            <p:cNvSpPr>
              <a:spLocks/>
            </p:cNvSpPr>
            <p:nvPr/>
          </p:nvSpPr>
          <p:spPr bwMode="auto">
            <a:xfrm>
              <a:off x="1836738" y="-87313"/>
              <a:ext cx="360363" cy="484188"/>
            </a:xfrm>
            <a:custGeom>
              <a:avLst/>
              <a:gdLst>
                <a:gd name="T0" fmla="*/ 66 w 96"/>
                <a:gd name="T1" fmla="*/ 35 h 129"/>
                <a:gd name="T2" fmla="*/ 70 w 96"/>
                <a:gd name="T3" fmla="*/ 71 h 129"/>
                <a:gd name="T4" fmla="*/ 85 w 96"/>
                <a:gd name="T5" fmla="*/ 115 h 129"/>
                <a:gd name="T6" fmla="*/ 65 w 96"/>
                <a:gd name="T7" fmla="*/ 124 h 129"/>
                <a:gd name="T8" fmla="*/ 48 w 96"/>
                <a:gd name="T9" fmla="*/ 95 h 129"/>
                <a:gd name="T10" fmla="*/ 24 w 96"/>
                <a:gd name="T11" fmla="*/ 69 h 129"/>
                <a:gd name="T12" fmla="*/ 11 w 96"/>
                <a:gd name="T13" fmla="*/ 32 h 129"/>
                <a:gd name="T14" fmla="*/ 2 w 96"/>
                <a:gd name="T15" fmla="*/ 0 h 129"/>
                <a:gd name="T16" fmla="*/ 30 w 96"/>
                <a:gd name="T17" fmla="*/ 37 h 129"/>
                <a:gd name="T18" fmla="*/ 33 w 96"/>
                <a:gd name="T19" fmla="*/ 33 h 129"/>
                <a:gd name="T20" fmla="*/ 66 w 96"/>
                <a:gd name="T21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9">
                  <a:moveTo>
                    <a:pt x="66" y="35"/>
                  </a:moveTo>
                  <a:cubicBezTo>
                    <a:pt x="68" y="46"/>
                    <a:pt x="70" y="59"/>
                    <a:pt x="70" y="71"/>
                  </a:cubicBezTo>
                  <a:cubicBezTo>
                    <a:pt x="70" y="91"/>
                    <a:pt x="73" y="99"/>
                    <a:pt x="85" y="115"/>
                  </a:cubicBezTo>
                  <a:cubicBezTo>
                    <a:pt x="96" y="129"/>
                    <a:pt x="74" y="127"/>
                    <a:pt x="65" y="124"/>
                  </a:cubicBezTo>
                  <a:cubicBezTo>
                    <a:pt x="54" y="120"/>
                    <a:pt x="53" y="103"/>
                    <a:pt x="48" y="95"/>
                  </a:cubicBezTo>
                  <a:cubicBezTo>
                    <a:pt x="43" y="85"/>
                    <a:pt x="30" y="79"/>
                    <a:pt x="24" y="69"/>
                  </a:cubicBezTo>
                  <a:cubicBezTo>
                    <a:pt x="17" y="58"/>
                    <a:pt x="14" y="44"/>
                    <a:pt x="11" y="32"/>
                  </a:cubicBezTo>
                  <a:cubicBezTo>
                    <a:pt x="8" y="25"/>
                    <a:pt x="0" y="8"/>
                    <a:pt x="2" y="0"/>
                  </a:cubicBezTo>
                  <a:cubicBezTo>
                    <a:pt x="2" y="1"/>
                    <a:pt x="38" y="36"/>
                    <a:pt x="30" y="37"/>
                  </a:cubicBezTo>
                  <a:cubicBezTo>
                    <a:pt x="32" y="36"/>
                    <a:pt x="33" y="35"/>
                    <a:pt x="33" y="33"/>
                  </a:cubicBezTo>
                  <a:cubicBezTo>
                    <a:pt x="34" y="22"/>
                    <a:pt x="63" y="25"/>
                    <a:pt x="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"/>
            <p:cNvSpPr>
              <a:spLocks noEditPoints="1"/>
            </p:cNvSpPr>
            <p:nvPr/>
          </p:nvSpPr>
          <p:spPr bwMode="auto">
            <a:xfrm>
              <a:off x="1335088" y="-3851275"/>
              <a:ext cx="1624013" cy="1422400"/>
            </a:xfrm>
            <a:custGeom>
              <a:avLst/>
              <a:gdLst>
                <a:gd name="T0" fmla="*/ 405 w 433"/>
                <a:gd name="T1" fmla="*/ 0 h 379"/>
                <a:gd name="T2" fmla="*/ 351 w 433"/>
                <a:gd name="T3" fmla="*/ 11 h 379"/>
                <a:gd name="T4" fmla="*/ 299 w 433"/>
                <a:gd name="T5" fmla="*/ 11 h 379"/>
                <a:gd name="T6" fmla="*/ 253 w 433"/>
                <a:gd name="T7" fmla="*/ 22 h 379"/>
                <a:gd name="T8" fmla="*/ 211 w 433"/>
                <a:gd name="T9" fmla="*/ 30 h 379"/>
                <a:gd name="T10" fmla="*/ 136 w 433"/>
                <a:gd name="T11" fmla="*/ 81 h 379"/>
                <a:gd name="T12" fmla="*/ 64 w 433"/>
                <a:gd name="T13" fmla="*/ 157 h 379"/>
                <a:gd name="T14" fmla="*/ 27 w 433"/>
                <a:gd name="T15" fmla="*/ 202 h 379"/>
                <a:gd name="T16" fmla="*/ 30 w 433"/>
                <a:gd name="T17" fmla="*/ 268 h 379"/>
                <a:gd name="T18" fmla="*/ 92 w 433"/>
                <a:gd name="T19" fmla="*/ 304 h 379"/>
                <a:gd name="T20" fmla="*/ 105 w 433"/>
                <a:gd name="T21" fmla="*/ 256 h 379"/>
                <a:gd name="T22" fmla="*/ 210 w 433"/>
                <a:gd name="T23" fmla="*/ 298 h 379"/>
                <a:gd name="T24" fmla="*/ 198 w 433"/>
                <a:gd name="T25" fmla="*/ 292 h 379"/>
                <a:gd name="T26" fmla="*/ 183 w 433"/>
                <a:gd name="T27" fmla="*/ 305 h 379"/>
                <a:gd name="T28" fmla="*/ 133 w 433"/>
                <a:gd name="T29" fmla="*/ 326 h 379"/>
                <a:gd name="T30" fmla="*/ 102 w 433"/>
                <a:gd name="T31" fmla="*/ 351 h 379"/>
                <a:gd name="T32" fmla="*/ 126 w 433"/>
                <a:gd name="T33" fmla="*/ 374 h 379"/>
                <a:gd name="T34" fmla="*/ 203 w 433"/>
                <a:gd name="T35" fmla="*/ 341 h 379"/>
                <a:gd name="T36" fmla="*/ 236 w 433"/>
                <a:gd name="T37" fmla="*/ 360 h 379"/>
                <a:gd name="T38" fmla="*/ 266 w 433"/>
                <a:gd name="T39" fmla="*/ 373 h 379"/>
                <a:gd name="T40" fmla="*/ 284 w 433"/>
                <a:gd name="T41" fmla="*/ 349 h 379"/>
                <a:gd name="T42" fmla="*/ 269 w 433"/>
                <a:gd name="T43" fmla="*/ 294 h 379"/>
                <a:gd name="T44" fmla="*/ 287 w 433"/>
                <a:gd name="T45" fmla="*/ 271 h 379"/>
                <a:gd name="T46" fmla="*/ 340 w 433"/>
                <a:gd name="T47" fmla="*/ 295 h 379"/>
                <a:gd name="T48" fmla="*/ 353 w 433"/>
                <a:gd name="T49" fmla="*/ 289 h 379"/>
                <a:gd name="T50" fmla="*/ 389 w 433"/>
                <a:gd name="T51" fmla="*/ 303 h 379"/>
                <a:gd name="T52" fmla="*/ 375 w 433"/>
                <a:gd name="T53" fmla="*/ 273 h 379"/>
                <a:gd name="T54" fmla="*/ 389 w 433"/>
                <a:gd name="T55" fmla="*/ 260 h 379"/>
                <a:gd name="T56" fmla="*/ 293 w 433"/>
                <a:gd name="T57" fmla="*/ 218 h 379"/>
                <a:gd name="T58" fmla="*/ 353 w 433"/>
                <a:gd name="T59" fmla="*/ 215 h 379"/>
                <a:gd name="T60" fmla="*/ 323 w 433"/>
                <a:gd name="T61" fmla="*/ 202 h 379"/>
                <a:gd name="T62" fmla="*/ 343 w 433"/>
                <a:gd name="T63" fmla="*/ 181 h 379"/>
                <a:gd name="T64" fmla="*/ 319 w 433"/>
                <a:gd name="T65" fmla="*/ 154 h 379"/>
                <a:gd name="T66" fmla="*/ 318 w 433"/>
                <a:gd name="T67" fmla="*/ 141 h 379"/>
                <a:gd name="T68" fmla="*/ 347 w 433"/>
                <a:gd name="T69" fmla="*/ 118 h 379"/>
                <a:gd name="T70" fmla="*/ 295 w 433"/>
                <a:gd name="T71" fmla="*/ 112 h 379"/>
                <a:gd name="T72" fmla="*/ 304 w 433"/>
                <a:gd name="T73" fmla="*/ 101 h 379"/>
                <a:gd name="T74" fmla="*/ 319 w 433"/>
                <a:gd name="T75" fmla="*/ 94 h 379"/>
                <a:gd name="T76" fmla="*/ 384 w 433"/>
                <a:gd name="T77" fmla="*/ 66 h 379"/>
                <a:gd name="T78" fmla="*/ 279 w 433"/>
                <a:gd name="T79" fmla="*/ 84 h 379"/>
                <a:gd name="T80" fmla="*/ 340 w 433"/>
                <a:gd name="T81" fmla="*/ 55 h 379"/>
                <a:gd name="T82" fmla="*/ 427 w 433"/>
                <a:gd name="T83" fmla="*/ 7 h 379"/>
                <a:gd name="T84" fmla="*/ 173 w 433"/>
                <a:gd name="T85" fmla="*/ 192 h 379"/>
                <a:gd name="T86" fmla="*/ 232 w 433"/>
                <a:gd name="T87" fmla="*/ 250 h 379"/>
                <a:gd name="T88" fmla="*/ 160 w 433"/>
                <a:gd name="T89" fmla="*/ 208 h 379"/>
                <a:gd name="T90" fmla="*/ 212 w 433"/>
                <a:gd name="T91" fmla="*/ 258 h 379"/>
                <a:gd name="T92" fmla="*/ 168 w 433"/>
                <a:gd name="T93" fmla="*/ 224 h 379"/>
                <a:gd name="T94" fmla="*/ 130 w 433"/>
                <a:gd name="T95" fmla="*/ 212 h 379"/>
                <a:gd name="T96" fmla="*/ 274 w 433"/>
                <a:gd name="T97" fmla="*/ 120 h 379"/>
                <a:gd name="T98" fmla="*/ 221 w 433"/>
                <a:gd name="T99" fmla="*/ 129 h 379"/>
                <a:gd name="T100" fmla="*/ 146 w 433"/>
                <a:gd name="T101" fmla="*/ 123 h 379"/>
                <a:gd name="T102" fmla="*/ 206 w 433"/>
                <a:gd name="T103" fmla="*/ 113 h 379"/>
                <a:gd name="T104" fmla="*/ 209 w 433"/>
                <a:gd name="T105" fmla="*/ 103 h 379"/>
                <a:gd name="T106" fmla="*/ 274 w 433"/>
                <a:gd name="T107" fmla="*/ 1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379">
                  <a:moveTo>
                    <a:pt x="427" y="7"/>
                  </a:moveTo>
                  <a:cubicBezTo>
                    <a:pt x="414" y="13"/>
                    <a:pt x="406" y="19"/>
                    <a:pt x="405" y="0"/>
                  </a:cubicBezTo>
                  <a:cubicBezTo>
                    <a:pt x="400" y="6"/>
                    <a:pt x="377" y="18"/>
                    <a:pt x="385" y="2"/>
                  </a:cubicBezTo>
                  <a:cubicBezTo>
                    <a:pt x="368" y="8"/>
                    <a:pt x="366" y="2"/>
                    <a:pt x="351" y="11"/>
                  </a:cubicBezTo>
                  <a:cubicBezTo>
                    <a:pt x="338" y="20"/>
                    <a:pt x="328" y="27"/>
                    <a:pt x="331" y="8"/>
                  </a:cubicBezTo>
                  <a:cubicBezTo>
                    <a:pt x="331" y="11"/>
                    <a:pt x="289" y="30"/>
                    <a:pt x="299" y="11"/>
                  </a:cubicBezTo>
                  <a:cubicBezTo>
                    <a:pt x="290" y="9"/>
                    <a:pt x="285" y="15"/>
                    <a:pt x="278" y="19"/>
                  </a:cubicBezTo>
                  <a:cubicBezTo>
                    <a:pt x="269" y="23"/>
                    <a:pt x="262" y="17"/>
                    <a:pt x="253" y="22"/>
                  </a:cubicBezTo>
                  <a:cubicBezTo>
                    <a:pt x="248" y="24"/>
                    <a:pt x="238" y="23"/>
                    <a:pt x="233" y="24"/>
                  </a:cubicBezTo>
                  <a:cubicBezTo>
                    <a:pt x="225" y="26"/>
                    <a:pt x="218" y="28"/>
                    <a:pt x="211" y="30"/>
                  </a:cubicBezTo>
                  <a:cubicBezTo>
                    <a:pt x="197" y="36"/>
                    <a:pt x="186" y="48"/>
                    <a:pt x="178" y="59"/>
                  </a:cubicBezTo>
                  <a:cubicBezTo>
                    <a:pt x="169" y="70"/>
                    <a:pt x="147" y="72"/>
                    <a:pt x="136" y="81"/>
                  </a:cubicBezTo>
                  <a:cubicBezTo>
                    <a:pt x="125" y="90"/>
                    <a:pt x="120" y="105"/>
                    <a:pt x="110" y="116"/>
                  </a:cubicBezTo>
                  <a:cubicBezTo>
                    <a:pt x="95" y="131"/>
                    <a:pt x="81" y="145"/>
                    <a:pt x="64" y="157"/>
                  </a:cubicBezTo>
                  <a:cubicBezTo>
                    <a:pt x="42" y="175"/>
                    <a:pt x="0" y="201"/>
                    <a:pt x="2" y="233"/>
                  </a:cubicBezTo>
                  <a:cubicBezTo>
                    <a:pt x="6" y="228"/>
                    <a:pt x="17" y="202"/>
                    <a:pt x="27" y="202"/>
                  </a:cubicBezTo>
                  <a:cubicBezTo>
                    <a:pt x="42" y="203"/>
                    <a:pt x="19" y="239"/>
                    <a:pt x="17" y="241"/>
                  </a:cubicBezTo>
                  <a:cubicBezTo>
                    <a:pt x="12" y="251"/>
                    <a:pt x="27" y="261"/>
                    <a:pt x="30" y="268"/>
                  </a:cubicBezTo>
                  <a:cubicBezTo>
                    <a:pt x="37" y="287"/>
                    <a:pt x="51" y="284"/>
                    <a:pt x="67" y="289"/>
                  </a:cubicBezTo>
                  <a:cubicBezTo>
                    <a:pt x="68" y="289"/>
                    <a:pt x="92" y="308"/>
                    <a:pt x="92" y="304"/>
                  </a:cubicBezTo>
                  <a:cubicBezTo>
                    <a:pt x="93" y="300"/>
                    <a:pt x="74" y="283"/>
                    <a:pt x="72" y="276"/>
                  </a:cubicBezTo>
                  <a:cubicBezTo>
                    <a:pt x="73" y="271"/>
                    <a:pt x="99" y="259"/>
                    <a:pt x="105" y="256"/>
                  </a:cubicBezTo>
                  <a:cubicBezTo>
                    <a:pt x="134" y="239"/>
                    <a:pt x="169" y="220"/>
                    <a:pt x="197" y="251"/>
                  </a:cubicBezTo>
                  <a:cubicBezTo>
                    <a:pt x="210" y="265"/>
                    <a:pt x="213" y="281"/>
                    <a:pt x="210" y="298"/>
                  </a:cubicBezTo>
                  <a:cubicBezTo>
                    <a:pt x="209" y="302"/>
                    <a:pt x="191" y="333"/>
                    <a:pt x="187" y="323"/>
                  </a:cubicBezTo>
                  <a:cubicBezTo>
                    <a:pt x="185" y="316"/>
                    <a:pt x="198" y="300"/>
                    <a:pt x="198" y="292"/>
                  </a:cubicBezTo>
                  <a:cubicBezTo>
                    <a:pt x="199" y="286"/>
                    <a:pt x="192" y="259"/>
                    <a:pt x="181" y="261"/>
                  </a:cubicBezTo>
                  <a:cubicBezTo>
                    <a:pt x="187" y="260"/>
                    <a:pt x="189" y="288"/>
                    <a:pt x="183" y="305"/>
                  </a:cubicBezTo>
                  <a:cubicBezTo>
                    <a:pt x="178" y="320"/>
                    <a:pt x="168" y="331"/>
                    <a:pt x="150" y="331"/>
                  </a:cubicBezTo>
                  <a:cubicBezTo>
                    <a:pt x="145" y="331"/>
                    <a:pt x="136" y="321"/>
                    <a:pt x="133" y="326"/>
                  </a:cubicBezTo>
                  <a:cubicBezTo>
                    <a:pt x="128" y="335"/>
                    <a:pt x="133" y="336"/>
                    <a:pt x="122" y="338"/>
                  </a:cubicBezTo>
                  <a:cubicBezTo>
                    <a:pt x="113" y="339"/>
                    <a:pt x="102" y="340"/>
                    <a:pt x="102" y="351"/>
                  </a:cubicBezTo>
                  <a:cubicBezTo>
                    <a:pt x="101" y="363"/>
                    <a:pt x="101" y="360"/>
                    <a:pt x="107" y="370"/>
                  </a:cubicBezTo>
                  <a:cubicBezTo>
                    <a:pt x="111" y="376"/>
                    <a:pt x="118" y="379"/>
                    <a:pt x="126" y="374"/>
                  </a:cubicBezTo>
                  <a:cubicBezTo>
                    <a:pt x="139" y="365"/>
                    <a:pt x="176" y="367"/>
                    <a:pt x="176" y="349"/>
                  </a:cubicBezTo>
                  <a:cubicBezTo>
                    <a:pt x="185" y="347"/>
                    <a:pt x="195" y="345"/>
                    <a:pt x="203" y="341"/>
                  </a:cubicBezTo>
                  <a:cubicBezTo>
                    <a:pt x="200" y="334"/>
                    <a:pt x="220" y="320"/>
                    <a:pt x="229" y="325"/>
                  </a:cubicBezTo>
                  <a:cubicBezTo>
                    <a:pt x="241" y="331"/>
                    <a:pt x="237" y="361"/>
                    <a:pt x="236" y="360"/>
                  </a:cubicBezTo>
                  <a:cubicBezTo>
                    <a:pt x="252" y="351"/>
                    <a:pt x="245" y="331"/>
                    <a:pt x="247" y="331"/>
                  </a:cubicBezTo>
                  <a:cubicBezTo>
                    <a:pt x="271" y="331"/>
                    <a:pt x="266" y="373"/>
                    <a:pt x="266" y="373"/>
                  </a:cubicBezTo>
                  <a:cubicBezTo>
                    <a:pt x="267" y="371"/>
                    <a:pt x="276" y="366"/>
                    <a:pt x="278" y="363"/>
                  </a:cubicBezTo>
                  <a:cubicBezTo>
                    <a:pt x="280" y="358"/>
                    <a:pt x="283" y="354"/>
                    <a:pt x="284" y="349"/>
                  </a:cubicBezTo>
                  <a:cubicBezTo>
                    <a:pt x="287" y="339"/>
                    <a:pt x="289" y="328"/>
                    <a:pt x="287" y="317"/>
                  </a:cubicBezTo>
                  <a:cubicBezTo>
                    <a:pt x="286" y="310"/>
                    <a:pt x="278" y="293"/>
                    <a:pt x="269" y="294"/>
                  </a:cubicBezTo>
                  <a:cubicBezTo>
                    <a:pt x="262" y="295"/>
                    <a:pt x="260" y="287"/>
                    <a:pt x="257" y="281"/>
                  </a:cubicBezTo>
                  <a:cubicBezTo>
                    <a:pt x="267" y="281"/>
                    <a:pt x="280" y="279"/>
                    <a:pt x="287" y="271"/>
                  </a:cubicBezTo>
                  <a:cubicBezTo>
                    <a:pt x="294" y="262"/>
                    <a:pt x="298" y="276"/>
                    <a:pt x="308" y="274"/>
                  </a:cubicBezTo>
                  <a:cubicBezTo>
                    <a:pt x="319" y="271"/>
                    <a:pt x="333" y="286"/>
                    <a:pt x="340" y="295"/>
                  </a:cubicBezTo>
                  <a:cubicBezTo>
                    <a:pt x="342" y="299"/>
                    <a:pt x="357" y="319"/>
                    <a:pt x="357" y="319"/>
                  </a:cubicBezTo>
                  <a:cubicBezTo>
                    <a:pt x="364" y="316"/>
                    <a:pt x="343" y="291"/>
                    <a:pt x="353" y="289"/>
                  </a:cubicBezTo>
                  <a:cubicBezTo>
                    <a:pt x="376" y="285"/>
                    <a:pt x="390" y="317"/>
                    <a:pt x="390" y="317"/>
                  </a:cubicBezTo>
                  <a:cubicBezTo>
                    <a:pt x="390" y="317"/>
                    <a:pt x="393" y="313"/>
                    <a:pt x="389" y="303"/>
                  </a:cubicBezTo>
                  <a:cubicBezTo>
                    <a:pt x="383" y="292"/>
                    <a:pt x="375" y="283"/>
                    <a:pt x="364" y="276"/>
                  </a:cubicBezTo>
                  <a:cubicBezTo>
                    <a:pt x="347" y="267"/>
                    <a:pt x="365" y="266"/>
                    <a:pt x="375" y="273"/>
                  </a:cubicBezTo>
                  <a:cubicBezTo>
                    <a:pt x="386" y="280"/>
                    <a:pt x="395" y="271"/>
                    <a:pt x="415" y="296"/>
                  </a:cubicBezTo>
                  <a:cubicBezTo>
                    <a:pt x="415" y="296"/>
                    <a:pt x="412" y="274"/>
                    <a:pt x="389" y="260"/>
                  </a:cubicBezTo>
                  <a:cubicBezTo>
                    <a:pt x="366" y="245"/>
                    <a:pt x="336" y="232"/>
                    <a:pt x="308" y="227"/>
                  </a:cubicBezTo>
                  <a:cubicBezTo>
                    <a:pt x="297" y="225"/>
                    <a:pt x="293" y="218"/>
                    <a:pt x="293" y="218"/>
                  </a:cubicBezTo>
                  <a:cubicBezTo>
                    <a:pt x="303" y="225"/>
                    <a:pt x="328" y="224"/>
                    <a:pt x="339" y="222"/>
                  </a:cubicBezTo>
                  <a:cubicBezTo>
                    <a:pt x="357" y="220"/>
                    <a:pt x="353" y="215"/>
                    <a:pt x="353" y="215"/>
                  </a:cubicBezTo>
                  <a:cubicBezTo>
                    <a:pt x="341" y="217"/>
                    <a:pt x="329" y="209"/>
                    <a:pt x="323" y="208"/>
                  </a:cubicBezTo>
                  <a:cubicBezTo>
                    <a:pt x="320" y="208"/>
                    <a:pt x="318" y="202"/>
                    <a:pt x="323" y="202"/>
                  </a:cubicBezTo>
                  <a:cubicBezTo>
                    <a:pt x="333" y="203"/>
                    <a:pt x="342" y="198"/>
                    <a:pt x="333" y="190"/>
                  </a:cubicBezTo>
                  <a:cubicBezTo>
                    <a:pt x="319" y="177"/>
                    <a:pt x="343" y="182"/>
                    <a:pt x="343" y="181"/>
                  </a:cubicBezTo>
                  <a:cubicBezTo>
                    <a:pt x="344" y="175"/>
                    <a:pt x="333" y="174"/>
                    <a:pt x="332" y="166"/>
                  </a:cubicBezTo>
                  <a:cubicBezTo>
                    <a:pt x="331" y="161"/>
                    <a:pt x="321" y="159"/>
                    <a:pt x="319" y="154"/>
                  </a:cubicBezTo>
                  <a:cubicBezTo>
                    <a:pt x="317" y="151"/>
                    <a:pt x="330" y="153"/>
                    <a:pt x="331" y="151"/>
                  </a:cubicBezTo>
                  <a:cubicBezTo>
                    <a:pt x="333" y="148"/>
                    <a:pt x="318" y="141"/>
                    <a:pt x="318" y="141"/>
                  </a:cubicBezTo>
                  <a:cubicBezTo>
                    <a:pt x="312" y="134"/>
                    <a:pt x="328" y="136"/>
                    <a:pt x="329" y="135"/>
                  </a:cubicBezTo>
                  <a:cubicBezTo>
                    <a:pt x="347" y="130"/>
                    <a:pt x="347" y="118"/>
                    <a:pt x="347" y="118"/>
                  </a:cubicBezTo>
                  <a:cubicBezTo>
                    <a:pt x="335" y="121"/>
                    <a:pt x="344" y="134"/>
                    <a:pt x="289" y="122"/>
                  </a:cubicBezTo>
                  <a:cubicBezTo>
                    <a:pt x="274" y="118"/>
                    <a:pt x="281" y="112"/>
                    <a:pt x="295" y="112"/>
                  </a:cubicBezTo>
                  <a:cubicBezTo>
                    <a:pt x="304" y="113"/>
                    <a:pt x="318" y="115"/>
                    <a:pt x="324" y="105"/>
                  </a:cubicBezTo>
                  <a:cubicBezTo>
                    <a:pt x="325" y="103"/>
                    <a:pt x="308" y="108"/>
                    <a:pt x="304" y="101"/>
                  </a:cubicBezTo>
                  <a:cubicBezTo>
                    <a:pt x="302" y="99"/>
                    <a:pt x="309" y="95"/>
                    <a:pt x="311" y="95"/>
                  </a:cubicBezTo>
                  <a:cubicBezTo>
                    <a:pt x="314" y="95"/>
                    <a:pt x="316" y="95"/>
                    <a:pt x="319" y="94"/>
                  </a:cubicBezTo>
                  <a:cubicBezTo>
                    <a:pt x="331" y="93"/>
                    <a:pt x="353" y="91"/>
                    <a:pt x="367" y="81"/>
                  </a:cubicBezTo>
                  <a:cubicBezTo>
                    <a:pt x="370" y="79"/>
                    <a:pt x="389" y="64"/>
                    <a:pt x="384" y="66"/>
                  </a:cubicBezTo>
                  <a:cubicBezTo>
                    <a:pt x="373" y="70"/>
                    <a:pt x="359" y="78"/>
                    <a:pt x="329" y="81"/>
                  </a:cubicBezTo>
                  <a:cubicBezTo>
                    <a:pt x="318" y="82"/>
                    <a:pt x="287" y="93"/>
                    <a:pt x="279" y="84"/>
                  </a:cubicBezTo>
                  <a:cubicBezTo>
                    <a:pt x="289" y="79"/>
                    <a:pt x="293" y="71"/>
                    <a:pt x="305" y="71"/>
                  </a:cubicBezTo>
                  <a:cubicBezTo>
                    <a:pt x="316" y="71"/>
                    <a:pt x="331" y="60"/>
                    <a:pt x="340" y="55"/>
                  </a:cubicBezTo>
                  <a:cubicBezTo>
                    <a:pt x="363" y="44"/>
                    <a:pt x="391" y="40"/>
                    <a:pt x="413" y="25"/>
                  </a:cubicBezTo>
                  <a:cubicBezTo>
                    <a:pt x="433" y="20"/>
                    <a:pt x="427" y="7"/>
                    <a:pt x="427" y="7"/>
                  </a:cubicBezTo>
                  <a:close/>
                  <a:moveTo>
                    <a:pt x="195" y="211"/>
                  </a:moveTo>
                  <a:cubicBezTo>
                    <a:pt x="191" y="208"/>
                    <a:pt x="172" y="194"/>
                    <a:pt x="173" y="192"/>
                  </a:cubicBezTo>
                  <a:cubicBezTo>
                    <a:pt x="181" y="178"/>
                    <a:pt x="247" y="241"/>
                    <a:pt x="236" y="252"/>
                  </a:cubicBezTo>
                  <a:cubicBezTo>
                    <a:pt x="234" y="253"/>
                    <a:pt x="233" y="252"/>
                    <a:pt x="232" y="250"/>
                  </a:cubicBezTo>
                  <a:cubicBezTo>
                    <a:pt x="224" y="236"/>
                    <a:pt x="208" y="221"/>
                    <a:pt x="195" y="211"/>
                  </a:cubicBezTo>
                  <a:close/>
                  <a:moveTo>
                    <a:pt x="160" y="208"/>
                  </a:moveTo>
                  <a:cubicBezTo>
                    <a:pt x="174" y="212"/>
                    <a:pt x="189" y="222"/>
                    <a:pt x="200" y="231"/>
                  </a:cubicBezTo>
                  <a:cubicBezTo>
                    <a:pt x="204" y="234"/>
                    <a:pt x="234" y="259"/>
                    <a:pt x="212" y="258"/>
                  </a:cubicBezTo>
                  <a:cubicBezTo>
                    <a:pt x="207" y="258"/>
                    <a:pt x="203" y="242"/>
                    <a:pt x="196" y="239"/>
                  </a:cubicBezTo>
                  <a:cubicBezTo>
                    <a:pt x="186" y="234"/>
                    <a:pt x="178" y="227"/>
                    <a:pt x="168" y="224"/>
                  </a:cubicBezTo>
                  <a:cubicBezTo>
                    <a:pt x="158" y="221"/>
                    <a:pt x="113" y="223"/>
                    <a:pt x="109" y="217"/>
                  </a:cubicBezTo>
                  <a:cubicBezTo>
                    <a:pt x="113" y="216"/>
                    <a:pt x="126" y="210"/>
                    <a:pt x="130" y="212"/>
                  </a:cubicBezTo>
                  <a:cubicBezTo>
                    <a:pt x="137" y="215"/>
                    <a:pt x="151" y="206"/>
                    <a:pt x="160" y="208"/>
                  </a:cubicBezTo>
                  <a:close/>
                  <a:moveTo>
                    <a:pt x="274" y="120"/>
                  </a:moveTo>
                  <a:cubicBezTo>
                    <a:pt x="266" y="118"/>
                    <a:pt x="260" y="121"/>
                    <a:pt x="254" y="124"/>
                  </a:cubicBezTo>
                  <a:cubicBezTo>
                    <a:pt x="243" y="129"/>
                    <a:pt x="234" y="129"/>
                    <a:pt x="221" y="129"/>
                  </a:cubicBezTo>
                  <a:cubicBezTo>
                    <a:pt x="203" y="129"/>
                    <a:pt x="187" y="139"/>
                    <a:pt x="169" y="134"/>
                  </a:cubicBezTo>
                  <a:cubicBezTo>
                    <a:pt x="161" y="132"/>
                    <a:pt x="145" y="134"/>
                    <a:pt x="146" y="123"/>
                  </a:cubicBezTo>
                  <a:cubicBezTo>
                    <a:pt x="147" y="113"/>
                    <a:pt x="158" y="110"/>
                    <a:pt x="167" y="110"/>
                  </a:cubicBezTo>
                  <a:cubicBezTo>
                    <a:pt x="180" y="110"/>
                    <a:pt x="193" y="112"/>
                    <a:pt x="206" y="113"/>
                  </a:cubicBezTo>
                  <a:cubicBezTo>
                    <a:pt x="214" y="114"/>
                    <a:pt x="220" y="120"/>
                    <a:pt x="229" y="121"/>
                  </a:cubicBezTo>
                  <a:cubicBezTo>
                    <a:pt x="221" y="118"/>
                    <a:pt x="214" y="110"/>
                    <a:pt x="209" y="103"/>
                  </a:cubicBezTo>
                  <a:cubicBezTo>
                    <a:pt x="229" y="99"/>
                    <a:pt x="247" y="115"/>
                    <a:pt x="269" y="114"/>
                  </a:cubicBezTo>
                  <a:cubicBezTo>
                    <a:pt x="273" y="113"/>
                    <a:pt x="274" y="117"/>
                    <a:pt x="27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"/>
            <p:cNvSpPr>
              <a:spLocks/>
            </p:cNvSpPr>
            <p:nvPr/>
          </p:nvSpPr>
          <p:spPr bwMode="auto">
            <a:xfrm>
              <a:off x="2840038" y="149225"/>
              <a:ext cx="131763" cy="123825"/>
            </a:xfrm>
            <a:custGeom>
              <a:avLst/>
              <a:gdLst>
                <a:gd name="T0" fmla="*/ 34 w 35"/>
                <a:gd name="T1" fmla="*/ 0 h 33"/>
                <a:gd name="T2" fmla="*/ 27 w 35"/>
                <a:gd name="T3" fmla="*/ 20 h 33"/>
                <a:gd name="T4" fmla="*/ 3 w 35"/>
                <a:gd name="T5" fmla="*/ 24 h 33"/>
                <a:gd name="T6" fmla="*/ 8 w 35"/>
                <a:gd name="T7" fmla="*/ 21 h 33"/>
                <a:gd name="T8" fmla="*/ 3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4" y="0"/>
                  </a:moveTo>
                  <a:cubicBezTo>
                    <a:pt x="35" y="8"/>
                    <a:pt x="32" y="15"/>
                    <a:pt x="27" y="20"/>
                  </a:cubicBezTo>
                  <a:cubicBezTo>
                    <a:pt x="26" y="21"/>
                    <a:pt x="0" y="33"/>
                    <a:pt x="3" y="24"/>
                  </a:cubicBezTo>
                  <a:cubicBezTo>
                    <a:pt x="4" y="22"/>
                    <a:pt x="6" y="21"/>
                    <a:pt x="8" y="21"/>
                  </a:cubicBezTo>
                  <a:cubicBezTo>
                    <a:pt x="21" y="20"/>
                    <a:pt x="25" y="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2974975" y="149225"/>
              <a:ext cx="96838" cy="82550"/>
            </a:xfrm>
            <a:custGeom>
              <a:avLst/>
              <a:gdLst>
                <a:gd name="T0" fmla="*/ 26 w 26"/>
                <a:gd name="T1" fmla="*/ 0 h 22"/>
                <a:gd name="T2" fmla="*/ 4 w 26"/>
                <a:gd name="T3" fmla="*/ 18 h 22"/>
                <a:gd name="T4" fmla="*/ 0 w 26"/>
                <a:gd name="T5" fmla="*/ 9 h 22"/>
                <a:gd name="T6" fmla="*/ 4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cubicBezTo>
                    <a:pt x="25" y="4"/>
                    <a:pt x="9" y="22"/>
                    <a:pt x="4" y="18"/>
                  </a:cubicBezTo>
                  <a:cubicBezTo>
                    <a:pt x="3" y="18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3" y="6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3076575" y="174625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4 w 14"/>
                <a:gd name="T3" fmla="*/ 13 h 16"/>
                <a:gd name="T4" fmla="*/ 3 w 14"/>
                <a:gd name="T5" fmla="*/ 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1" y="4"/>
                    <a:pt x="7" y="8"/>
                    <a:pt x="4" y="13"/>
                  </a:cubicBezTo>
                  <a:cubicBezTo>
                    <a:pt x="2" y="16"/>
                    <a:pt x="0" y="8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"/>
            <p:cNvSpPr>
              <a:spLocks noEditPoints="1"/>
            </p:cNvSpPr>
            <p:nvPr/>
          </p:nvSpPr>
          <p:spPr bwMode="auto">
            <a:xfrm>
              <a:off x="1016000" y="-3743325"/>
              <a:ext cx="6242050" cy="5600700"/>
            </a:xfrm>
            <a:custGeom>
              <a:avLst/>
              <a:gdLst>
                <a:gd name="T0" fmla="*/ 198 w 1663"/>
                <a:gd name="T1" fmla="*/ 1072 h 1491"/>
                <a:gd name="T2" fmla="*/ 197 w 1663"/>
                <a:gd name="T3" fmla="*/ 918 h 1491"/>
                <a:gd name="T4" fmla="*/ 313 w 1663"/>
                <a:gd name="T5" fmla="*/ 1031 h 1491"/>
                <a:gd name="T6" fmla="*/ 263 w 1663"/>
                <a:gd name="T7" fmla="*/ 1362 h 1491"/>
                <a:gd name="T8" fmla="*/ 467 w 1663"/>
                <a:gd name="T9" fmla="*/ 1213 h 1491"/>
                <a:gd name="T10" fmla="*/ 441 w 1663"/>
                <a:gd name="T11" fmla="*/ 926 h 1491"/>
                <a:gd name="T12" fmla="*/ 322 w 1663"/>
                <a:gd name="T13" fmla="*/ 820 h 1491"/>
                <a:gd name="T14" fmla="*/ 237 w 1663"/>
                <a:gd name="T15" fmla="*/ 772 h 1491"/>
                <a:gd name="T16" fmla="*/ 322 w 1663"/>
                <a:gd name="T17" fmla="*/ 759 h 1491"/>
                <a:gd name="T18" fmla="*/ 428 w 1663"/>
                <a:gd name="T19" fmla="*/ 886 h 1491"/>
                <a:gd name="T20" fmla="*/ 512 w 1663"/>
                <a:gd name="T21" fmla="*/ 964 h 1491"/>
                <a:gd name="T22" fmla="*/ 603 w 1663"/>
                <a:gd name="T23" fmla="*/ 952 h 1491"/>
                <a:gd name="T24" fmla="*/ 505 w 1663"/>
                <a:gd name="T25" fmla="*/ 784 h 1491"/>
                <a:gd name="T26" fmla="*/ 647 w 1663"/>
                <a:gd name="T27" fmla="*/ 884 h 1491"/>
                <a:gd name="T28" fmla="*/ 584 w 1663"/>
                <a:gd name="T29" fmla="*/ 776 h 1491"/>
                <a:gd name="T30" fmla="*/ 676 w 1663"/>
                <a:gd name="T31" fmla="*/ 830 h 1491"/>
                <a:gd name="T32" fmla="*/ 573 w 1663"/>
                <a:gd name="T33" fmla="*/ 1036 h 1491"/>
                <a:gd name="T34" fmla="*/ 774 w 1663"/>
                <a:gd name="T35" fmla="*/ 1011 h 1491"/>
                <a:gd name="T36" fmla="*/ 824 w 1663"/>
                <a:gd name="T37" fmla="*/ 1007 h 1491"/>
                <a:gd name="T38" fmla="*/ 1005 w 1663"/>
                <a:gd name="T39" fmla="*/ 907 h 1491"/>
                <a:gd name="T40" fmla="*/ 1313 w 1663"/>
                <a:gd name="T41" fmla="*/ 1196 h 1491"/>
                <a:gd name="T42" fmla="*/ 1487 w 1663"/>
                <a:gd name="T43" fmla="*/ 1263 h 1491"/>
                <a:gd name="T44" fmla="*/ 1595 w 1663"/>
                <a:gd name="T45" fmla="*/ 1415 h 1491"/>
                <a:gd name="T46" fmla="*/ 1430 w 1663"/>
                <a:gd name="T47" fmla="*/ 1132 h 1491"/>
                <a:gd name="T48" fmla="*/ 841 w 1663"/>
                <a:gd name="T49" fmla="*/ 591 h 1491"/>
                <a:gd name="T50" fmla="*/ 649 w 1663"/>
                <a:gd name="T51" fmla="*/ 432 h 1491"/>
                <a:gd name="T52" fmla="*/ 602 w 1663"/>
                <a:gd name="T53" fmla="*/ 532 h 1491"/>
                <a:gd name="T54" fmla="*/ 539 w 1663"/>
                <a:gd name="T55" fmla="*/ 509 h 1491"/>
                <a:gd name="T56" fmla="*/ 425 w 1663"/>
                <a:gd name="T57" fmla="*/ 523 h 1491"/>
                <a:gd name="T58" fmla="*/ 260 w 1663"/>
                <a:gd name="T59" fmla="*/ 554 h 1491"/>
                <a:gd name="T60" fmla="*/ 172 w 1663"/>
                <a:gd name="T61" fmla="*/ 587 h 1491"/>
                <a:gd name="T62" fmla="*/ 276 w 1663"/>
                <a:gd name="T63" fmla="*/ 499 h 1491"/>
                <a:gd name="T64" fmla="*/ 539 w 1663"/>
                <a:gd name="T65" fmla="*/ 461 h 1491"/>
                <a:gd name="T66" fmla="*/ 610 w 1663"/>
                <a:gd name="T67" fmla="*/ 383 h 1491"/>
                <a:gd name="T68" fmla="*/ 680 w 1663"/>
                <a:gd name="T69" fmla="*/ 317 h 1491"/>
                <a:gd name="T70" fmla="*/ 636 w 1663"/>
                <a:gd name="T71" fmla="*/ 143 h 1491"/>
                <a:gd name="T72" fmla="*/ 500 w 1663"/>
                <a:gd name="T73" fmla="*/ 9 h 1491"/>
                <a:gd name="T74" fmla="*/ 482 w 1663"/>
                <a:gd name="T75" fmla="*/ 80 h 1491"/>
                <a:gd name="T76" fmla="*/ 582 w 1663"/>
                <a:gd name="T77" fmla="*/ 100 h 1491"/>
                <a:gd name="T78" fmla="*/ 573 w 1663"/>
                <a:gd name="T79" fmla="*/ 202 h 1491"/>
                <a:gd name="T80" fmla="*/ 443 w 1663"/>
                <a:gd name="T81" fmla="*/ 209 h 1491"/>
                <a:gd name="T82" fmla="*/ 460 w 1663"/>
                <a:gd name="T83" fmla="*/ 329 h 1491"/>
                <a:gd name="T84" fmla="*/ 347 w 1663"/>
                <a:gd name="T85" fmla="*/ 381 h 1491"/>
                <a:gd name="T86" fmla="*/ 255 w 1663"/>
                <a:gd name="T87" fmla="*/ 355 h 1491"/>
                <a:gd name="T88" fmla="*/ 149 w 1663"/>
                <a:gd name="T89" fmla="*/ 355 h 1491"/>
                <a:gd name="T90" fmla="*/ 142 w 1663"/>
                <a:gd name="T91" fmla="*/ 518 h 1491"/>
                <a:gd name="T92" fmla="*/ 214 w 1663"/>
                <a:gd name="T93" fmla="*/ 476 h 1491"/>
                <a:gd name="T94" fmla="*/ 144 w 1663"/>
                <a:gd name="T95" fmla="*/ 815 h 1491"/>
                <a:gd name="T96" fmla="*/ 91 w 1663"/>
                <a:gd name="T97" fmla="*/ 1015 h 1491"/>
                <a:gd name="T98" fmla="*/ 1504 w 1663"/>
                <a:gd name="T99" fmla="*/ 1213 h 1491"/>
                <a:gd name="T100" fmla="*/ 1244 w 1663"/>
                <a:gd name="T101" fmla="*/ 1103 h 1491"/>
                <a:gd name="T102" fmla="*/ 1183 w 1663"/>
                <a:gd name="T103" fmla="*/ 985 h 1491"/>
                <a:gd name="T104" fmla="*/ 1093 w 1663"/>
                <a:gd name="T105" fmla="*/ 909 h 1491"/>
                <a:gd name="T106" fmla="*/ 887 w 1663"/>
                <a:gd name="T107" fmla="*/ 660 h 1491"/>
                <a:gd name="T108" fmla="*/ 701 w 1663"/>
                <a:gd name="T109" fmla="*/ 628 h 1491"/>
                <a:gd name="T110" fmla="*/ 564 w 1663"/>
                <a:gd name="T111" fmla="*/ 678 h 1491"/>
                <a:gd name="T112" fmla="*/ 654 w 1663"/>
                <a:gd name="T113" fmla="*/ 716 h 1491"/>
                <a:gd name="T114" fmla="*/ 357 w 1663"/>
                <a:gd name="T115" fmla="*/ 1282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3" h="1491">
                  <a:moveTo>
                    <a:pt x="1" y="1093"/>
                  </a:moveTo>
                  <a:cubicBezTo>
                    <a:pt x="0" y="1117"/>
                    <a:pt x="10" y="1131"/>
                    <a:pt x="35" y="1129"/>
                  </a:cubicBezTo>
                  <a:cubicBezTo>
                    <a:pt x="61" y="1127"/>
                    <a:pt x="53" y="1103"/>
                    <a:pt x="66" y="1087"/>
                  </a:cubicBezTo>
                  <a:cubicBezTo>
                    <a:pt x="45" y="1087"/>
                    <a:pt x="70" y="1074"/>
                    <a:pt x="76" y="1072"/>
                  </a:cubicBezTo>
                  <a:cubicBezTo>
                    <a:pt x="84" y="1069"/>
                    <a:pt x="111" y="1065"/>
                    <a:pt x="118" y="1067"/>
                  </a:cubicBezTo>
                  <a:cubicBezTo>
                    <a:pt x="116" y="1074"/>
                    <a:pt x="105" y="1071"/>
                    <a:pt x="98" y="1075"/>
                  </a:cubicBezTo>
                  <a:cubicBezTo>
                    <a:pt x="88" y="1082"/>
                    <a:pt x="79" y="1084"/>
                    <a:pt x="71" y="1096"/>
                  </a:cubicBezTo>
                  <a:cubicBezTo>
                    <a:pt x="54" y="1122"/>
                    <a:pt x="90" y="1126"/>
                    <a:pt x="108" y="1122"/>
                  </a:cubicBezTo>
                  <a:cubicBezTo>
                    <a:pt x="130" y="1117"/>
                    <a:pt x="128" y="1097"/>
                    <a:pt x="145" y="1090"/>
                  </a:cubicBezTo>
                  <a:cubicBezTo>
                    <a:pt x="163" y="1083"/>
                    <a:pt x="182" y="1079"/>
                    <a:pt x="198" y="1072"/>
                  </a:cubicBezTo>
                  <a:cubicBezTo>
                    <a:pt x="207" y="1068"/>
                    <a:pt x="206" y="1060"/>
                    <a:pt x="215" y="1059"/>
                  </a:cubicBezTo>
                  <a:cubicBezTo>
                    <a:pt x="226" y="1057"/>
                    <a:pt x="228" y="1045"/>
                    <a:pt x="226" y="1036"/>
                  </a:cubicBezTo>
                  <a:cubicBezTo>
                    <a:pt x="223" y="1017"/>
                    <a:pt x="202" y="1029"/>
                    <a:pt x="193" y="1013"/>
                  </a:cubicBezTo>
                  <a:cubicBezTo>
                    <a:pt x="188" y="1006"/>
                    <a:pt x="188" y="995"/>
                    <a:pt x="185" y="987"/>
                  </a:cubicBezTo>
                  <a:cubicBezTo>
                    <a:pt x="184" y="985"/>
                    <a:pt x="176" y="954"/>
                    <a:pt x="183" y="962"/>
                  </a:cubicBezTo>
                  <a:cubicBezTo>
                    <a:pt x="196" y="977"/>
                    <a:pt x="199" y="1003"/>
                    <a:pt x="217" y="1013"/>
                  </a:cubicBezTo>
                  <a:cubicBezTo>
                    <a:pt x="214" y="1011"/>
                    <a:pt x="209" y="988"/>
                    <a:pt x="208" y="985"/>
                  </a:cubicBezTo>
                  <a:cubicBezTo>
                    <a:pt x="207" y="974"/>
                    <a:pt x="212" y="963"/>
                    <a:pt x="207" y="954"/>
                  </a:cubicBezTo>
                  <a:cubicBezTo>
                    <a:pt x="205" y="952"/>
                    <a:pt x="170" y="896"/>
                    <a:pt x="179" y="896"/>
                  </a:cubicBezTo>
                  <a:cubicBezTo>
                    <a:pt x="193" y="895"/>
                    <a:pt x="188" y="915"/>
                    <a:pt x="197" y="918"/>
                  </a:cubicBezTo>
                  <a:cubicBezTo>
                    <a:pt x="201" y="919"/>
                    <a:pt x="207" y="911"/>
                    <a:pt x="211" y="911"/>
                  </a:cubicBezTo>
                  <a:cubicBezTo>
                    <a:pt x="221" y="911"/>
                    <a:pt x="226" y="928"/>
                    <a:pt x="240" y="928"/>
                  </a:cubicBezTo>
                  <a:cubicBezTo>
                    <a:pt x="235" y="898"/>
                    <a:pt x="264" y="927"/>
                    <a:pt x="274" y="931"/>
                  </a:cubicBezTo>
                  <a:cubicBezTo>
                    <a:pt x="286" y="935"/>
                    <a:pt x="271" y="908"/>
                    <a:pt x="270" y="906"/>
                  </a:cubicBezTo>
                  <a:cubicBezTo>
                    <a:pt x="265" y="896"/>
                    <a:pt x="260" y="885"/>
                    <a:pt x="254" y="875"/>
                  </a:cubicBezTo>
                  <a:cubicBezTo>
                    <a:pt x="249" y="866"/>
                    <a:pt x="239" y="852"/>
                    <a:pt x="239" y="842"/>
                  </a:cubicBezTo>
                  <a:cubicBezTo>
                    <a:pt x="239" y="832"/>
                    <a:pt x="252" y="850"/>
                    <a:pt x="253" y="852"/>
                  </a:cubicBezTo>
                  <a:cubicBezTo>
                    <a:pt x="259" y="868"/>
                    <a:pt x="270" y="887"/>
                    <a:pt x="279" y="903"/>
                  </a:cubicBezTo>
                  <a:cubicBezTo>
                    <a:pt x="288" y="921"/>
                    <a:pt x="301" y="941"/>
                    <a:pt x="308" y="960"/>
                  </a:cubicBezTo>
                  <a:cubicBezTo>
                    <a:pt x="316" y="981"/>
                    <a:pt x="310" y="1008"/>
                    <a:pt x="313" y="1031"/>
                  </a:cubicBezTo>
                  <a:cubicBezTo>
                    <a:pt x="317" y="1056"/>
                    <a:pt x="312" y="1082"/>
                    <a:pt x="315" y="1107"/>
                  </a:cubicBezTo>
                  <a:cubicBezTo>
                    <a:pt x="317" y="1125"/>
                    <a:pt x="320" y="1143"/>
                    <a:pt x="323" y="1160"/>
                  </a:cubicBezTo>
                  <a:cubicBezTo>
                    <a:pt x="326" y="1183"/>
                    <a:pt x="330" y="1204"/>
                    <a:pt x="331" y="1227"/>
                  </a:cubicBezTo>
                  <a:cubicBezTo>
                    <a:pt x="331" y="1250"/>
                    <a:pt x="330" y="1271"/>
                    <a:pt x="340" y="1292"/>
                  </a:cubicBezTo>
                  <a:cubicBezTo>
                    <a:pt x="344" y="1300"/>
                    <a:pt x="354" y="1307"/>
                    <a:pt x="345" y="1316"/>
                  </a:cubicBezTo>
                  <a:cubicBezTo>
                    <a:pt x="339" y="1323"/>
                    <a:pt x="320" y="1329"/>
                    <a:pt x="311" y="1324"/>
                  </a:cubicBezTo>
                  <a:cubicBezTo>
                    <a:pt x="296" y="1315"/>
                    <a:pt x="279" y="1323"/>
                    <a:pt x="265" y="1324"/>
                  </a:cubicBezTo>
                  <a:cubicBezTo>
                    <a:pt x="241" y="1325"/>
                    <a:pt x="225" y="1357"/>
                    <a:pt x="225" y="1378"/>
                  </a:cubicBezTo>
                  <a:cubicBezTo>
                    <a:pt x="226" y="1391"/>
                    <a:pt x="254" y="1429"/>
                    <a:pt x="266" y="1405"/>
                  </a:cubicBezTo>
                  <a:cubicBezTo>
                    <a:pt x="271" y="1396"/>
                    <a:pt x="259" y="1375"/>
                    <a:pt x="263" y="1362"/>
                  </a:cubicBezTo>
                  <a:cubicBezTo>
                    <a:pt x="269" y="1343"/>
                    <a:pt x="287" y="1346"/>
                    <a:pt x="303" y="1337"/>
                  </a:cubicBezTo>
                  <a:cubicBezTo>
                    <a:pt x="302" y="1347"/>
                    <a:pt x="296" y="1348"/>
                    <a:pt x="288" y="1350"/>
                  </a:cubicBezTo>
                  <a:cubicBezTo>
                    <a:pt x="272" y="1355"/>
                    <a:pt x="285" y="1363"/>
                    <a:pt x="276" y="1369"/>
                  </a:cubicBezTo>
                  <a:cubicBezTo>
                    <a:pt x="257" y="1385"/>
                    <a:pt x="296" y="1407"/>
                    <a:pt x="297" y="1402"/>
                  </a:cubicBezTo>
                  <a:cubicBezTo>
                    <a:pt x="301" y="1390"/>
                    <a:pt x="308" y="1402"/>
                    <a:pt x="313" y="1402"/>
                  </a:cubicBezTo>
                  <a:cubicBezTo>
                    <a:pt x="319" y="1403"/>
                    <a:pt x="320" y="1391"/>
                    <a:pt x="327" y="1388"/>
                  </a:cubicBezTo>
                  <a:cubicBezTo>
                    <a:pt x="341" y="1385"/>
                    <a:pt x="357" y="1386"/>
                    <a:pt x="372" y="1385"/>
                  </a:cubicBezTo>
                  <a:cubicBezTo>
                    <a:pt x="402" y="1384"/>
                    <a:pt x="429" y="1395"/>
                    <a:pt x="460" y="1385"/>
                  </a:cubicBezTo>
                  <a:cubicBezTo>
                    <a:pt x="496" y="1374"/>
                    <a:pt x="468" y="1331"/>
                    <a:pt x="461" y="1308"/>
                  </a:cubicBezTo>
                  <a:cubicBezTo>
                    <a:pt x="451" y="1278"/>
                    <a:pt x="466" y="1245"/>
                    <a:pt x="467" y="1213"/>
                  </a:cubicBezTo>
                  <a:cubicBezTo>
                    <a:pt x="468" y="1179"/>
                    <a:pt x="468" y="1145"/>
                    <a:pt x="461" y="1112"/>
                  </a:cubicBezTo>
                  <a:cubicBezTo>
                    <a:pt x="459" y="1106"/>
                    <a:pt x="466" y="1100"/>
                    <a:pt x="462" y="1092"/>
                  </a:cubicBezTo>
                  <a:cubicBezTo>
                    <a:pt x="461" y="1086"/>
                    <a:pt x="468" y="1071"/>
                    <a:pt x="471" y="1065"/>
                  </a:cubicBezTo>
                  <a:cubicBezTo>
                    <a:pt x="473" y="1061"/>
                    <a:pt x="493" y="1027"/>
                    <a:pt x="482" y="1026"/>
                  </a:cubicBezTo>
                  <a:cubicBezTo>
                    <a:pt x="475" y="1025"/>
                    <a:pt x="480" y="1030"/>
                    <a:pt x="475" y="1026"/>
                  </a:cubicBezTo>
                  <a:cubicBezTo>
                    <a:pt x="468" y="1021"/>
                    <a:pt x="470" y="1033"/>
                    <a:pt x="470" y="1035"/>
                  </a:cubicBezTo>
                  <a:cubicBezTo>
                    <a:pt x="469" y="1040"/>
                    <a:pt x="460" y="1067"/>
                    <a:pt x="456" y="1066"/>
                  </a:cubicBezTo>
                  <a:cubicBezTo>
                    <a:pt x="447" y="1065"/>
                    <a:pt x="462" y="983"/>
                    <a:pt x="464" y="975"/>
                  </a:cubicBezTo>
                  <a:cubicBezTo>
                    <a:pt x="469" y="959"/>
                    <a:pt x="481" y="947"/>
                    <a:pt x="465" y="935"/>
                  </a:cubicBezTo>
                  <a:cubicBezTo>
                    <a:pt x="457" y="929"/>
                    <a:pt x="449" y="930"/>
                    <a:pt x="441" y="926"/>
                  </a:cubicBezTo>
                  <a:cubicBezTo>
                    <a:pt x="398" y="907"/>
                    <a:pt x="402" y="874"/>
                    <a:pt x="392" y="844"/>
                  </a:cubicBezTo>
                  <a:cubicBezTo>
                    <a:pt x="393" y="845"/>
                    <a:pt x="388" y="840"/>
                    <a:pt x="387" y="839"/>
                  </a:cubicBezTo>
                  <a:cubicBezTo>
                    <a:pt x="379" y="835"/>
                    <a:pt x="381" y="824"/>
                    <a:pt x="380" y="822"/>
                  </a:cubicBezTo>
                  <a:cubicBezTo>
                    <a:pt x="373" y="813"/>
                    <a:pt x="373" y="828"/>
                    <a:pt x="374" y="827"/>
                  </a:cubicBezTo>
                  <a:cubicBezTo>
                    <a:pt x="384" y="847"/>
                    <a:pt x="362" y="830"/>
                    <a:pt x="352" y="807"/>
                  </a:cubicBezTo>
                  <a:cubicBezTo>
                    <a:pt x="351" y="806"/>
                    <a:pt x="357" y="823"/>
                    <a:pt x="349" y="825"/>
                  </a:cubicBezTo>
                  <a:cubicBezTo>
                    <a:pt x="346" y="825"/>
                    <a:pt x="343" y="818"/>
                    <a:pt x="343" y="816"/>
                  </a:cubicBezTo>
                  <a:cubicBezTo>
                    <a:pt x="340" y="812"/>
                    <a:pt x="337" y="807"/>
                    <a:pt x="332" y="808"/>
                  </a:cubicBezTo>
                  <a:cubicBezTo>
                    <a:pt x="336" y="807"/>
                    <a:pt x="343" y="829"/>
                    <a:pt x="339" y="831"/>
                  </a:cubicBezTo>
                  <a:cubicBezTo>
                    <a:pt x="329" y="836"/>
                    <a:pt x="326" y="821"/>
                    <a:pt x="322" y="820"/>
                  </a:cubicBezTo>
                  <a:cubicBezTo>
                    <a:pt x="317" y="819"/>
                    <a:pt x="315" y="825"/>
                    <a:pt x="308" y="820"/>
                  </a:cubicBezTo>
                  <a:cubicBezTo>
                    <a:pt x="302" y="816"/>
                    <a:pt x="298" y="818"/>
                    <a:pt x="299" y="824"/>
                  </a:cubicBezTo>
                  <a:cubicBezTo>
                    <a:pt x="301" y="836"/>
                    <a:pt x="282" y="821"/>
                    <a:pt x="280" y="816"/>
                  </a:cubicBezTo>
                  <a:cubicBezTo>
                    <a:pt x="273" y="809"/>
                    <a:pt x="270" y="813"/>
                    <a:pt x="259" y="785"/>
                  </a:cubicBezTo>
                  <a:cubicBezTo>
                    <a:pt x="263" y="788"/>
                    <a:pt x="251" y="808"/>
                    <a:pt x="265" y="819"/>
                  </a:cubicBezTo>
                  <a:cubicBezTo>
                    <a:pt x="270" y="830"/>
                    <a:pt x="278" y="833"/>
                    <a:pt x="284" y="840"/>
                  </a:cubicBezTo>
                  <a:cubicBezTo>
                    <a:pt x="289" y="847"/>
                    <a:pt x="309" y="849"/>
                    <a:pt x="312" y="854"/>
                  </a:cubicBezTo>
                  <a:cubicBezTo>
                    <a:pt x="312" y="854"/>
                    <a:pt x="292" y="862"/>
                    <a:pt x="270" y="846"/>
                  </a:cubicBezTo>
                  <a:cubicBezTo>
                    <a:pt x="259" y="837"/>
                    <a:pt x="248" y="829"/>
                    <a:pt x="241" y="815"/>
                  </a:cubicBezTo>
                  <a:cubicBezTo>
                    <a:pt x="235" y="804"/>
                    <a:pt x="233" y="785"/>
                    <a:pt x="237" y="772"/>
                  </a:cubicBezTo>
                  <a:cubicBezTo>
                    <a:pt x="237" y="770"/>
                    <a:pt x="254" y="773"/>
                    <a:pt x="258" y="771"/>
                  </a:cubicBezTo>
                  <a:cubicBezTo>
                    <a:pt x="263" y="766"/>
                    <a:pt x="268" y="774"/>
                    <a:pt x="271" y="777"/>
                  </a:cubicBezTo>
                  <a:cubicBezTo>
                    <a:pt x="275" y="780"/>
                    <a:pt x="300" y="793"/>
                    <a:pt x="300" y="796"/>
                  </a:cubicBezTo>
                  <a:cubicBezTo>
                    <a:pt x="299" y="798"/>
                    <a:pt x="319" y="807"/>
                    <a:pt x="322" y="808"/>
                  </a:cubicBezTo>
                  <a:cubicBezTo>
                    <a:pt x="326" y="808"/>
                    <a:pt x="313" y="787"/>
                    <a:pt x="312" y="786"/>
                  </a:cubicBezTo>
                  <a:cubicBezTo>
                    <a:pt x="309" y="780"/>
                    <a:pt x="305" y="771"/>
                    <a:pt x="300" y="765"/>
                  </a:cubicBezTo>
                  <a:cubicBezTo>
                    <a:pt x="296" y="760"/>
                    <a:pt x="296" y="746"/>
                    <a:pt x="294" y="739"/>
                  </a:cubicBezTo>
                  <a:cubicBezTo>
                    <a:pt x="293" y="733"/>
                    <a:pt x="282" y="709"/>
                    <a:pt x="295" y="711"/>
                  </a:cubicBezTo>
                  <a:cubicBezTo>
                    <a:pt x="301" y="713"/>
                    <a:pt x="308" y="728"/>
                    <a:pt x="309" y="734"/>
                  </a:cubicBezTo>
                  <a:cubicBezTo>
                    <a:pt x="309" y="735"/>
                    <a:pt x="312" y="751"/>
                    <a:pt x="322" y="759"/>
                  </a:cubicBezTo>
                  <a:cubicBezTo>
                    <a:pt x="327" y="764"/>
                    <a:pt x="335" y="760"/>
                    <a:pt x="335" y="760"/>
                  </a:cubicBezTo>
                  <a:cubicBezTo>
                    <a:pt x="335" y="760"/>
                    <a:pt x="310" y="739"/>
                    <a:pt x="326" y="724"/>
                  </a:cubicBezTo>
                  <a:cubicBezTo>
                    <a:pt x="331" y="719"/>
                    <a:pt x="341" y="764"/>
                    <a:pt x="342" y="764"/>
                  </a:cubicBezTo>
                  <a:cubicBezTo>
                    <a:pt x="348" y="778"/>
                    <a:pt x="348" y="791"/>
                    <a:pt x="367" y="798"/>
                  </a:cubicBezTo>
                  <a:cubicBezTo>
                    <a:pt x="375" y="790"/>
                    <a:pt x="358" y="769"/>
                    <a:pt x="358" y="759"/>
                  </a:cubicBezTo>
                  <a:cubicBezTo>
                    <a:pt x="358" y="745"/>
                    <a:pt x="369" y="771"/>
                    <a:pt x="368" y="770"/>
                  </a:cubicBezTo>
                  <a:cubicBezTo>
                    <a:pt x="372" y="776"/>
                    <a:pt x="375" y="803"/>
                    <a:pt x="384" y="804"/>
                  </a:cubicBezTo>
                  <a:cubicBezTo>
                    <a:pt x="389" y="804"/>
                    <a:pt x="399" y="810"/>
                    <a:pt x="404" y="807"/>
                  </a:cubicBezTo>
                  <a:cubicBezTo>
                    <a:pt x="416" y="801"/>
                    <a:pt x="417" y="810"/>
                    <a:pt x="415" y="821"/>
                  </a:cubicBezTo>
                  <a:cubicBezTo>
                    <a:pt x="414" y="832"/>
                    <a:pt x="409" y="883"/>
                    <a:pt x="428" y="886"/>
                  </a:cubicBezTo>
                  <a:cubicBezTo>
                    <a:pt x="429" y="886"/>
                    <a:pt x="429" y="869"/>
                    <a:pt x="429" y="867"/>
                  </a:cubicBezTo>
                  <a:cubicBezTo>
                    <a:pt x="430" y="857"/>
                    <a:pt x="439" y="877"/>
                    <a:pt x="440" y="878"/>
                  </a:cubicBezTo>
                  <a:cubicBezTo>
                    <a:pt x="452" y="890"/>
                    <a:pt x="452" y="897"/>
                    <a:pt x="466" y="901"/>
                  </a:cubicBezTo>
                  <a:cubicBezTo>
                    <a:pt x="458" y="896"/>
                    <a:pt x="451" y="868"/>
                    <a:pt x="449" y="859"/>
                  </a:cubicBezTo>
                  <a:cubicBezTo>
                    <a:pt x="448" y="856"/>
                    <a:pt x="443" y="811"/>
                    <a:pt x="448" y="817"/>
                  </a:cubicBezTo>
                  <a:cubicBezTo>
                    <a:pt x="455" y="827"/>
                    <a:pt x="454" y="841"/>
                    <a:pt x="461" y="851"/>
                  </a:cubicBezTo>
                  <a:cubicBezTo>
                    <a:pt x="467" y="860"/>
                    <a:pt x="474" y="876"/>
                    <a:pt x="486" y="878"/>
                  </a:cubicBezTo>
                  <a:cubicBezTo>
                    <a:pt x="483" y="869"/>
                    <a:pt x="489" y="861"/>
                    <a:pt x="494" y="874"/>
                  </a:cubicBezTo>
                  <a:cubicBezTo>
                    <a:pt x="498" y="884"/>
                    <a:pt x="507" y="892"/>
                    <a:pt x="509" y="904"/>
                  </a:cubicBezTo>
                  <a:cubicBezTo>
                    <a:pt x="514" y="926"/>
                    <a:pt x="514" y="941"/>
                    <a:pt x="512" y="964"/>
                  </a:cubicBezTo>
                  <a:cubicBezTo>
                    <a:pt x="511" y="980"/>
                    <a:pt x="512" y="1012"/>
                    <a:pt x="526" y="984"/>
                  </a:cubicBezTo>
                  <a:cubicBezTo>
                    <a:pt x="527" y="981"/>
                    <a:pt x="532" y="993"/>
                    <a:pt x="539" y="989"/>
                  </a:cubicBezTo>
                  <a:cubicBezTo>
                    <a:pt x="542" y="988"/>
                    <a:pt x="551" y="973"/>
                    <a:pt x="552" y="969"/>
                  </a:cubicBezTo>
                  <a:cubicBezTo>
                    <a:pt x="551" y="971"/>
                    <a:pt x="555" y="990"/>
                    <a:pt x="559" y="989"/>
                  </a:cubicBezTo>
                  <a:cubicBezTo>
                    <a:pt x="565" y="988"/>
                    <a:pt x="564" y="969"/>
                    <a:pt x="567" y="964"/>
                  </a:cubicBezTo>
                  <a:cubicBezTo>
                    <a:pt x="574" y="955"/>
                    <a:pt x="576" y="967"/>
                    <a:pt x="578" y="973"/>
                  </a:cubicBezTo>
                  <a:cubicBezTo>
                    <a:pt x="581" y="981"/>
                    <a:pt x="587" y="970"/>
                    <a:pt x="587" y="966"/>
                  </a:cubicBezTo>
                  <a:cubicBezTo>
                    <a:pt x="586" y="960"/>
                    <a:pt x="571" y="916"/>
                    <a:pt x="574" y="915"/>
                  </a:cubicBezTo>
                  <a:cubicBezTo>
                    <a:pt x="585" y="912"/>
                    <a:pt x="585" y="933"/>
                    <a:pt x="593" y="933"/>
                  </a:cubicBezTo>
                  <a:cubicBezTo>
                    <a:pt x="593" y="942"/>
                    <a:pt x="601" y="945"/>
                    <a:pt x="603" y="952"/>
                  </a:cubicBezTo>
                  <a:cubicBezTo>
                    <a:pt x="603" y="950"/>
                    <a:pt x="608" y="952"/>
                    <a:pt x="607" y="949"/>
                  </a:cubicBezTo>
                  <a:cubicBezTo>
                    <a:pt x="606" y="943"/>
                    <a:pt x="605" y="937"/>
                    <a:pt x="604" y="932"/>
                  </a:cubicBezTo>
                  <a:cubicBezTo>
                    <a:pt x="603" y="923"/>
                    <a:pt x="609" y="930"/>
                    <a:pt x="612" y="923"/>
                  </a:cubicBezTo>
                  <a:cubicBezTo>
                    <a:pt x="614" y="915"/>
                    <a:pt x="608" y="904"/>
                    <a:pt x="603" y="899"/>
                  </a:cubicBezTo>
                  <a:cubicBezTo>
                    <a:pt x="593" y="886"/>
                    <a:pt x="597" y="860"/>
                    <a:pt x="610" y="883"/>
                  </a:cubicBezTo>
                  <a:cubicBezTo>
                    <a:pt x="617" y="898"/>
                    <a:pt x="625" y="911"/>
                    <a:pt x="631" y="927"/>
                  </a:cubicBezTo>
                  <a:cubicBezTo>
                    <a:pt x="630" y="911"/>
                    <a:pt x="622" y="896"/>
                    <a:pt x="614" y="883"/>
                  </a:cubicBezTo>
                  <a:cubicBezTo>
                    <a:pt x="611" y="878"/>
                    <a:pt x="600" y="871"/>
                    <a:pt x="599" y="865"/>
                  </a:cubicBezTo>
                  <a:cubicBezTo>
                    <a:pt x="597" y="857"/>
                    <a:pt x="591" y="845"/>
                    <a:pt x="586" y="839"/>
                  </a:cubicBezTo>
                  <a:cubicBezTo>
                    <a:pt x="565" y="811"/>
                    <a:pt x="537" y="797"/>
                    <a:pt x="505" y="784"/>
                  </a:cubicBezTo>
                  <a:cubicBezTo>
                    <a:pt x="484" y="776"/>
                    <a:pt x="459" y="769"/>
                    <a:pt x="448" y="748"/>
                  </a:cubicBezTo>
                  <a:cubicBezTo>
                    <a:pt x="442" y="737"/>
                    <a:pt x="439" y="729"/>
                    <a:pt x="438" y="715"/>
                  </a:cubicBezTo>
                  <a:cubicBezTo>
                    <a:pt x="438" y="708"/>
                    <a:pt x="436" y="685"/>
                    <a:pt x="443" y="681"/>
                  </a:cubicBezTo>
                  <a:cubicBezTo>
                    <a:pt x="453" y="675"/>
                    <a:pt x="453" y="693"/>
                    <a:pt x="454" y="698"/>
                  </a:cubicBezTo>
                  <a:cubicBezTo>
                    <a:pt x="456" y="710"/>
                    <a:pt x="461" y="722"/>
                    <a:pt x="466" y="733"/>
                  </a:cubicBezTo>
                  <a:cubicBezTo>
                    <a:pt x="477" y="761"/>
                    <a:pt x="511" y="766"/>
                    <a:pt x="536" y="777"/>
                  </a:cubicBezTo>
                  <a:cubicBezTo>
                    <a:pt x="564" y="788"/>
                    <a:pt x="592" y="805"/>
                    <a:pt x="611" y="828"/>
                  </a:cubicBezTo>
                  <a:cubicBezTo>
                    <a:pt x="619" y="838"/>
                    <a:pt x="627" y="850"/>
                    <a:pt x="632" y="861"/>
                  </a:cubicBezTo>
                  <a:cubicBezTo>
                    <a:pt x="639" y="873"/>
                    <a:pt x="639" y="886"/>
                    <a:pt x="643" y="898"/>
                  </a:cubicBezTo>
                  <a:cubicBezTo>
                    <a:pt x="644" y="899"/>
                    <a:pt x="647" y="886"/>
                    <a:pt x="647" y="884"/>
                  </a:cubicBezTo>
                  <a:cubicBezTo>
                    <a:pt x="645" y="877"/>
                    <a:pt x="643" y="867"/>
                    <a:pt x="639" y="861"/>
                  </a:cubicBezTo>
                  <a:cubicBezTo>
                    <a:pt x="633" y="851"/>
                    <a:pt x="625" y="841"/>
                    <a:pt x="618" y="832"/>
                  </a:cubicBezTo>
                  <a:cubicBezTo>
                    <a:pt x="605" y="815"/>
                    <a:pt x="592" y="800"/>
                    <a:pt x="573" y="790"/>
                  </a:cubicBezTo>
                  <a:cubicBezTo>
                    <a:pt x="561" y="785"/>
                    <a:pt x="550" y="779"/>
                    <a:pt x="539" y="774"/>
                  </a:cubicBezTo>
                  <a:cubicBezTo>
                    <a:pt x="528" y="769"/>
                    <a:pt x="515" y="765"/>
                    <a:pt x="506" y="756"/>
                  </a:cubicBezTo>
                  <a:cubicBezTo>
                    <a:pt x="499" y="750"/>
                    <a:pt x="456" y="702"/>
                    <a:pt x="473" y="693"/>
                  </a:cubicBezTo>
                  <a:cubicBezTo>
                    <a:pt x="472" y="694"/>
                    <a:pt x="530" y="754"/>
                    <a:pt x="530" y="756"/>
                  </a:cubicBezTo>
                  <a:cubicBezTo>
                    <a:pt x="538" y="770"/>
                    <a:pt x="569" y="776"/>
                    <a:pt x="582" y="780"/>
                  </a:cubicBezTo>
                  <a:cubicBezTo>
                    <a:pt x="594" y="783"/>
                    <a:pt x="611" y="800"/>
                    <a:pt x="618" y="808"/>
                  </a:cubicBezTo>
                  <a:cubicBezTo>
                    <a:pt x="611" y="795"/>
                    <a:pt x="598" y="784"/>
                    <a:pt x="584" y="776"/>
                  </a:cubicBezTo>
                  <a:cubicBezTo>
                    <a:pt x="572" y="769"/>
                    <a:pt x="548" y="765"/>
                    <a:pt x="538" y="754"/>
                  </a:cubicBezTo>
                  <a:cubicBezTo>
                    <a:pt x="525" y="738"/>
                    <a:pt x="483" y="711"/>
                    <a:pt x="493" y="688"/>
                  </a:cubicBezTo>
                  <a:cubicBezTo>
                    <a:pt x="489" y="697"/>
                    <a:pt x="516" y="710"/>
                    <a:pt x="519" y="713"/>
                  </a:cubicBezTo>
                  <a:cubicBezTo>
                    <a:pt x="525" y="723"/>
                    <a:pt x="529" y="728"/>
                    <a:pt x="538" y="728"/>
                  </a:cubicBezTo>
                  <a:cubicBezTo>
                    <a:pt x="553" y="728"/>
                    <a:pt x="534" y="712"/>
                    <a:pt x="534" y="701"/>
                  </a:cubicBezTo>
                  <a:cubicBezTo>
                    <a:pt x="532" y="680"/>
                    <a:pt x="542" y="685"/>
                    <a:pt x="545" y="701"/>
                  </a:cubicBezTo>
                  <a:cubicBezTo>
                    <a:pt x="547" y="715"/>
                    <a:pt x="563" y="730"/>
                    <a:pt x="569" y="741"/>
                  </a:cubicBezTo>
                  <a:cubicBezTo>
                    <a:pt x="574" y="751"/>
                    <a:pt x="592" y="765"/>
                    <a:pt x="592" y="749"/>
                  </a:cubicBezTo>
                  <a:cubicBezTo>
                    <a:pt x="592" y="751"/>
                    <a:pt x="637" y="780"/>
                    <a:pt x="641" y="784"/>
                  </a:cubicBezTo>
                  <a:cubicBezTo>
                    <a:pt x="654" y="797"/>
                    <a:pt x="667" y="813"/>
                    <a:pt x="676" y="830"/>
                  </a:cubicBezTo>
                  <a:cubicBezTo>
                    <a:pt x="682" y="843"/>
                    <a:pt x="690" y="858"/>
                    <a:pt x="691" y="874"/>
                  </a:cubicBezTo>
                  <a:cubicBezTo>
                    <a:pt x="692" y="880"/>
                    <a:pt x="688" y="887"/>
                    <a:pt x="688" y="894"/>
                  </a:cubicBezTo>
                  <a:cubicBezTo>
                    <a:pt x="684" y="939"/>
                    <a:pt x="680" y="889"/>
                    <a:pt x="670" y="891"/>
                  </a:cubicBezTo>
                  <a:cubicBezTo>
                    <a:pt x="659" y="894"/>
                    <a:pt x="675" y="936"/>
                    <a:pt x="660" y="932"/>
                  </a:cubicBezTo>
                  <a:cubicBezTo>
                    <a:pt x="654" y="931"/>
                    <a:pt x="650" y="919"/>
                    <a:pt x="649" y="933"/>
                  </a:cubicBezTo>
                  <a:cubicBezTo>
                    <a:pt x="648" y="943"/>
                    <a:pt x="649" y="952"/>
                    <a:pt x="647" y="962"/>
                  </a:cubicBezTo>
                  <a:cubicBezTo>
                    <a:pt x="645" y="958"/>
                    <a:pt x="627" y="928"/>
                    <a:pt x="627" y="941"/>
                  </a:cubicBezTo>
                  <a:cubicBezTo>
                    <a:pt x="626" y="947"/>
                    <a:pt x="632" y="950"/>
                    <a:pt x="634" y="956"/>
                  </a:cubicBezTo>
                  <a:cubicBezTo>
                    <a:pt x="635" y="961"/>
                    <a:pt x="634" y="969"/>
                    <a:pt x="636" y="975"/>
                  </a:cubicBezTo>
                  <a:cubicBezTo>
                    <a:pt x="644" y="1019"/>
                    <a:pt x="586" y="1008"/>
                    <a:pt x="573" y="1036"/>
                  </a:cubicBezTo>
                  <a:cubicBezTo>
                    <a:pt x="587" y="1035"/>
                    <a:pt x="600" y="1034"/>
                    <a:pt x="613" y="1030"/>
                  </a:cubicBezTo>
                  <a:cubicBezTo>
                    <a:pt x="632" y="1024"/>
                    <a:pt x="622" y="1042"/>
                    <a:pt x="621" y="1051"/>
                  </a:cubicBezTo>
                  <a:cubicBezTo>
                    <a:pt x="641" y="1048"/>
                    <a:pt x="658" y="1031"/>
                    <a:pt x="673" y="1017"/>
                  </a:cubicBezTo>
                  <a:cubicBezTo>
                    <a:pt x="676" y="1013"/>
                    <a:pt x="691" y="1002"/>
                    <a:pt x="694" y="1012"/>
                  </a:cubicBezTo>
                  <a:cubicBezTo>
                    <a:pt x="698" y="1020"/>
                    <a:pt x="691" y="1036"/>
                    <a:pt x="704" y="1025"/>
                  </a:cubicBezTo>
                  <a:cubicBezTo>
                    <a:pt x="713" y="1017"/>
                    <a:pt x="718" y="1006"/>
                    <a:pt x="727" y="999"/>
                  </a:cubicBezTo>
                  <a:cubicBezTo>
                    <a:pt x="733" y="995"/>
                    <a:pt x="743" y="994"/>
                    <a:pt x="750" y="990"/>
                  </a:cubicBezTo>
                  <a:cubicBezTo>
                    <a:pt x="761" y="985"/>
                    <a:pt x="768" y="997"/>
                    <a:pt x="763" y="1007"/>
                  </a:cubicBezTo>
                  <a:cubicBezTo>
                    <a:pt x="760" y="1012"/>
                    <a:pt x="754" y="1016"/>
                    <a:pt x="754" y="1023"/>
                  </a:cubicBezTo>
                  <a:cubicBezTo>
                    <a:pt x="761" y="1020"/>
                    <a:pt x="767" y="1015"/>
                    <a:pt x="774" y="1011"/>
                  </a:cubicBezTo>
                  <a:cubicBezTo>
                    <a:pt x="781" y="1007"/>
                    <a:pt x="792" y="1006"/>
                    <a:pt x="798" y="1000"/>
                  </a:cubicBezTo>
                  <a:cubicBezTo>
                    <a:pt x="808" y="990"/>
                    <a:pt x="824" y="990"/>
                    <a:pt x="834" y="979"/>
                  </a:cubicBezTo>
                  <a:cubicBezTo>
                    <a:pt x="841" y="973"/>
                    <a:pt x="863" y="945"/>
                    <a:pt x="870" y="944"/>
                  </a:cubicBezTo>
                  <a:cubicBezTo>
                    <a:pt x="883" y="944"/>
                    <a:pt x="860" y="968"/>
                    <a:pt x="863" y="968"/>
                  </a:cubicBezTo>
                  <a:cubicBezTo>
                    <a:pt x="871" y="968"/>
                    <a:pt x="892" y="946"/>
                    <a:pt x="895" y="939"/>
                  </a:cubicBezTo>
                  <a:cubicBezTo>
                    <a:pt x="908" y="918"/>
                    <a:pt x="904" y="942"/>
                    <a:pt x="909" y="947"/>
                  </a:cubicBezTo>
                  <a:cubicBezTo>
                    <a:pt x="916" y="953"/>
                    <a:pt x="926" y="933"/>
                    <a:pt x="936" y="935"/>
                  </a:cubicBezTo>
                  <a:cubicBezTo>
                    <a:pt x="951" y="938"/>
                    <a:pt x="944" y="960"/>
                    <a:pt x="932" y="962"/>
                  </a:cubicBezTo>
                  <a:cubicBezTo>
                    <a:pt x="906" y="966"/>
                    <a:pt x="883" y="983"/>
                    <a:pt x="857" y="991"/>
                  </a:cubicBezTo>
                  <a:cubicBezTo>
                    <a:pt x="848" y="994"/>
                    <a:pt x="830" y="999"/>
                    <a:pt x="824" y="1007"/>
                  </a:cubicBezTo>
                  <a:cubicBezTo>
                    <a:pt x="823" y="1008"/>
                    <a:pt x="819" y="1025"/>
                    <a:pt x="817" y="1025"/>
                  </a:cubicBezTo>
                  <a:cubicBezTo>
                    <a:pt x="827" y="1026"/>
                    <a:pt x="839" y="1021"/>
                    <a:pt x="847" y="1015"/>
                  </a:cubicBezTo>
                  <a:cubicBezTo>
                    <a:pt x="856" y="1006"/>
                    <a:pt x="872" y="1007"/>
                    <a:pt x="885" y="1004"/>
                  </a:cubicBezTo>
                  <a:cubicBezTo>
                    <a:pt x="908" y="998"/>
                    <a:pt x="930" y="992"/>
                    <a:pt x="953" y="988"/>
                  </a:cubicBezTo>
                  <a:cubicBezTo>
                    <a:pt x="959" y="986"/>
                    <a:pt x="1021" y="978"/>
                    <a:pt x="1005" y="965"/>
                  </a:cubicBezTo>
                  <a:cubicBezTo>
                    <a:pt x="1003" y="964"/>
                    <a:pt x="993" y="955"/>
                    <a:pt x="1004" y="959"/>
                  </a:cubicBezTo>
                  <a:cubicBezTo>
                    <a:pt x="1020" y="965"/>
                    <a:pt x="1014" y="950"/>
                    <a:pt x="1007" y="944"/>
                  </a:cubicBezTo>
                  <a:cubicBezTo>
                    <a:pt x="989" y="924"/>
                    <a:pt x="969" y="919"/>
                    <a:pt x="943" y="916"/>
                  </a:cubicBezTo>
                  <a:cubicBezTo>
                    <a:pt x="915" y="913"/>
                    <a:pt x="921" y="896"/>
                    <a:pt x="945" y="894"/>
                  </a:cubicBezTo>
                  <a:cubicBezTo>
                    <a:pt x="961" y="891"/>
                    <a:pt x="992" y="897"/>
                    <a:pt x="1005" y="907"/>
                  </a:cubicBezTo>
                  <a:cubicBezTo>
                    <a:pt x="1026" y="922"/>
                    <a:pt x="1041" y="945"/>
                    <a:pt x="1053" y="967"/>
                  </a:cubicBezTo>
                  <a:cubicBezTo>
                    <a:pt x="1065" y="989"/>
                    <a:pt x="1072" y="1013"/>
                    <a:pt x="1084" y="1035"/>
                  </a:cubicBezTo>
                  <a:cubicBezTo>
                    <a:pt x="1096" y="1060"/>
                    <a:pt x="1117" y="1076"/>
                    <a:pt x="1136" y="1095"/>
                  </a:cubicBezTo>
                  <a:cubicBezTo>
                    <a:pt x="1165" y="1125"/>
                    <a:pt x="1201" y="1147"/>
                    <a:pt x="1241" y="1158"/>
                  </a:cubicBezTo>
                  <a:cubicBezTo>
                    <a:pt x="1248" y="1160"/>
                    <a:pt x="1287" y="1161"/>
                    <a:pt x="1287" y="1163"/>
                  </a:cubicBezTo>
                  <a:cubicBezTo>
                    <a:pt x="1288" y="1168"/>
                    <a:pt x="1274" y="1175"/>
                    <a:pt x="1279" y="1178"/>
                  </a:cubicBezTo>
                  <a:cubicBezTo>
                    <a:pt x="1285" y="1180"/>
                    <a:pt x="1301" y="1171"/>
                    <a:pt x="1304" y="1175"/>
                  </a:cubicBezTo>
                  <a:cubicBezTo>
                    <a:pt x="1311" y="1183"/>
                    <a:pt x="1293" y="1189"/>
                    <a:pt x="1314" y="1185"/>
                  </a:cubicBezTo>
                  <a:cubicBezTo>
                    <a:pt x="1316" y="1184"/>
                    <a:pt x="1335" y="1176"/>
                    <a:pt x="1328" y="1184"/>
                  </a:cubicBezTo>
                  <a:cubicBezTo>
                    <a:pt x="1327" y="1186"/>
                    <a:pt x="1314" y="1198"/>
                    <a:pt x="1313" y="1196"/>
                  </a:cubicBezTo>
                  <a:cubicBezTo>
                    <a:pt x="1315" y="1205"/>
                    <a:pt x="1335" y="1195"/>
                    <a:pt x="1339" y="1194"/>
                  </a:cubicBezTo>
                  <a:cubicBezTo>
                    <a:pt x="1346" y="1194"/>
                    <a:pt x="1337" y="1211"/>
                    <a:pt x="1338" y="1211"/>
                  </a:cubicBezTo>
                  <a:cubicBezTo>
                    <a:pt x="1343" y="1210"/>
                    <a:pt x="1345" y="1207"/>
                    <a:pt x="1350" y="1206"/>
                  </a:cubicBezTo>
                  <a:cubicBezTo>
                    <a:pt x="1356" y="1205"/>
                    <a:pt x="1356" y="1211"/>
                    <a:pt x="1351" y="1213"/>
                  </a:cubicBezTo>
                  <a:cubicBezTo>
                    <a:pt x="1340" y="1217"/>
                    <a:pt x="1356" y="1218"/>
                    <a:pt x="1358" y="1218"/>
                  </a:cubicBezTo>
                  <a:cubicBezTo>
                    <a:pt x="1361" y="1217"/>
                    <a:pt x="1364" y="1213"/>
                    <a:pt x="1367" y="1213"/>
                  </a:cubicBezTo>
                  <a:cubicBezTo>
                    <a:pt x="1371" y="1214"/>
                    <a:pt x="1380" y="1222"/>
                    <a:pt x="1382" y="1226"/>
                  </a:cubicBezTo>
                  <a:cubicBezTo>
                    <a:pt x="1383" y="1227"/>
                    <a:pt x="1377" y="1232"/>
                    <a:pt x="1380" y="1233"/>
                  </a:cubicBezTo>
                  <a:cubicBezTo>
                    <a:pt x="1396" y="1236"/>
                    <a:pt x="1415" y="1240"/>
                    <a:pt x="1430" y="1238"/>
                  </a:cubicBezTo>
                  <a:cubicBezTo>
                    <a:pt x="1448" y="1235"/>
                    <a:pt x="1483" y="1241"/>
                    <a:pt x="1487" y="1263"/>
                  </a:cubicBezTo>
                  <a:cubicBezTo>
                    <a:pt x="1492" y="1297"/>
                    <a:pt x="1519" y="1318"/>
                    <a:pt x="1533" y="1348"/>
                  </a:cubicBezTo>
                  <a:cubicBezTo>
                    <a:pt x="1540" y="1365"/>
                    <a:pt x="1549" y="1392"/>
                    <a:pt x="1536" y="1406"/>
                  </a:cubicBezTo>
                  <a:cubicBezTo>
                    <a:pt x="1530" y="1413"/>
                    <a:pt x="1524" y="1418"/>
                    <a:pt x="1515" y="1421"/>
                  </a:cubicBezTo>
                  <a:cubicBezTo>
                    <a:pt x="1509" y="1423"/>
                    <a:pt x="1502" y="1415"/>
                    <a:pt x="1495" y="1415"/>
                  </a:cubicBezTo>
                  <a:cubicBezTo>
                    <a:pt x="1482" y="1415"/>
                    <a:pt x="1467" y="1431"/>
                    <a:pt x="1464" y="1444"/>
                  </a:cubicBezTo>
                  <a:cubicBezTo>
                    <a:pt x="1458" y="1465"/>
                    <a:pt x="1493" y="1449"/>
                    <a:pt x="1498" y="1456"/>
                  </a:cubicBezTo>
                  <a:cubicBezTo>
                    <a:pt x="1502" y="1461"/>
                    <a:pt x="1523" y="1471"/>
                    <a:pt x="1529" y="1474"/>
                  </a:cubicBezTo>
                  <a:cubicBezTo>
                    <a:pt x="1542" y="1481"/>
                    <a:pt x="1557" y="1479"/>
                    <a:pt x="1570" y="1471"/>
                  </a:cubicBezTo>
                  <a:cubicBezTo>
                    <a:pt x="1585" y="1462"/>
                    <a:pt x="1575" y="1441"/>
                    <a:pt x="1586" y="1434"/>
                  </a:cubicBezTo>
                  <a:cubicBezTo>
                    <a:pt x="1593" y="1430"/>
                    <a:pt x="1599" y="1423"/>
                    <a:pt x="1595" y="1415"/>
                  </a:cubicBezTo>
                  <a:cubicBezTo>
                    <a:pt x="1594" y="1412"/>
                    <a:pt x="1600" y="1397"/>
                    <a:pt x="1603" y="1398"/>
                  </a:cubicBezTo>
                  <a:cubicBezTo>
                    <a:pt x="1615" y="1405"/>
                    <a:pt x="1607" y="1452"/>
                    <a:pt x="1607" y="1462"/>
                  </a:cubicBezTo>
                  <a:cubicBezTo>
                    <a:pt x="1608" y="1488"/>
                    <a:pt x="1638" y="1491"/>
                    <a:pt x="1649" y="1470"/>
                  </a:cubicBezTo>
                  <a:cubicBezTo>
                    <a:pt x="1663" y="1444"/>
                    <a:pt x="1641" y="1418"/>
                    <a:pt x="1631" y="1396"/>
                  </a:cubicBezTo>
                  <a:cubicBezTo>
                    <a:pt x="1626" y="1387"/>
                    <a:pt x="1626" y="1377"/>
                    <a:pt x="1624" y="1368"/>
                  </a:cubicBezTo>
                  <a:cubicBezTo>
                    <a:pt x="1621" y="1357"/>
                    <a:pt x="1613" y="1348"/>
                    <a:pt x="1609" y="1337"/>
                  </a:cubicBezTo>
                  <a:cubicBezTo>
                    <a:pt x="1599" y="1314"/>
                    <a:pt x="1591" y="1289"/>
                    <a:pt x="1582" y="1266"/>
                  </a:cubicBezTo>
                  <a:cubicBezTo>
                    <a:pt x="1574" y="1246"/>
                    <a:pt x="1572" y="1219"/>
                    <a:pt x="1561" y="1201"/>
                  </a:cubicBezTo>
                  <a:cubicBezTo>
                    <a:pt x="1546" y="1178"/>
                    <a:pt x="1516" y="1187"/>
                    <a:pt x="1495" y="1175"/>
                  </a:cubicBezTo>
                  <a:cubicBezTo>
                    <a:pt x="1473" y="1162"/>
                    <a:pt x="1448" y="1149"/>
                    <a:pt x="1430" y="1132"/>
                  </a:cubicBezTo>
                  <a:cubicBezTo>
                    <a:pt x="1391" y="1097"/>
                    <a:pt x="1382" y="1053"/>
                    <a:pt x="1377" y="1003"/>
                  </a:cubicBezTo>
                  <a:cubicBezTo>
                    <a:pt x="1375" y="988"/>
                    <a:pt x="1377" y="981"/>
                    <a:pt x="1367" y="970"/>
                  </a:cubicBezTo>
                  <a:cubicBezTo>
                    <a:pt x="1359" y="960"/>
                    <a:pt x="1370" y="960"/>
                    <a:pt x="1371" y="952"/>
                  </a:cubicBezTo>
                  <a:cubicBezTo>
                    <a:pt x="1372" y="942"/>
                    <a:pt x="1365" y="928"/>
                    <a:pt x="1362" y="918"/>
                  </a:cubicBezTo>
                  <a:cubicBezTo>
                    <a:pt x="1351" y="882"/>
                    <a:pt x="1342" y="842"/>
                    <a:pt x="1323" y="809"/>
                  </a:cubicBezTo>
                  <a:cubicBezTo>
                    <a:pt x="1292" y="755"/>
                    <a:pt x="1236" y="728"/>
                    <a:pt x="1182" y="701"/>
                  </a:cubicBezTo>
                  <a:cubicBezTo>
                    <a:pt x="1156" y="688"/>
                    <a:pt x="1129" y="673"/>
                    <a:pt x="1101" y="667"/>
                  </a:cubicBezTo>
                  <a:cubicBezTo>
                    <a:pt x="1088" y="663"/>
                    <a:pt x="1072" y="663"/>
                    <a:pt x="1060" y="655"/>
                  </a:cubicBezTo>
                  <a:cubicBezTo>
                    <a:pt x="1018" y="627"/>
                    <a:pt x="967" y="615"/>
                    <a:pt x="917" y="607"/>
                  </a:cubicBezTo>
                  <a:cubicBezTo>
                    <a:pt x="891" y="602"/>
                    <a:pt x="867" y="594"/>
                    <a:pt x="841" y="591"/>
                  </a:cubicBezTo>
                  <a:cubicBezTo>
                    <a:pt x="821" y="589"/>
                    <a:pt x="797" y="590"/>
                    <a:pt x="778" y="583"/>
                  </a:cubicBezTo>
                  <a:cubicBezTo>
                    <a:pt x="738" y="569"/>
                    <a:pt x="716" y="515"/>
                    <a:pt x="670" y="511"/>
                  </a:cubicBezTo>
                  <a:cubicBezTo>
                    <a:pt x="693" y="494"/>
                    <a:pt x="709" y="460"/>
                    <a:pt x="696" y="432"/>
                  </a:cubicBezTo>
                  <a:cubicBezTo>
                    <a:pt x="691" y="421"/>
                    <a:pt x="686" y="399"/>
                    <a:pt x="681" y="425"/>
                  </a:cubicBezTo>
                  <a:cubicBezTo>
                    <a:pt x="680" y="429"/>
                    <a:pt x="676" y="436"/>
                    <a:pt x="667" y="434"/>
                  </a:cubicBezTo>
                  <a:cubicBezTo>
                    <a:pt x="659" y="433"/>
                    <a:pt x="659" y="430"/>
                    <a:pt x="653" y="439"/>
                  </a:cubicBezTo>
                  <a:cubicBezTo>
                    <a:pt x="649" y="445"/>
                    <a:pt x="645" y="451"/>
                    <a:pt x="641" y="456"/>
                  </a:cubicBezTo>
                  <a:cubicBezTo>
                    <a:pt x="635" y="463"/>
                    <a:pt x="628" y="470"/>
                    <a:pt x="621" y="476"/>
                  </a:cubicBezTo>
                  <a:cubicBezTo>
                    <a:pt x="619" y="477"/>
                    <a:pt x="608" y="484"/>
                    <a:pt x="613" y="476"/>
                  </a:cubicBezTo>
                  <a:cubicBezTo>
                    <a:pt x="622" y="459"/>
                    <a:pt x="639" y="449"/>
                    <a:pt x="649" y="432"/>
                  </a:cubicBezTo>
                  <a:cubicBezTo>
                    <a:pt x="666" y="399"/>
                    <a:pt x="644" y="385"/>
                    <a:pt x="644" y="385"/>
                  </a:cubicBezTo>
                  <a:cubicBezTo>
                    <a:pt x="645" y="407"/>
                    <a:pt x="628" y="412"/>
                    <a:pt x="628" y="411"/>
                  </a:cubicBezTo>
                  <a:cubicBezTo>
                    <a:pt x="614" y="391"/>
                    <a:pt x="610" y="423"/>
                    <a:pt x="612" y="436"/>
                  </a:cubicBezTo>
                  <a:cubicBezTo>
                    <a:pt x="614" y="449"/>
                    <a:pt x="611" y="455"/>
                    <a:pt x="610" y="469"/>
                  </a:cubicBezTo>
                  <a:cubicBezTo>
                    <a:pt x="607" y="483"/>
                    <a:pt x="603" y="481"/>
                    <a:pt x="598" y="493"/>
                  </a:cubicBezTo>
                  <a:cubicBezTo>
                    <a:pt x="592" y="507"/>
                    <a:pt x="613" y="509"/>
                    <a:pt x="617" y="514"/>
                  </a:cubicBezTo>
                  <a:cubicBezTo>
                    <a:pt x="624" y="523"/>
                    <a:pt x="617" y="525"/>
                    <a:pt x="629" y="524"/>
                  </a:cubicBezTo>
                  <a:cubicBezTo>
                    <a:pt x="637" y="524"/>
                    <a:pt x="628" y="535"/>
                    <a:pt x="626" y="537"/>
                  </a:cubicBezTo>
                  <a:cubicBezTo>
                    <a:pt x="622" y="541"/>
                    <a:pt x="600" y="546"/>
                    <a:pt x="595" y="544"/>
                  </a:cubicBezTo>
                  <a:cubicBezTo>
                    <a:pt x="598" y="542"/>
                    <a:pt x="601" y="537"/>
                    <a:pt x="602" y="532"/>
                  </a:cubicBezTo>
                  <a:cubicBezTo>
                    <a:pt x="582" y="534"/>
                    <a:pt x="566" y="551"/>
                    <a:pt x="546" y="556"/>
                  </a:cubicBezTo>
                  <a:cubicBezTo>
                    <a:pt x="530" y="560"/>
                    <a:pt x="507" y="578"/>
                    <a:pt x="492" y="574"/>
                  </a:cubicBezTo>
                  <a:cubicBezTo>
                    <a:pt x="494" y="568"/>
                    <a:pt x="503" y="563"/>
                    <a:pt x="503" y="557"/>
                  </a:cubicBezTo>
                  <a:cubicBezTo>
                    <a:pt x="490" y="557"/>
                    <a:pt x="478" y="570"/>
                    <a:pt x="466" y="575"/>
                  </a:cubicBezTo>
                  <a:cubicBezTo>
                    <a:pt x="455" y="580"/>
                    <a:pt x="430" y="592"/>
                    <a:pt x="417" y="586"/>
                  </a:cubicBezTo>
                  <a:cubicBezTo>
                    <a:pt x="424" y="578"/>
                    <a:pt x="439" y="575"/>
                    <a:pt x="448" y="570"/>
                  </a:cubicBezTo>
                  <a:cubicBezTo>
                    <a:pt x="460" y="565"/>
                    <a:pt x="470" y="557"/>
                    <a:pt x="482" y="551"/>
                  </a:cubicBezTo>
                  <a:cubicBezTo>
                    <a:pt x="498" y="543"/>
                    <a:pt x="515" y="542"/>
                    <a:pt x="531" y="531"/>
                  </a:cubicBezTo>
                  <a:cubicBezTo>
                    <a:pt x="535" y="528"/>
                    <a:pt x="559" y="500"/>
                    <a:pt x="554" y="500"/>
                  </a:cubicBezTo>
                  <a:cubicBezTo>
                    <a:pt x="552" y="501"/>
                    <a:pt x="542" y="515"/>
                    <a:pt x="539" y="509"/>
                  </a:cubicBezTo>
                  <a:cubicBezTo>
                    <a:pt x="532" y="497"/>
                    <a:pt x="580" y="474"/>
                    <a:pt x="587" y="470"/>
                  </a:cubicBezTo>
                  <a:cubicBezTo>
                    <a:pt x="600" y="461"/>
                    <a:pt x="603" y="434"/>
                    <a:pt x="602" y="440"/>
                  </a:cubicBezTo>
                  <a:cubicBezTo>
                    <a:pt x="600" y="445"/>
                    <a:pt x="587" y="453"/>
                    <a:pt x="583" y="456"/>
                  </a:cubicBezTo>
                  <a:cubicBezTo>
                    <a:pt x="581" y="458"/>
                    <a:pt x="566" y="476"/>
                    <a:pt x="565" y="476"/>
                  </a:cubicBezTo>
                  <a:cubicBezTo>
                    <a:pt x="554" y="476"/>
                    <a:pt x="548" y="477"/>
                    <a:pt x="540" y="484"/>
                  </a:cubicBezTo>
                  <a:cubicBezTo>
                    <a:pt x="531" y="492"/>
                    <a:pt x="524" y="500"/>
                    <a:pt x="515" y="507"/>
                  </a:cubicBezTo>
                  <a:cubicBezTo>
                    <a:pt x="510" y="510"/>
                    <a:pt x="505" y="513"/>
                    <a:pt x="500" y="515"/>
                  </a:cubicBezTo>
                  <a:cubicBezTo>
                    <a:pt x="489" y="518"/>
                    <a:pt x="500" y="510"/>
                    <a:pt x="495" y="510"/>
                  </a:cubicBezTo>
                  <a:cubicBezTo>
                    <a:pt x="484" y="509"/>
                    <a:pt x="471" y="520"/>
                    <a:pt x="462" y="517"/>
                  </a:cubicBezTo>
                  <a:cubicBezTo>
                    <a:pt x="451" y="513"/>
                    <a:pt x="435" y="520"/>
                    <a:pt x="425" y="523"/>
                  </a:cubicBezTo>
                  <a:cubicBezTo>
                    <a:pt x="415" y="526"/>
                    <a:pt x="403" y="534"/>
                    <a:pt x="392" y="533"/>
                  </a:cubicBezTo>
                  <a:cubicBezTo>
                    <a:pt x="383" y="532"/>
                    <a:pt x="387" y="518"/>
                    <a:pt x="371" y="524"/>
                  </a:cubicBezTo>
                  <a:cubicBezTo>
                    <a:pt x="358" y="528"/>
                    <a:pt x="348" y="538"/>
                    <a:pt x="335" y="544"/>
                  </a:cubicBezTo>
                  <a:cubicBezTo>
                    <a:pt x="326" y="549"/>
                    <a:pt x="319" y="545"/>
                    <a:pt x="329" y="536"/>
                  </a:cubicBezTo>
                  <a:cubicBezTo>
                    <a:pt x="341" y="525"/>
                    <a:pt x="379" y="515"/>
                    <a:pt x="385" y="499"/>
                  </a:cubicBezTo>
                  <a:cubicBezTo>
                    <a:pt x="339" y="503"/>
                    <a:pt x="317" y="531"/>
                    <a:pt x="288" y="561"/>
                  </a:cubicBezTo>
                  <a:cubicBezTo>
                    <a:pt x="278" y="571"/>
                    <a:pt x="264" y="576"/>
                    <a:pt x="254" y="585"/>
                  </a:cubicBezTo>
                  <a:cubicBezTo>
                    <a:pt x="246" y="593"/>
                    <a:pt x="222" y="625"/>
                    <a:pt x="210" y="621"/>
                  </a:cubicBezTo>
                  <a:cubicBezTo>
                    <a:pt x="211" y="610"/>
                    <a:pt x="225" y="590"/>
                    <a:pt x="233" y="584"/>
                  </a:cubicBezTo>
                  <a:cubicBezTo>
                    <a:pt x="242" y="577"/>
                    <a:pt x="250" y="557"/>
                    <a:pt x="260" y="554"/>
                  </a:cubicBezTo>
                  <a:cubicBezTo>
                    <a:pt x="224" y="565"/>
                    <a:pt x="194" y="614"/>
                    <a:pt x="176" y="643"/>
                  </a:cubicBezTo>
                  <a:cubicBezTo>
                    <a:pt x="174" y="647"/>
                    <a:pt x="175" y="660"/>
                    <a:pt x="167" y="656"/>
                  </a:cubicBezTo>
                  <a:cubicBezTo>
                    <a:pt x="163" y="653"/>
                    <a:pt x="164" y="647"/>
                    <a:pt x="165" y="643"/>
                  </a:cubicBezTo>
                  <a:cubicBezTo>
                    <a:pt x="166" y="634"/>
                    <a:pt x="170" y="626"/>
                    <a:pt x="174" y="619"/>
                  </a:cubicBezTo>
                  <a:cubicBezTo>
                    <a:pt x="188" y="591"/>
                    <a:pt x="209" y="571"/>
                    <a:pt x="235" y="554"/>
                  </a:cubicBezTo>
                  <a:cubicBezTo>
                    <a:pt x="239" y="551"/>
                    <a:pt x="291" y="519"/>
                    <a:pt x="283" y="511"/>
                  </a:cubicBezTo>
                  <a:cubicBezTo>
                    <a:pt x="281" y="509"/>
                    <a:pt x="243" y="538"/>
                    <a:pt x="237" y="541"/>
                  </a:cubicBezTo>
                  <a:cubicBezTo>
                    <a:pt x="218" y="550"/>
                    <a:pt x="200" y="566"/>
                    <a:pt x="186" y="582"/>
                  </a:cubicBezTo>
                  <a:cubicBezTo>
                    <a:pt x="182" y="585"/>
                    <a:pt x="174" y="603"/>
                    <a:pt x="169" y="602"/>
                  </a:cubicBezTo>
                  <a:cubicBezTo>
                    <a:pt x="161" y="601"/>
                    <a:pt x="172" y="589"/>
                    <a:pt x="172" y="587"/>
                  </a:cubicBezTo>
                  <a:cubicBezTo>
                    <a:pt x="171" y="582"/>
                    <a:pt x="150" y="608"/>
                    <a:pt x="149" y="610"/>
                  </a:cubicBezTo>
                  <a:cubicBezTo>
                    <a:pt x="141" y="623"/>
                    <a:pt x="137" y="637"/>
                    <a:pt x="137" y="652"/>
                  </a:cubicBezTo>
                  <a:cubicBezTo>
                    <a:pt x="136" y="660"/>
                    <a:pt x="120" y="679"/>
                    <a:pt x="124" y="666"/>
                  </a:cubicBezTo>
                  <a:cubicBezTo>
                    <a:pt x="127" y="656"/>
                    <a:pt x="126" y="644"/>
                    <a:pt x="129" y="633"/>
                  </a:cubicBezTo>
                  <a:cubicBezTo>
                    <a:pt x="137" y="596"/>
                    <a:pt x="160" y="568"/>
                    <a:pt x="185" y="540"/>
                  </a:cubicBezTo>
                  <a:cubicBezTo>
                    <a:pt x="203" y="521"/>
                    <a:pt x="231" y="499"/>
                    <a:pt x="255" y="488"/>
                  </a:cubicBezTo>
                  <a:cubicBezTo>
                    <a:pt x="261" y="485"/>
                    <a:pt x="269" y="480"/>
                    <a:pt x="276" y="480"/>
                  </a:cubicBezTo>
                  <a:cubicBezTo>
                    <a:pt x="285" y="481"/>
                    <a:pt x="271" y="490"/>
                    <a:pt x="269" y="490"/>
                  </a:cubicBezTo>
                  <a:cubicBezTo>
                    <a:pt x="263" y="491"/>
                    <a:pt x="263" y="500"/>
                    <a:pt x="267" y="502"/>
                  </a:cubicBezTo>
                  <a:cubicBezTo>
                    <a:pt x="272" y="504"/>
                    <a:pt x="271" y="500"/>
                    <a:pt x="276" y="499"/>
                  </a:cubicBezTo>
                  <a:cubicBezTo>
                    <a:pt x="297" y="493"/>
                    <a:pt x="321" y="488"/>
                    <a:pt x="343" y="483"/>
                  </a:cubicBezTo>
                  <a:cubicBezTo>
                    <a:pt x="366" y="478"/>
                    <a:pt x="388" y="474"/>
                    <a:pt x="411" y="470"/>
                  </a:cubicBezTo>
                  <a:cubicBezTo>
                    <a:pt x="424" y="468"/>
                    <a:pt x="436" y="465"/>
                    <a:pt x="448" y="460"/>
                  </a:cubicBezTo>
                  <a:cubicBezTo>
                    <a:pt x="461" y="455"/>
                    <a:pt x="474" y="442"/>
                    <a:pt x="488" y="445"/>
                  </a:cubicBezTo>
                  <a:cubicBezTo>
                    <a:pt x="482" y="469"/>
                    <a:pt x="454" y="486"/>
                    <a:pt x="434" y="497"/>
                  </a:cubicBezTo>
                  <a:cubicBezTo>
                    <a:pt x="413" y="507"/>
                    <a:pt x="435" y="508"/>
                    <a:pt x="446" y="503"/>
                  </a:cubicBezTo>
                  <a:cubicBezTo>
                    <a:pt x="478" y="490"/>
                    <a:pt x="506" y="472"/>
                    <a:pt x="526" y="445"/>
                  </a:cubicBezTo>
                  <a:cubicBezTo>
                    <a:pt x="519" y="467"/>
                    <a:pt x="503" y="488"/>
                    <a:pt x="488" y="505"/>
                  </a:cubicBezTo>
                  <a:cubicBezTo>
                    <a:pt x="493" y="499"/>
                    <a:pt x="503" y="499"/>
                    <a:pt x="511" y="494"/>
                  </a:cubicBezTo>
                  <a:cubicBezTo>
                    <a:pt x="523" y="485"/>
                    <a:pt x="532" y="475"/>
                    <a:pt x="539" y="461"/>
                  </a:cubicBezTo>
                  <a:cubicBezTo>
                    <a:pt x="546" y="447"/>
                    <a:pt x="555" y="434"/>
                    <a:pt x="558" y="418"/>
                  </a:cubicBezTo>
                  <a:cubicBezTo>
                    <a:pt x="561" y="408"/>
                    <a:pt x="561" y="387"/>
                    <a:pt x="567" y="380"/>
                  </a:cubicBezTo>
                  <a:cubicBezTo>
                    <a:pt x="566" y="381"/>
                    <a:pt x="569" y="408"/>
                    <a:pt x="567" y="415"/>
                  </a:cubicBezTo>
                  <a:cubicBezTo>
                    <a:pt x="563" y="430"/>
                    <a:pt x="559" y="446"/>
                    <a:pt x="552" y="459"/>
                  </a:cubicBezTo>
                  <a:cubicBezTo>
                    <a:pt x="561" y="455"/>
                    <a:pt x="579" y="434"/>
                    <a:pt x="583" y="420"/>
                  </a:cubicBezTo>
                  <a:cubicBezTo>
                    <a:pt x="583" y="418"/>
                    <a:pt x="584" y="416"/>
                    <a:pt x="583" y="414"/>
                  </a:cubicBezTo>
                  <a:cubicBezTo>
                    <a:pt x="583" y="415"/>
                    <a:pt x="583" y="417"/>
                    <a:pt x="583" y="420"/>
                  </a:cubicBezTo>
                  <a:cubicBezTo>
                    <a:pt x="583" y="423"/>
                    <a:pt x="583" y="427"/>
                    <a:pt x="584" y="427"/>
                  </a:cubicBezTo>
                  <a:cubicBezTo>
                    <a:pt x="590" y="427"/>
                    <a:pt x="600" y="411"/>
                    <a:pt x="601" y="407"/>
                  </a:cubicBezTo>
                  <a:cubicBezTo>
                    <a:pt x="602" y="401"/>
                    <a:pt x="611" y="377"/>
                    <a:pt x="610" y="383"/>
                  </a:cubicBezTo>
                  <a:cubicBezTo>
                    <a:pt x="611" y="376"/>
                    <a:pt x="623" y="372"/>
                    <a:pt x="624" y="364"/>
                  </a:cubicBezTo>
                  <a:cubicBezTo>
                    <a:pt x="626" y="353"/>
                    <a:pt x="628" y="341"/>
                    <a:pt x="625" y="330"/>
                  </a:cubicBezTo>
                  <a:cubicBezTo>
                    <a:pt x="633" y="336"/>
                    <a:pt x="639" y="361"/>
                    <a:pt x="639" y="372"/>
                  </a:cubicBezTo>
                  <a:cubicBezTo>
                    <a:pt x="639" y="362"/>
                    <a:pt x="643" y="350"/>
                    <a:pt x="643" y="339"/>
                  </a:cubicBezTo>
                  <a:cubicBezTo>
                    <a:pt x="643" y="330"/>
                    <a:pt x="633" y="314"/>
                    <a:pt x="638" y="306"/>
                  </a:cubicBezTo>
                  <a:cubicBezTo>
                    <a:pt x="648" y="289"/>
                    <a:pt x="653" y="345"/>
                    <a:pt x="652" y="347"/>
                  </a:cubicBezTo>
                  <a:cubicBezTo>
                    <a:pt x="658" y="337"/>
                    <a:pt x="663" y="325"/>
                    <a:pt x="665" y="313"/>
                  </a:cubicBezTo>
                  <a:cubicBezTo>
                    <a:pt x="667" y="302"/>
                    <a:pt x="662" y="291"/>
                    <a:pt x="661" y="281"/>
                  </a:cubicBezTo>
                  <a:cubicBezTo>
                    <a:pt x="659" y="276"/>
                    <a:pt x="662" y="265"/>
                    <a:pt x="669" y="273"/>
                  </a:cubicBezTo>
                  <a:cubicBezTo>
                    <a:pt x="677" y="285"/>
                    <a:pt x="678" y="303"/>
                    <a:pt x="680" y="317"/>
                  </a:cubicBezTo>
                  <a:cubicBezTo>
                    <a:pt x="680" y="320"/>
                    <a:pt x="674" y="359"/>
                    <a:pt x="677" y="362"/>
                  </a:cubicBezTo>
                  <a:cubicBezTo>
                    <a:pt x="674" y="358"/>
                    <a:pt x="700" y="335"/>
                    <a:pt x="699" y="336"/>
                  </a:cubicBezTo>
                  <a:cubicBezTo>
                    <a:pt x="701" y="335"/>
                    <a:pt x="710" y="312"/>
                    <a:pt x="712" y="309"/>
                  </a:cubicBezTo>
                  <a:cubicBezTo>
                    <a:pt x="718" y="298"/>
                    <a:pt x="719" y="285"/>
                    <a:pt x="716" y="273"/>
                  </a:cubicBezTo>
                  <a:cubicBezTo>
                    <a:pt x="710" y="250"/>
                    <a:pt x="714" y="271"/>
                    <a:pt x="720" y="265"/>
                  </a:cubicBezTo>
                  <a:cubicBezTo>
                    <a:pt x="730" y="255"/>
                    <a:pt x="695" y="200"/>
                    <a:pt x="689" y="192"/>
                  </a:cubicBezTo>
                  <a:cubicBezTo>
                    <a:pt x="678" y="179"/>
                    <a:pt x="662" y="173"/>
                    <a:pt x="647" y="167"/>
                  </a:cubicBezTo>
                  <a:cubicBezTo>
                    <a:pt x="647" y="167"/>
                    <a:pt x="628" y="160"/>
                    <a:pt x="636" y="158"/>
                  </a:cubicBezTo>
                  <a:cubicBezTo>
                    <a:pt x="640" y="156"/>
                    <a:pt x="647" y="160"/>
                    <a:pt x="649" y="160"/>
                  </a:cubicBezTo>
                  <a:cubicBezTo>
                    <a:pt x="654" y="158"/>
                    <a:pt x="636" y="144"/>
                    <a:pt x="636" y="143"/>
                  </a:cubicBezTo>
                  <a:cubicBezTo>
                    <a:pt x="634" y="136"/>
                    <a:pt x="643" y="137"/>
                    <a:pt x="645" y="141"/>
                  </a:cubicBezTo>
                  <a:cubicBezTo>
                    <a:pt x="644" y="140"/>
                    <a:pt x="650" y="132"/>
                    <a:pt x="640" y="128"/>
                  </a:cubicBezTo>
                  <a:cubicBezTo>
                    <a:pt x="636" y="126"/>
                    <a:pt x="628" y="128"/>
                    <a:pt x="630" y="120"/>
                  </a:cubicBezTo>
                  <a:cubicBezTo>
                    <a:pt x="631" y="116"/>
                    <a:pt x="637" y="116"/>
                    <a:pt x="640" y="112"/>
                  </a:cubicBezTo>
                  <a:cubicBezTo>
                    <a:pt x="645" y="106"/>
                    <a:pt x="644" y="94"/>
                    <a:pt x="644" y="87"/>
                  </a:cubicBezTo>
                  <a:cubicBezTo>
                    <a:pt x="644" y="66"/>
                    <a:pt x="628" y="46"/>
                    <a:pt x="610" y="37"/>
                  </a:cubicBezTo>
                  <a:cubicBezTo>
                    <a:pt x="610" y="39"/>
                    <a:pt x="630" y="72"/>
                    <a:pt x="622" y="73"/>
                  </a:cubicBezTo>
                  <a:cubicBezTo>
                    <a:pt x="615" y="73"/>
                    <a:pt x="599" y="44"/>
                    <a:pt x="595" y="39"/>
                  </a:cubicBezTo>
                  <a:cubicBezTo>
                    <a:pt x="580" y="21"/>
                    <a:pt x="571" y="5"/>
                    <a:pt x="547" y="1"/>
                  </a:cubicBezTo>
                  <a:cubicBezTo>
                    <a:pt x="540" y="0"/>
                    <a:pt x="504" y="0"/>
                    <a:pt x="500" y="9"/>
                  </a:cubicBezTo>
                  <a:cubicBezTo>
                    <a:pt x="504" y="8"/>
                    <a:pt x="515" y="8"/>
                    <a:pt x="515" y="13"/>
                  </a:cubicBezTo>
                  <a:cubicBezTo>
                    <a:pt x="516" y="18"/>
                    <a:pt x="497" y="17"/>
                    <a:pt x="494" y="18"/>
                  </a:cubicBezTo>
                  <a:cubicBezTo>
                    <a:pt x="498" y="22"/>
                    <a:pt x="506" y="32"/>
                    <a:pt x="512" y="29"/>
                  </a:cubicBezTo>
                  <a:cubicBezTo>
                    <a:pt x="517" y="27"/>
                    <a:pt x="516" y="28"/>
                    <a:pt x="517" y="31"/>
                  </a:cubicBezTo>
                  <a:cubicBezTo>
                    <a:pt x="518" y="39"/>
                    <a:pt x="524" y="45"/>
                    <a:pt x="522" y="53"/>
                  </a:cubicBezTo>
                  <a:cubicBezTo>
                    <a:pt x="521" y="58"/>
                    <a:pt x="518" y="63"/>
                    <a:pt x="517" y="68"/>
                  </a:cubicBezTo>
                  <a:cubicBezTo>
                    <a:pt x="515" y="73"/>
                    <a:pt x="509" y="79"/>
                    <a:pt x="509" y="84"/>
                  </a:cubicBezTo>
                  <a:cubicBezTo>
                    <a:pt x="509" y="92"/>
                    <a:pt x="501" y="89"/>
                    <a:pt x="502" y="86"/>
                  </a:cubicBezTo>
                  <a:cubicBezTo>
                    <a:pt x="504" y="79"/>
                    <a:pt x="495" y="70"/>
                    <a:pt x="496" y="60"/>
                  </a:cubicBezTo>
                  <a:cubicBezTo>
                    <a:pt x="496" y="62"/>
                    <a:pt x="484" y="76"/>
                    <a:pt x="482" y="80"/>
                  </a:cubicBezTo>
                  <a:cubicBezTo>
                    <a:pt x="477" y="88"/>
                    <a:pt x="471" y="97"/>
                    <a:pt x="465" y="103"/>
                  </a:cubicBezTo>
                  <a:cubicBezTo>
                    <a:pt x="455" y="111"/>
                    <a:pt x="443" y="112"/>
                    <a:pt x="431" y="114"/>
                  </a:cubicBezTo>
                  <a:cubicBezTo>
                    <a:pt x="439" y="119"/>
                    <a:pt x="442" y="123"/>
                    <a:pt x="452" y="125"/>
                  </a:cubicBezTo>
                  <a:cubicBezTo>
                    <a:pt x="460" y="127"/>
                    <a:pt x="481" y="126"/>
                    <a:pt x="487" y="121"/>
                  </a:cubicBezTo>
                  <a:cubicBezTo>
                    <a:pt x="490" y="119"/>
                    <a:pt x="489" y="112"/>
                    <a:pt x="492" y="110"/>
                  </a:cubicBezTo>
                  <a:cubicBezTo>
                    <a:pt x="496" y="106"/>
                    <a:pt x="501" y="110"/>
                    <a:pt x="506" y="111"/>
                  </a:cubicBezTo>
                  <a:cubicBezTo>
                    <a:pt x="514" y="111"/>
                    <a:pt x="529" y="89"/>
                    <a:pt x="529" y="89"/>
                  </a:cubicBezTo>
                  <a:cubicBezTo>
                    <a:pt x="537" y="99"/>
                    <a:pt x="525" y="100"/>
                    <a:pt x="542" y="97"/>
                  </a:cubicBezTo>
                  <a:cubicBezTo>
                    <a:pt x="544" y="96"/>
                    <a:pt x="550" y="81"/>
                    <a:pt x="555" y="89"/>
                  </a:cubicBezTo>
                  <a:cubicBezTo>
                    <a:pt x="562" y="98"/>
                    <a:pt x="574" y="95"/>
                    <a:pt x="582" y="100"/>
                  </a:cubicBezTo>
                  <a:cubicBezTo>
                    <a:pt x="591" y="105"/>
                    <a:pt x="582" y="110"/>
                    <a:pt x="576" y="109"/>
                  </a:cubicBezTo>
                  <a:cubicBezTo>
                    <a:pt x="586" y="114"/>
                    <a:pt x="591" y="122"/>
                    <a:pt x="597" y="130"/>
                  </a:cubicBezTo>
                  <a:cubicBezTo>
                    <a:pt x="603" y="140"/>
                    <a:pt x="622" y="152"/>
                    <a:pt x="601" y="154"/>
                  </a:cubicBezTo>
                  <a:cubicBezTo>
                    <a:pt x="595" y="154"/>
                    <a:pt x="591" y="139"/>
                    <a:pt x="574" y="131"/>
                  </a:cubicBezTo>
                  <a:cubicBezTo>
                    <a:pt x="565" y="128"/>
                    <a:pt x="560" y="128"/>
                    <a:pt x="554" y="127"/>
                  </a:cubicBezTo>
                  <a:cubicBezTo>
                    <a:pt x="557" y="127"/>
                    <a:pt x="576" y="146"/>
                    <a:pt x="578" y="149"/>
                  </a:cubicBezTo>
                  <a:cubicBezTo>
                    <a:pt x="583" y="155"/>
                    <a:pt x="585" y="160"/>
                    <a:pt x="588" y="168"/>
                  </a:cubicBezTo>
                  <a:cubicBezTo>
                    <a:pt x="590" y="174"/>
                    <a:pt x="595" y="172"/>
                    <a:pt x="592" y="180"/>
                  </a:cubicBezTo>
                  <a:cubicBezTo>
                    <a:pt x="590" y="184"/>
                    <a:pt x="588" y="183"/>
                    <a:pt x="587" y="180"/>
                  </a:cubicBezTo>
                  <a:cubicBezTo>
                    <a:pt x="580" y="173"/>
                    <a:pt x="573" y="205"/>
                    <a:pt x="573" y="202"/>
                  </a:cubicBezTo>
                  <a:cubicBezTo>
                    <a:pt x="571" y="193"/>
                    <a:pt x="565" y="188"/>
                    <a:pt x="564" y="181"/>
                  </a:cubicBezTo>
                  <a:cubicBezTo>
                    <a:pt x="564" y="181"/>
                    <a:pt x="557" y="171"/>
                    <a:pt x="553" y="166"/>
                  </a:cubicBezTo>
                  <a:cubicBezTo>
                    <a:pt x="545" y="154"/>
                    <a:pt x="530" y="145"/>
                    <a:pt x="515" y="140"/>
                  </a:cubicBezTo>
                  <a:cubicBezTo>
                    <a:pt x="508" y="137"/>
                    <a:pt x="495" y="135"/>
                    <a:pt x="489" y="137"/>
                  </a:cubicBezTo>
                  <a:cubicBezTo>
                    <a:pt x="511" y="151"/>
                    <a:pt x="517" y="159"/>
                    <a:pt x="527" y="174"/>
                  </a:cubicBezTo>
                  <a:cubicBezTo>
                    <a:pt x="534" y="185"/>
                    <a:pt x="552" y="216"/>
                    <a:pt x="545" y="229"/>
                  </a:cubicBezTo>
                  <a:cubicBezTo>
                    <a:pt x="536" y="217"/>
                    <a:pt x="524" y="212"/>
                    <a:pt x="511" y="202"/>
                  </a:cubicBezTo>
                  <a:cubicBezTo>
                    <a:pt x="500" y="194"/>
                    <a:pt x="466" y="186"/>
                    <a:pt x="454" y="197"/>
                  </a:cubicBezTo>
                  <a:cubicBezTo>
                    <a:pt x="455" y="197"/>
                    <a:pt x="460" y="199"/>
                    <a:pt x="460" y="200"/>
                  </a:cubicBezTo>
                  <a:cubicBezTo>
                    <a:pt x="458" y="204"/>
                    <a:pt x="446" y="203"/>
                    <a:pt x="443" y="209"/>
                  </a:cubicBezTo>
                  <a:cubicBezTo>
                    <a:pt x="461" y="205"/>
                    <a:pt x="487" y="215"/>
                    <a:pt x="498" y="230"/>
                  </a:cubicBezTo>
                  <a:cubicBezTo>
                    <a:pt x="507" y="243"/>
                    <a:pt x="519" y="247"/>
                    <a:pt x="523" y="264"/>
                  </a:cubicBezTo>
                  <a:cubicBezTo>
                    <a:pt x="527" y="277"/>
                    <a:pt x="523" y="286"/>
                    <a:pt x="520" y="299"/>
                  </a:cubicBezTo>
                  <a:cubicBezTo>
                    <a:pt x="519" y="299"/>
                    <a:pt x="518" y="299"/>
                    <a:pt x="517" y="298"/>
                  </a:cubicBezTo>
                  <a:cubicBezTo>
                    <a:pt x="518" y="291"/>
                    <a:pt x="513" y="285"/>
                    <a:pt x="505" y="285"/>
                  </a:cubicBezTo>
                  <a:cubicBezTo>
                    <a:pt x="501" y="293"/>
                    <a:pt x="507" y="299"/>
                    <a:pt x="506" y="307"/>
                  </a:cubicBezTo>
                  <a:cubicBezTo>
                    <a:pt x="504" y="312"/>
                    <a:pt x="500" y="318"/>
                    <a:pt x="496" y="323"/>
                  </a:cubicBezTo>
                  <a:cubicBezTo>
                    <a:pt x="495" y="311"/>
                    <a:pt x="485" y="315"/>
                    <a:pt x="481" y="323"/>
                  </a:cubicBezTo>
                  <a:cubicBezTo>
                    <a:pt x="477" y="329"/>
                    <a:pt x="484" y="339"/>
                    <a:pt x="471" y="340"/>
                  </a:cubicBezTo>
                  <a:cubicBezTo>
                    <a:pt x="462" y="341"/>
                    <a:pt x="465" y="328"/>
                    <a:pt x="460" y="329"/>
                  </a:cubicBezTo>
                  <a:cubicBezTo>
                    <a:pt x="457" y="329"/>
                    <a:pt x="444" y="345"/>
                    <a:pt x="444" y="345"/>
                  </a:cubicBezTo>
                  <a:cubicBezTo>
                    <a:pt x="440" y="338"/>
                    <a:pt x="445" y="329"/>
                    <a:pt x="441" y="322"/>
                  </a:cubicBezTo>
                  <a:cubicBezTo>
                    <a:pt x="437" y="314"/>
                    <a:pt x="433" y="311"/>
                    <a:pt x="429" y="306"/>
                  </a:cubicBezTo>
                  <a:cubicBezTo>
                    <a:pt x="427" y="314"/>
                    <a:pt x="432" y="369"/>
                    <a:pt x="411" y="360"/>
                  </a:cubicBezTo>
                  <a:cubicBezTo>
                    <a:pt x="414" y="353"/>
                    <a:pt x="417" y="340"/>
                    <a:pt x="412" y="333"/>
                  </a:cubicBezTo>
                  <a:cubicBezTo>
                    <a:pt x="410" y="331"/>
                    <a:pt x="397" y="359"/>
                    <a:pt x="395" y="362"/>
                  </a:cubicBezTo>
                  <a:cubicBezTo>
                    <a:pt x="386" y="370"/>
                    <a:pt x="379" y="378"/>
                    <a:pt x="370" y="385"/>
                  </a:cubicBezTo>
                  <a:cubicBezTo>
                    <a:pt x="356" y="396"/>
                    <a:pt x="377" y="345"/>
                    <a:pt x="375" y="338"/>
                  </a:cubicBezTo>
                  <a:cubicBezTo>
                    <a:pt x="374" y="334"/>
                    <a:pt x="361" y="352"/>
                    <a:pt x="361" y="353"/>
                  </a:cubicBezTo>
                  <a:cubicBezTo>
                    <a:pt x="356" y="362"/>
                    <a:pt x="353" y="372"/>
                    <a:pt x="347" y="381"/>
                  </a:cubicBezTo>
                  <a:cubicBezTo>
                    <a:pt x="341" y="390"/>
                    <a:pt x="324" y="409"/>
                    <a:pt x="312" y="408"/>
                  </a:cubicBezTo>
                  <a:cubicBezTo>
                    <a:pt x="313" y="400"/>
                    <a:pt x="317" y="393"/>
                    <a:pt x="319" y="385"/>
                  </a:cubicBezTo>
                  <a:cubicBezTo>
                    <a:pt x="319" y="385"/>
                    <a:pt x="319" y="372"/>
                    <a:pt x="316" y="374"/>
                  </a:cubicBezTo>
                  <a:cubicBezTo>
                    <a:pt x="310" y="379"/>
                    <a:pt x="294" y="422"/>
                    <a:pt x="285" y="410"/>
                  </a:cubicBezTo>
                  <a:cubicBezTo>
                    <a:pt x="283" y="408"/>
                    <a:pt x="297" y="372"/>
                    <a:pt x="303" y="370"/>
                  </a:cubicBezTo>
                  <a:cubicBezTo>
                    <a:pt x="285" y="375"/>
                    <a:pt x="286" y="403"/>
                    <a:pt x="269" y="405"/>
                  </a:cubicBezTo>
                  <a:cubicBezTo>
                    <a:pt x="265" y="406"/>
                    <a:pt x="259" y="393"/>
                    <a:pt x="271" y="378"/>
                  </a:cubicBezTo>
                  <a:cubicBezTo>
                    <a:pt x="277" y="370"/>
                    <a:pt x="282" y="369"/>
                    <a:pt x="282" y="356"/>
                  </a:cubicBezTo>
                  <a:cubicBezTo>
                    <a:pt x="279" y="356"/>
                    <a:pt x="276" y="364"/>
                    <a:pt x="267" y="370"/>
                  </a:cubicBezTo>
                  <a:cubicBezTo>
                    <a:pt x="243" y="377"/>
                    <a:pt x="255" y="355"/>
                    <a:pt x="255" y="355"/>
                  </a:cubicBezTo>
                  <a:cubicBezTo>
                    <a:pt x="250" y="356"/>
                    <a:pt x="250" y="357"/>
                    <a:pt x="246" y="361"/>
                  </a:cubicBezTo>
                  <a:cubicBezTo>
                    <a:pt x="244" y="362"/>
                    <a:pt x="230" y="379"/>
                    <a:pt x="229" y="373"/>
                  </a:cubicBezTo>
                  <a:cubicBezTo>
                    <a:pt x="227" y="366"/>
                    <a:pt x="233" y="365"/>
                    <a:pt x="235" y="359"/>
                  </a:cubicBezTo>
                  <a:cubicBezTo>
                    <a:pt x="231" y="358"/>
                    <a:pt x="199" y="374"/>
                    <a:pt x="213" y="357"/>
                  </a:cubicBezTo>
                  <a:cubicBezTo>
                    <a:pt x="200" y="356"/>
                    <a:pt x="193" y="364"/>
                    <a:pt x="183" y="371"/>
                  </a:cubicBezTo>
                  <a:cubicBezTo>
                    <a:pt x="167" y="384"/>
                    <a:pt x="171" y="374"/>
                    <a:pt x="173" y="362"/>
                  </a:cubicBezTo>
                  <a:cubicBezTo>
                    <a:pt x="173" y="363"/>
                    <a:pt x="158" y="375"/>
                    <a:pt x="155" y="378"/>
                  </a:cubicBezTo>
                  <a:cubicBezTo>
                    <a:pt x="148" y="384"/>
                    <a:pt x="136" y="396"/>
                    <a:pt x="127" y="399"/>
                  </a:cubicBezTo>
                  <a:cubicBezTo>
                    <a:pt x="109" y="406"/>
                    <a:pt x="117" y="384"/>
                    <a:pt x="124" y="372"/>
                  </a:cubicBezTo>
                  <a:cubicBezTo>
                    <a:pt x="126" y="369"/>
                    <a:pt x="146" y="355"/>
                    <a:pt x="149" y="355"/>
                  </a:cubicBezTo>
                  <a:cubicBezTo>
                    <a:pt x="141" y="352"/>
                    <a:pt x="122" y="363"/>
                    <a:pt x="117" y="368"/>
                  </a:cubicBezTo>
                  <a:cubicBezTo>
                    <a:pt x="115" y="371"/>
                    <a:pt x="110" y="374"/>
                    <a:pt x="109" y="377"/>
                  </a:cubicBezTo>
                  <a:cubicBezTo>
                    <a:pt x="106" y="382"/>
                    <a:pt x="106" y="389"/>
                    <a:pt x="102" y="393"/>
                  </a:cubicBezTo>
                  <a:cubicBezTo>
                    <a:pt x="92" y="407"/>
                    <a:pt x="78" y="414"/>
                    <a:pt x="67" y="428"/>
                  </a:cubicBezTo>
                  <a:cubicBezTo>
                    <a:pt x="48" y="455"/>
                    <a:pt x="43" y="483"/>
                    <a:pt x="36" y="514"/>
                  </a:cubicBezTo>
                  <a:cubicBezTo>
                    <a:pt x="32" y="536"/>
                    <a:pt x="26" y="547"/>
                    <a:pt x="32" y="574"/>
                  </a:cubicBezTo>
                  <a:cubicBezTo>
                    <a:pt x="33" y="581"/>
                    <a:pt x="19" y="606"/>
                    <a:pt x="35" y="624"/>
                  </a:cubicBezTo>
                  <a:cubicBezTo>
                    <a:pt x="33" y="621"/>
                    <a:pt x="46" y="598"/>
                    <a:pt x="51" y="594"/>
                  </a:cubicBezTo>
                  <a:cubicBezTo>
                    <a:pt x="80" y="570"/>
                    <a:pt x="86" y="564"/>
                    <a:pt x="97" y="548"/>
                  </a:cubicBezTo>
                  <a:cubicBezTo>
                    <a:pt x="116" y="521"/>
                    <a:pt x="129" y="530"/>
                    <a:pt x="142" y="518"/>
                  </a:cubicBezTo>
                  <a:cubicBezTo>
                    <a:pt x="157" y="503"/>
                    <a:pt x="173" y="497"/>
                    <a:pt x="197" y="483"/>
                  </a:cubicBezTo>
                  <a:cubicBezTo>
                    <a:pt x="178" y="483"/>
                    <a:pt x="153" y="497"/>
                    <a:pt x="136" y="504"/>
                  </a:cubicBezTo>
                  <a:cubicBezTo>
                    <a:pt x="117" y="512"/>
                    <a:pt x="176" y="440"/>
                    <a:pt x="104" y="511"/>
                  </a:cubicBezTo>
                  <a:cubicBezTo>
                    <a:pt x="95" y="520"/>
                    <a:pt x="96" y="534"/>
                    <a:pt x="85" y="538"/>
                  </a:cubicBezTo>
                  <a:cubicBezTo>
                    <a:pt x="82" y="539"/>
                    <a:pt x="87" y="501"/>
                    <a:pt x="102" y="482"/>
                  </a:cubicBezTo>
                  <a:cubicBezTo>
                    <a:pt x="116" y="466"/>
                    <a:pt x="136" y="468"/>
                    <a:pt x="154" y="457"/>
                  </a:cubicBezTo>
                  <a:cubicBezTo>
                    <a:pt x="159" y="454"/>
                    <a:pt x="189" y="446"/>
                    <a:pt x="184" y="459"/>
                  </a:cubicBezTo>
                  <a:cubicBezTo>
                    <a:pt x="184" y="461"/>
                    <a:pt x="175" y="473"/>
                    <a:pt x="182" y="475"/>
                  </a:cubicBezTo>
                  <a:cubicBezTo>
                    <a:pt x="186" y="475"/>
                    <a:pt x="197" y="475"/>
                    <a:pt x="199" y="478"/>
                  </a:cubicBezTo>
                  <a:cubicBezTo>
                    <a:pt x="201" y="480"/>
                    <a:pt x="209" y="476"/>
                    <a:pt x="214" y="476"/>
                  </a:cubicBezTo>
                  <a:cubicBezTo>
                    <a:pt x="221" y="477"/>
                    <a:pt x="229" y="473"/>
                    <a:pt x="236" y="471"/>
                  </a:cubicBezTo>
                  <a:cubicBezTo>
                    <a:pt x="260" y="466"/>
                    <a:pt x="225" y="490"/>
                    <a:pt x="222" y="493"/>
                  </a:cubicBezTo>
                  <a:cubicBezTo>
                    <a:pt x="197" y="517"/>
                    <a:pt x="161" y="527"/>
                    <a:pt x="132" y="546"/>
                  </a:cubicBezTo>
                  <a:cubicBezTo>
                    <a:pt x="114" y="558"/>
                    <a:pt x="102" y="578"/>
                    <a:pt x="84" y="591"/>
                  </a:cubicBezTo>
                  <a:cubicBezTo>
                    <a:pt x="65" y="607"/>
                    <a:pt x="48" y="632"/>
                    <a:pt x="43" y="657"/>
                  </a:cubicBezTo>
                  <a:cubicBezTo>
                    <a:pt x="33" y="702"/>
                    <a:pt x="35" y="762"/>
                    <a:pt x="69" y="799"/>
                  </a:cubicBezTo>
                  <a:cubicBezTo>
                    <a:pt x="77" y="809"/>
                    <a:pt x="89" y="815"/>
                    <a:pt x="98" y="823"/>
                  </a:cubicBezTo>
                  <a:cubicBezTo>
                    <a:pt x="116" y="838"/>
                    <a:pt x="106" y="825"/>
                    <a:pt x="106" y="809"/>
                  </a:cubicBezTo>
                  <a:cubicBezTo>
                    <a:pt x="106" y="801"/>
                    <a:pt x="116" y="805"/>
                    <a:pt x="118" y="810"/>
                  </a:cubicBezTo>
                  <a:cubicBezTo>
                    <a:pt x="122" y="819"/>
                    <a:pt x="137" y="818"/>
                    <a:pt x="144" y="815"/>
                  </a:cubicBezTo>
                  <a:cubicBezTo>
                    <a:pt x="162" y="807"/>
                    <a:pt x="169" y="807"/>
                    <a:pt x="175" y="828"/>
                  </a:cubicBezTo>
                  <a:cubicBezTo>
                    <a:pt x="157" y="834"/>
                    <a:pt x="139" y="824"/>
                    <a:pt x="146" y="849"/>
                  </a:cubicBezTo>
                  <a:cubicBezTo>
                    <a:pt x="149" y="862"/>
                    <a:pt x="162" y="873"/>
                    <a:pt x="162" y="886"/>
                  </a:cubicBezTo>
                  <a:cubicBezTo>
                    <a:pt x="150" y="876"/>
                    <a:pt x="126" y="869"/>
                    <a:pt x="110" y="869"/>
                  </a:cubicBezTo>
                  <a:cubicBezTo>
                    <a:pt x="114" y="898"/>
                    <a:pt x="86" y="880"/>
                    <a:pt x="80" y="863"/>
                  </a:cubicBezTo>
                  <a:cubicBezTo>
                    <a:pt x="73" y="842"/>
                    <a:pt x="64" y="819"/>
                    <a:pt x="63" y="797"/>
                  </a:cubicBezTo>
                  <a:cubicBezTo>
                    <a:pt x="29" y="822"/>
                    <a:pt x="36" y="895"/>
                    <a:pt x="48" y="929"/>
                  </a:cubicBezTo>
                  <a:cubicBezTo>
                    <a:pt x="54" y="948"/>
                    <a:pt x="60" y="970"/>
                    <a:pt x="73" y="986"/>
                  </a:cubicBezTo>
                  <a:cubicBezTo>
                    <a:pt x="81" y="996"/>
                    <a:pt x="100" y="998"/>
                    <a:pt x="112" y="1004"/>
                  </a:cubicBezTo>
                  <a:cubicBezTo>
                    <a:pt x="129" y="1015"/>
                    <a:pt x="98" y="1016"/>
                    <a:pt x="91" y="1015"/>
                  </a:cubicBezTo>
                  <a:cubicBezTo>
                    <a:pt x="94" y="1029"/>
                    <a:pt x="45" y="1037"/>
                    <a:pt x="35" y="1039"/>
                  </a:cubicBezTo>
                  <a:cubicBezTo>
                    <a:pt x="7" y="1044"/>
                    <a:pt x="3" y="1069"/>
                    <a:pt x="1" y="1093"/>
                  </a:cubicBezTo>
                  <a:close/>
                  <a:moveTo>
                    <a:pt x="79" y="963"/>
                  </a:moveTo>
                  <a:cubicBezTo>
                    <a:pt x="79" y="979"/>
                    <a:pt x="66" y="956"/>
                    <a:pt x="56" y="916"/>
                  </a:cubicBezTo>
                  <a:cubicBezTo>
                    <a:pt x="56" y="916"/>
                    <a:pt x="79" y="946"/>
                    <a:pt x="79" y="963"/>
                  </a:cubicBezTo>
                  <a:close/>
                  <a:moveTo>
                    <a:pt x="1527" y="1202"/>
                  </a:moveTo>
                  <a:cubicBezTo>
                    <a:pt x="1546" y="1208"/>
                    <a:pt x="1547" y="1208"/>
                    <a:pt x="1552" y="1225"/>
                  </a:cubicBezTo>
                  <a:cubicBezTo>
                    <a:pt x="1556" y="1238"/>
                    <a:pt x="1557" y="1246"/>
                    <a:pt x="1544" y="1235"/>
                  </a:cubicBezTo>
                  <a:cubicBezTo>
                    <a:pt x="1537" y="1230"/>
                    <a:pt x="1529" y="1221"/>
                    <a:pt x="1521" y="1220"/>
                  </a:cubicBezTo>
                  <a:cubicBezTo>
                    <a:pt x="1517" y="1220"/>
                    <a:pt x="1507" y="1218"/>
                    <a:pt x="1504" y="1213"/>
                  </a:cubicBezTo>
                  <a:cubicBezTo>
                    <a:pt x="1495" y="1192"/>
                    <a:pt x="1516" y="1199"/>
                    <a:pt x="1527" y="1202"/>
                  </a:cubicBezTo>
                  <a:close/>
                  <a:moveTo>
                    <a:pt x="1228" y="1018"/>
                  </a:moveTo>
                  <a:cubicBezTo>
                    <a:pt x="1235" y="1023"/>
                    <a:pt x="1240" y="1048"/>
                    <a:pt x="1245" y="1055"/>
                  </a:cubicBezTo>
                  <a:cubicBezTo>
                    <a:pt x="1247" y="1058"/>
                    <a:pt x="1250" y="1065"/>
                    <a:pt x="1254" y="1065"/>
                  </a:cubicBezTo>
                  <a:cubicBezTo>
                    <a:pt x="1256" y="1065"/>
                    <a:pt x="1267" y="1065"/>
                    <a:pt x="1267" y="1066"/>
                  </a:cubicBezTo>
                  <a:cubicBezTo>
                    <a:pt x="1269" y="1074"/>
                    <a:pt x="1321" y="1136"/>
                    <a:pt x="1317" y="1140"/>
                  </a:cubicBezTo>
                  <a:cubicBezTo>
                    <a:pt x="1299" y="1155"/>
                    <a:pt x="1277" y="1106"/>
                    <a:pt x="1256" y="1104"/>
                  </a:cubicBezTo>
                  <a:cubicBezTo>
                    <a:pt x="1259" y="1105"/>
                    <a:pt x="1258" y="1115"/>
                    <a:pt x="1256" y="1114"/>
                  </a:cubicBezTo>
                  <a:cubicBezTo>
                    <a:pt x="1257" y="1115"/>
                    <a:pt x="1245" y="1098"/>
                    <a:pt x="1244" y="1101"/>
                  </a:cubicBezTo>
                  <a:cubicBezTo>
                    <a:pt x="1244" y="1102"/>
                    <a:pt x="1244" y="1102"/>
                    <a:pt x="1244" y="1103"/>
                  </a:cubicBezTo>
                  <a:cubicBezTo>
                    <a:pt x="1237" y="1093"/>
                    <a:pt x="1236" y="1088"/>
                    <a:pt x="1233" y="1077"/>
                  </a:cubicBezTo>
                  <a:cubicBezTo>
                    <a:pt x="1230" y="1065"/>
                    <a:pt x="1227" y="1053"/>
                    <a:pt x="1225" y="1041"/>
                  </a:cubicBezTo>
                  <a:cubicBezTo>
                    <a:pt x="1224" y="1035"/>
                    <a:pt x="1216" y="1011"/>
                    <a:pt x="1228" y="1018"/>
                  </a:cubicBezTo>
                  <a:close/>
                  <a:moveTo>
                    <a:pt x="1183" y="985"/>
                  </a:moveTo>
                  <a:cubicBezTo>
                    <a:pt x="1180" y="977"/>
                    <a:pt x="1168" y="958"/>
                    <a:pt x="1170" y="950"/>
                  </a:cubicBezTo>
                  <a:cubicBezTo>
                    <a:pt x="1172" y="947"/>
                    <a:pt x="1195" y="983"/>
                    <a:pt x="1196" y="985"/>
                  </a:cubicBezTo>
                  <a:cubicBezTo>
                    <a:pt x="1206" y="1000"/>
                    <a:pt x="1206" y="1028"/>
                    <a:pt x="1209" y="1046"/>
                  </a:cubicBezTo>
                  <a:cubicBezTo>
                    <a:pt x="1209" y="1050"/>
                    <a:pt x="1222" y="1088"/>
                    <a:pt x="1213" y="1079"/>
                  </a:cubicBezTo>
                  <a:cubicBezTo>
                    <a:pt x="1199" y="1065"/>
                    <a:pt x="1193" y="1048"/>
                    <a:pt x="1190" y="1029"/>
                  </a:cubicBezTo>
                  <a:cubicBezTo>
                    <a:pt x="1187" y="1014"/>
                    <a:pt x="1187" y="999"/>
                    <a:pt x="1183" y="985"/>
                  </a:cubicBezTo>
                  <a:close/>
                  <a:moveTo>
                    <a:pt x="1147" y="941"/>
                  </a:moveTo>
                  <a:cubicBezTo>
                    <a:pt x="1154" y="949"/>
                    <a:pt x="1189" y="1036"/>
                    <a:pt x="1174" y="1042"/>
                  </a:cubicBezTo>
                  <a:cubicBezTo>
                    <a:pt x="1167" y="1045"/>
                    <a:pt x="1157" y="1009"/>
                    <a:pt x="1156" y="1006"/>
                  </a:cubicBezTo>
                  <a:cubicBezTo>
                    <a:pt x="1147" y="990"/>
                    <a:pt x="1154" y="973"/>
                    <a:pt x="1151" y="957"/>
                  </a:cubicBezTo>
                  <a:cubicBezTo>
                    <a:pt x="1148" y="948"/>
                    <a:pt x="1142" y="941"/>
                    <a:pt x="1147" y="941"/>
                  </a:cubicBezTo>
                  <a:close/>
                  <a:moveTo>
                    <a:pt x="1088" y="886"/>
                  </a:moveTo>
                  <a:cubicBezTo>
                    <a:pt x="1110" y="902"/>
                    <a:pt x="1138" y="927"/>
                    <a:pt x="1139" y="957"/>
                  </a:cubicBezTo>
                  <a:cubicBezTo>
                    <a:pt x="1139" y="959"/>
                    <a:pt x="1137" y="982"/>
                    <a:pt x="1133" y="979"/>
                  </a:cubicBezTo>
                  <a:cubicBezTo>
                    <a:pt x="1128" y="977"/>
                    <a:pt x="1123" y="966"/>
                    <a:pt x="1119" y="961"/>
                  </a:cubicBezTo>
                  <a:cubicBezTo>
                    <a:pt x="1109" y="947"/>
                    <a:pt x="1096" y="926"/>
                    <a:pt x="1093" y="909"/>
                  </a:cubicBezTo>
                  <a:cubicBezTo>
                    <a:pt x="1090" y="895"/>
                    <a:pt x="1088" y="886"/>
                    <a:pt x="1088" y="886"/>
                  </a:cubicBezTo>
                  <a:close/>
                  <a:moveTo>
                    <a:pt x="701" y="628"/>
                  </a:moveTo>
                  <a:cubicBezTo>
                    <a:pt x="698" y="596"/>
                    <a:pt x="723" y="634"/>
                    <a:pt x="732" y="635"/>
                  </a:cubicBezTo>
                  <a:cubicBezTo>
                    <a:pt x="748" y="638"/>
                    <a:pt x="767" y="633"/>
                    <a:pt x="782" y="641"/>
                  </a:cubicBezTo>
                  <a:cubicBezTo>
                    <a:pt x="784" y="642"/>
                    <a:pt x="808" y="647"/>
                    <a:pt x="799" y="637"/>
                  </a:cubicBezTo>
                  <a:cubicBezTo>
                    <a:pt x="799" y="637"/>
                    <a:pt x="793" y="633"/>
                    <a:pt x="795" y="631"/>
                  </a:cubicBezTo>
                  <a:cubicBezTo>
                    <a:pt x="800" y="627"/>
                    <a:pt x="810" y="638"/>
                    <a:pt x="814" y="638"/>
                  </a:cubicBezTo>
                  <a:cubicBezTo>
                    <a:pt x="821" y="641"/>
                    <a:pt x="826" y="635"/>
                    <a:pt x="832" y="636"/>
                  </a:cubicBezTo>
                  <a:cubicBezTo>
                    <a:pt x="849" y="639"/>
                    <a:pt x="856" y="644"/>
                    <a:pt x="873" y="641"/>
                  </a:cubicBezTo>
                  <a:cubicBezTo>
                    <a:pt x="883" y="639"/>
                    <a:pt x="892" y="659"/>
                    <a:pt x="887" y="660"/>
                  </a:cubicBezTo>
                  <a:cubicBezTo>
                    <a:pt x="878" y="660"/>
                    <a:pt x="868" y="649"/>
                    <a:pt x="858" y="649"/>
                  </a:cubicBezTo>
                  <a:cubicBezTo>
                    <a:pt x="846" y="649"/>
                    <a:pt x="858" y="675"/>
                    <a:pt x="847" y="670"/>
                  </a:cubicBezTo>
                  <a:cubicBezTo>
                    <a:pt x="839" y="666"/>
                    <a:pt x="812" y="642"/>
                    <a:pt x="803" y="651"/>
                  </a:cubicBezTo>
                  <a:cubicBezTo>
                    <a:pt x="801" y="653"/>
                    <a:pt x="811" y="664"/>
                    <a:pt x="812" y="666"/>
                  </a:cubicBezTo>
                  <a:cubicBezTo>
                    <a:pt x="816" y="673"/>
                    <a:pt x="800" y="672"/>
                    <a:pt x="797" y="669"/>
                  </a:cubicBezTo>
                  <a:cubicBezTo>
                    <a:pt x="794" y="667"/>
                    <a:pt x="766" y="653"/>
                    <a:pt x="766" y="657"/>
                  </a:cubicBezTo>
                  <a:cubicBezTo>
                    <a:pt x="765" y="661"/>
                    <a:pt x="812" y="697"/>
                    <a:pt x="789" y="698"/>
                  </a:cubicBezTo>
                  <a:cubicBezTo>
                    <a:pt x="779" y="698"/>
                    <a:pt x="765" y="685"/>
                    <a:pt x="757" y="681"/>
                  </a:cubicBezTo>
                  <a:cubicBezTo>
                    <a:pt x="748" y="677"/>
                    <a:pt x="740" y="684"/>
                    <a:pt x="732" y="681"/>
                  </a:cubicBezTo>
                  <a:cubicBezTo>
                    <a:pt x="714" y="672"/>
                    <a:pt x="703" y="646"/>
                    <a:pt x="701" y="628"/>
                  </a:cubicBezTo>
                  <a:close/>
                  <a:moveTo>
                    <a:pt x="687" y="674"/>
                  </a:moveTo>
                  <a:cubicBezTo>
                    <a:pt x="680" y="665"/>
                    <a:pt x="678" y="653"/>
                    <a:pt x="673" y="643"/>
                  </a:cubicBezTo>
                  <a:cubicBezTo>
                    <a:pt x="665" y="626"/>
                    <a:pt x="665" y="604"/>
                    <a:pt x="665" y="586"/>
                  </a:cubicBezTo>
                  <a:cubicBezTo>
                    <a:pt x="665" y="574"/>
                    <a:pt x="677" y="583"/>
                    <a:pt x="678" y="591"/>
                  </a:cubicBezTo>
                  <a:cubicBezTo>
                    <a:pt x="682" y="598"/>
                    <a:pt x="684" y="611"/>
                    <a:pt x="686" y="619"/>
                  </a:cubicBezTo>
                  <a:cubicBezTo>
                    <a:pt x="689" y="634"/>
                    <a:pt x="688" y="649"/>
                    <a:pt x="699" y="662"/>
                  </a:cubicBezTo>
                  <a:cubicBezTo>
                    <a:pt x="704" y="667"/>
                    <a:pt x="710" y="671"/>
                    <a:pt x="711" y="677"/>
                  </a:cubicBezTo>
                  <a:cubicBezTo>
                    <a:pt x="707" y="680"/>
                    <a:pt x="703" y="698"/>
                    <a:pt x="703" y="698"/>
                  </a:cubicBezTo>
                  <a:cubicBezTo>
                    <a:pt x="700" y="697"/>
                    <a:pt x="691" y="678"/>
                    <a:pt x="687" y="674"/>
                  </a:cubicBezTo>
                  <a:close/>
                  <a:moveTo>
                    <a:pt x="564" y="678"/>
                  </a:moveTo>
                  <a:cubicBezTo>
                    <a:pt x="563" y="660"/>
                    <a:pt x="565" y="634"/>
                    <a:pt x="573" y="617"/>
                  </a:cubicBezTo>
                  <a:cubicBezTo>
                    <a:pt x="582" y="598"/>
                    <a:pt x="585" y="636"/>
                    <a:pt x="585" y="640"/>
                  </a:cubicBezTo>
                  <a:cubicBezTo>
                    <a:pt x="585" y="664"/>
                    <a:pt x="586" y="684"/>
                    <a:pt x="596" y="706"/>
                  </a:cubicBezTo>
                  <a:cubicBezTo>
                    <a:pt x="599" y="712"/>
                    <a:pt x="603" y="715"/>
                    <a:pt x="610" y="717"/>
                  </a:cubicBezTo>
                  <a:cubicBezTo>
                    <a:pt x="611" y="718"/>
                    <a:pt x="620" y="715"/>
                    <a:pt x="617" y="712"/>
                  </a:cubicBezTo>
                  <a:cubicBezTo>
                    <a:pt x="623" y="717"/>
                    <a:pt x="628" y="724"/>
                    <a:pt x="631" y="713"/>
                  </a:cubicBezTo>
                  <a:cubicBezTo>
                    <a:pt x="634" y="704"/>
                    <a:pt x="635" y="696"/>
                    <a:pt x="636" y="686"/>
                  </a:cubicBezTo>
                  <a:cubicBezTo>
                    <a:pt x="636" y="678"/>
                    <a:pt x="633" y="663"/>
                    <a:pt x="638" y="655"/>
                  </a:cubicBezTo>
                  <a:cubicBezTo>
                    <a:pt x="643" y="647"/>
                    <a:pt x="650" y="665"/>
                    <a:pt x="650" y="667"/>
                  </a:cubicBezTo>
                  <a:cubicBezTo>
                    <a:pt x="652" y="684"/>
                    <a:pt x="655" y="700"/>
                    <a:pt x="654" y="716"/>
                  </a:cubicBezTo>
                  <a:cubicBezTo>
                    <a:pt x="653" y="734"/>
                    <a:pt x="663" y="739"/>
                    <a:pt x="669" y="753"/>
                  </a:cubicBezTo>
                  <a:cubicBezTo>
                    <a:pt x="678" y="773"/>
                    <a:pt x="687" y="794"/>
                    <a:pt x="693" y="814"/>
                  </a:cubicBezTo>
                  <a:cubicBezTo>
                    <a:pt x="695" y="823"/>
                    <a:pt x="696" y="832"/>
                    <a:pt x="696" y="841"/>
                  </a:cubicBezTo>
                  <a:cubicBezTo>
                    <a:pt x="696" y="843"/>
                    <a:pt x="691" y="847"/>
                    <a:pt x="689" y="842"/>
                  </a:cubicBezTo>
                  <a:cubicBezTo>
                    <a:pt x="680" y="811"/>
                    <a:pt x="657" y="784"/>
                    <a:pt x="634" y="761"/>
                  </a:cubicBezTo>
                  <a:cubicBezTo>
                    <a:pt x="635" y="761"/>
                    <a:pt x="640" y="763"/>
                    <a:pt x="640" y="761"/>
                  </a:cubicBezTo>
                  <a:cubicBezTo>
                    <a:pt x="642" y="742"/>
                    <a:pt x="596" y="735"/>
                    <a:pt x="587" y="725"/>
                  </a:cubicBezTo>
                  <a:cubicBezTo>
                    <a:pt x="577" y="714"/>
                    <a:pt x="564" y="694"/>
                    <a:pt x="564" y="678"/>
                  </a:cubicBezTo>
                  <a:close/>
                  <a:moveTo>
                    <a:pt x="354" y="1250"/>
                  </a:moveTo>
                  <a:cubicBezTo>
                    <a:pt x="363" y="1256"/>
                    <a:pt x="369" y="1280"/>
                    <a:pt x="357" y="1282"/>
                  </a:cubicBezTo>
                  <a:lnTo>
                    <a:pt x="354" y="1250"/>
                  </a:lnTo>
                  <a:close/>
                  <a:moveTo>
                    <a:pt x="327" y="1121"/>
                  </a:moveTo>
                  <a:cubicBezTo>
                    <a:pt x="357" y="1138"/>
                    <a:pt x="356" y="1183"/>
                    <a:pt x="360" y="1214"/>
                  </a:cubicBezTo>
                  <a:cubicBezTo>
                    <a:pt x="362" y="1232"/>
                    <a:pt x="346" y="1200"/>
                    <a:pt x="345" y="1194"/>
                  </a:cubicBezTo>
                  <a:cubicBezTo>
                    <a:pt x="340" y="1176"/>
                    <a:pt x="332" y="1158"/>
                    <a:pt x="329" y="1139"/>
                  </a:cubicBezTo>
                  <a:cubicBezTo>
                    <a:pt x="329" y="1133"/>
                    <a:pt x="328" y="1127"/>
                    <a:pt x="327" y="1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40E0A50A-2E7A-4288-B6FF-DD632C2AD476}"/>
              </a:ext>
            </a:extLst>
          </p:cNvPr>
          <p:cNvGrpSpPr/>
          <p:nvPr/>
        </p:nvGrpSpPr>
        <p:grpSpPr>
          <a:xfrm>
            <a:off x="10234720" y="596900"/>
            <a:ext cx="1478432" cy="392332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821C870F-8436-4270-B6D7-1DA7E8BA7B1F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98" name="Freeform 43">
                <a:extLst>
                  <a:ext uri="{FF2B5EF4-FFF2-40B4-BE49-F238E27FC236}">
                    <a16:creationId xmlns:a16="http://schemas.microsoft.com/office/drawing/2014/main" xmlns="" id="{88240B52-FB0B-4FF7-85BF-BEB7BE550010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4">
                <a:extLst>
                  <a:ext uri="{FF2B5EF4-FFF2-40B4-BE49-F238E27FC236}">
                    <a16:creationId xmlns:a16="http://schemas.microsoft.com/office/drawing/2014/main" xmlns="" id="{957E35A6-0110-4C9B-9E4D-F1EC32BAA0F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EA7F7CAB-147B-493F-B2BB-64EB370C69C2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107" name="Freeform 45">
                <a:extLst>
                  <a:ext uri="{FF2B5EF4-FFF2-40B4-BE49-F238E27FC236}">
                    <a16:creationId xmlns:a16="http://schemas.microsoft.com/office/drawing/2014/main" xmlns="" id="{45668BA6-5C88-40DA-AB3C-E365C26154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46">
                <a:extLst>
                  <a:ext uri="{FF2B5EF4-FFF2-40B4-BE49-F238E27FC236}">
                    <a16:creationId xmlns:a16="http://schemas.microsoft.com/office/drawing/2014/main" xmlns="" id="{3DEF91CE-91BB-434A-A5C1-524062E269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47">
                <a:extLst>
                  <a:ext uri="{FF2B5EF4-FFF2-40B4-BE49-F238E27FC236}">
                    <a16:creationId xmlns:a16="http://schemas.microsoft.com/office/drawing/2014/main" xmlns="" id="{E25151EE-2A1C-4462-B39E-910742B05F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4" name="Rectangle 48">
                <a:extLst>
                  <a:ext uri="{FF2B5EF4-FFF2-40B4-BE49-F238E27FC236}">
                    <a16:creationId xmlns:a16="http://schemas.microsoft.com/office/drawing/2014/main" xmlns="" id="{B8D6FCB6-8271-4FB5-99D0-4B4F5251D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49">
                <a:extLst>
                  <a:ext uri="{FF2B5EF4-FFF2-40B4-BE49-F238E27FC236}">
                    <a16:creationId xmlns:a16="http://schemas.microsoft.com/office/drawing/2014/main" xmlns="" id="{92F66885-67E2-4F88-8654-23A9D7370D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Freeform 50">
                <a:extLst>
                  <a:ext uri="{FF2B5EF4-FFF2-40B4-BE49-F238E27FC236}">
                    <a16:creationId xmlns:a16="http://schemas.microsoft.com/office/drawing/2014/main" xmlns="" id="{77E7D307-E940-40B6-9043-4972D7C3D8B8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51">
                <a:extLst>
                  <a:ext uri="{FF2B5EF4-FFF2-40B4-BE49-F238E27FC236}">
                    <a16:creationId xmlns:a16="http://schemas.microsoft.com/office/drawing/2014/main" xmlns="" id="{95A3B137-B91A-4740-B3F6-ADA83608138D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Rectangle 52">
                <a:extLst>
                  <a:ext uri="{FF2B5EF4-FFF2-40B4-BE49-F238E27FC236}">
                    <a16:creationId xmlns:a16="http://schemas.microsoft.com/office/drawing/2014/main" xmlns="" id="{D6276265-C483-4691-AA97-CC239CE92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53">
                <a:extLst>
                  <a:ext uri="{FF2B5EF4-FFF2-40B4-BE49-F238E27FC236}">
                    <a16:creationId xmlns:a16="http://schemas.microsoft.com/office/drawing/2014/main" xmlns="" id="{7FBBE457-6BF6-4E0A-90FB-09F4E07B32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54">
                <a:extLst>
                  <a:ext uri="{FF2B5EF4-FFF2-40B4-BE49-F238E27FC236}">
                    <a16:creationId xmlns:a16="http://schemas.microsoft.com/office/drawing/2014/main" xmlns="" id="{E18D08A9-784F-4FD1-85A6-F8EBCDDE29A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55">
                <a:extLst>
                  <a:ext uri="{FF2B5EF4-FFF2-40B4-BE49-F238E27FC236}">
                    <a16:creationId xmlns:a16="http://schemas.microsoft.com/office/drawing/2014/main" xmlns="" id="{1337D3AB-09BC-4871-B5B3-AE623A034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56">
                <a:extLst>
                  <a:ext uri="{FF2B5EF4-FFF2-40B4-BE49-F238E27FC236}">
                    <a16:creationId xmlns:a16="http://schemas.microsoft.com/office/drawing/2014/main" xmlns="" id="{448BEC7F-A397-44C3-9A90-9D4EC774F4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7" name="Freeform 57">
                <a:extLst>
                  <a:ext uri="{FF2B5EF4-FFF2-40B4-BE49-F238E27FC236}">
                    <a16:creationId xmlns:a16="http://schemas.microsoft.com/office/drawing/2014/main" xmlns="" id="{0FD0AAF3-DF6A-4029-8009-1B11AB4B53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8" name="Rectangle 58">
                <a:extLst>
                  <a:ext uri="{FF2B5EF4-FFF2-40B4-BE49-F238E27FC236}">
                    <a16:creationId xmlns:a16="http://schemas.microsoft.com/office/drawing/2014/main" xmlns="" id="{A3521394-AB5C-4A69-B4D4-B5F0D42B2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8" name="Freeform 59">
                <a:extLst>
                  <a:ext uri="{FF2B5EF4-FFF2-40B4-BE49-F238E27FC236}">
                    <a16:creationId xmlns:a16="http://schemas.microsoft.com/office/drawing/2014/main" xmlns="" id="{AD72BADA-4C5B-4670-AE63-F04A5619B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9" name="Freeform 60">
                <a:extLst>
                  <a:ext uri="{FF2B5EF4-FFF2-40B4-BE49-F238E27FC236}">
                    <a16:creationId xmlns:a16="http://schemas.microsoft.com/office/drawing/2014/main" xmlns="" id="{F7413856-3D67-4CD4-8FB6-2CE519A42EA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0" name="Freeform 61">
                <a:extLst>
                  <a:ext uri="{FF2B5EF4-FFF2-40B4-BE49-F238E27FC236}">
                    <a16:creationId xmlns:a16="http://schemas.microsoft.com/office/drawing/2014/main" xmlns="" id="{641CE779-A221-4C12-A406-B6F41FF3CDE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1" name="Rectangle 62">
                <a:extLst>
                  <a:ext uri="{FF2B5EF4-FFF2-40B4-BE49-F238E27FC236}">
                    <a16:creationId xmlns:a16="http://schemas.microsoft.com/office/drawing/2014/main" xmlns="" id="{D2682677-D2C2-4737-BDA5-6F50F04F8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2" name="Freeform 63">
                <a:extLst>
                  <a:ext uri="{FF2B5EF4-FFF2-40B4-BE49-F238E27FC236}">
                    <a16:creationId xmlns:a16="http://schemas.microsoft.com/office/drawing/2014/main" xmlns="" id="{9AE788AD-27BE-4F12-BC9D-991414759994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3" name="Freeform 64">
                <a:extLst>
                  <a:ext uri="{FF2B5EF4-FFF2-40B4-BE49-F238E27FC236}">
                    <a16:creationId xmlns:a16="http://schemas.microsoft.com/office/drawing/2014/main" xmlns="" id="{DE2B0C32-6E6A-4C46-B9B5-90B8DD2F3D9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4" name="Freeform 65">
                <a:extLst>
                  <a:ext uri="{FF2B5EF4-FFF2-40B4-BE49-F238E27FC236}">
                    <a16:creationId xmlns:a16="http://schemas.microsoft.com/office/drawing/2014/main" xmlns="" id="{86F4A2B8-C057-4532-BDED-DDB00173F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5" name="Freeform 66">
                <a:extLst>
                  <a:ext uri="{FF2B5EF4-FFF2-40B4-BE49-F238E27FC236}">
                    <a16:creationId xmlns:a16="http://schemas.microsoft.com/office/drawing/2014/main" xmlns="" id="{27DB672B-7320-4E0B-A56C-A4DEA1707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6" name="Freeform 67">
                <a:extLst>
                  <a:ext uri="{FF2B5EF4-FFF2-40B4-BE49-F238E27FC236}">
                    <a16:creationId xmlns:a16="http://schemas.microsoft.com/office/drawing/2014/main" xmlns="" id="{28DB105B-F0BB-4378-9560-281C41E5B13F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7" name="Freeform 68">
                <a:extLst>
                  <a:ext uri="{FF2B5EF4-FFF2-40B4-BE49-F238E27FC236}">
                    <a16:creationId xmlns:a16="http://schemas.microsoft.com/office/drawing/2014/main" xmlns="" id="{6D9F820B-0312-4A55-852E-C84FA6A8F24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8" name="Freeform 69">
                <a:extLst>
                  <a:ext uri="{FF2B5EF4-FFF2-40B4-BE49-F238E27FC236}">
                    <a16:creationId xmlns:a16="http://schemas.microsoft.com/office/drawing/2014/main" xmlns="" id="{FBC01B17-5207-4BAC-8466-9CC12CA1FD54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9" name="Freeform 70">
                <a:extLst>
                  <a:ext uri="{FF2B5EF4-FFF2-40B4-BE49-F238E27FC236}">
                    <a16:creationId xmlns:a16="http://schemas.microsoft.com/office/drawing/2014/main" xmlns="" id="{3DCFB062-E85A-4124-B890-DD71D004169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0" name="Freeform 71">
                <a:extLst>
                  <a:ext uri="{FF2B5EF4-FFF2-40B4-BE49-F238E27FC236}">
                    <a16:creationId xmlns:a16="http://schemas.microsoft.com/office/drawing/2014/main" xmlns="" id="{122A899B-D5DE-446A-9975-BBD5FD446A20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2" name="Freeform 72">
                <a:extLst>
                  <a:ext uri="{FF2B5EF4-FFF2-40B4-BE49-F238E27FC236}">
                    <a16:creationId xmlns:a16="http://schemas.microsoft.com/office/drawing/2014/main" xmlns="" id="{2DBF4E1C-E11E-4A83-8B28-BA57D35A00A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3" name="Freeform 73">
                <a:extLst>
                  <a:ext uri="{FF2B5EF4-FFF2-40B4-BE49-F238E27FC236}">
                    <a16:creationId xmlns:a16="http://schemas.microsoft.com/office/drawing/2014/main" xmlns="" id="{5A7B1446-7ED0-4296-ABCA-322AA8C023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4" name="Freeform 74">
                <a:extLst>
                  <a:ext uri="{FF2B5EF4-FFF2-40B4-BE49-F238E27FC236}">
                    <a16:creationId xmlns:a16="http://schemas.microsoft.com/office/drawing/2014/main" xmlns="" id="{1E1A2262-39FC-44B9-A03E-4F6A4AB47192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5" name="Freeform 75">
                <a:extLst>
                  <a:ext uri="{FF2B5EF4-FFF2-40B4-BE49-F238E27FC236}">
                    <a16:creationId xmlns:a16="http://schemas.microsoft.com/office/drawing/2014/main" xmlns="" id="{BB931B44-4074-42CF-A27D-BD92A20A8F3F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6" name="Freeform 76">
                <a:extLst>
                  <a:ext uri="{FF2B5EF4-FFF2-40B4-BE49-F238E27FC236}">
                    <a16:creationId xmlns:a16="http://schemas.microsoft.com/office/drawing/2014/main" xmlns="" id="{8E432BAA-28E7-4BB8-A9E8-C10387D895C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7" name="Freeform 77">
                <a:extLst>
                  <a:ext uri="{FF2B5EF4-FFF2-40B4-BE49-F238E27FC236}">
                    <a16:creationId xmlns:a16="http://schemas.microsoft.com/office/drawing/2014/main" xmlns="" id="{B7F19F36-F638-4079-8600-63AE8145CEB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206" name="TextBox 93">
            <a:extLst>
              <a:ext uri="{FF2B5EF4-FFF2-40B4-BE49-F238E27FC236}">
                <a16:creationId xmlns:a16="http://schemas.microsoft.com/office/drawing/2014/main" xmlns="" id="{07E9717F-920F-4F3F-8AEC-577FA080D385}"/>
              </a:ext>
            </a:extLst>
          </p:cNvPr>
          <p:cNvSpPr txBox="1"/>
          <p:nvPr/>
        </p:nvSpPr>
        <p:spPr bwMode="auto">
          <a:xfrm>
            <a:off x="3564711" y="41440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年终会议工作提案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5974A59-9D92-4C95-8ECF-4E882C093108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0E5F59ED-066E-4EF4-BEE2-16F7702FF103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53" name="Freeform 43">
                <a:extLst>
                  <a:ext uri="{FF2B5EF4-FFF2-40B4-BE49-F238E27FC236}">
                    <a16:creationId xmlns:a16="http://schemas.microsoft.com/office/drawing/2014/main" xmlns="" id="{52C34A72-EBC3-4D37-9194-2ECEEA358E7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4">
                <a:extLst>
                  <a:ext uri="{FF2B5EF4-FFF2-40B4-BE49-F238E27FC236}">
                    <a16:creationId xmlns:a16="http://schemas.microsoft.com/office/drawing/2014/main" xmlns="" id="{4EE440F3-BE59-4304-858B-6F1C2E11E19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ED9E41BC-5D4D-497D-80B6-ACB0669C4671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79" name="Freeform 45">
                <a:extLst>
                  <a:ext uri="{FF2B5EF4-FFF2-40B4-BE49-F238E27FC236}">
                    <a16:creationId xmlns:a16="http://schemas.microsoft.com/office/drawing/2014/main" xmlns="" id="{2C5F5FD1-944C-426E-8885-EFB491F5A7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46">
                <a:extLst>
                  <a:ext uri="{FF2B5EF4-FFF2-40B4-BE49-F238E27FC236}">
                    <a16:creationId xmlns:a16="http://schemas.microsoft.com/office/drawing/2014/main" xmlns="" id="{1016E177-CDF4-4407-86C9-A7030811D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47">
                <a:extLst>
                  <a:ext uri="{FF2B5EF4-FFF2-40B4-BE49-F238E27FC236}">
                    <a16:creationId xmlns:a16="http://schemas.microsoft.com/office/drawing/2014/main" xmlns="" id="{31E7FF03-93DE-4ABA-B89B-3DBB000C7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Rectangle 48">
                <a:extLst>
                  <a:ext uri="{FF2B5EF4-FFF2-40B4-BE49-F238E27FC236}">
                    <a16:creationId xmlns:a16="http://schemas.microsoft.com/office/drawing/2014/main" xmlns="" id="{8592E3F6-C78F-4C87-BE27-79707779D7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49">
                <a:extLst>
                  <a:ext uri="{FF2B5EF4-FFF2-40B4-BE49-F238E27FC236}">
                    <a16:creationId xmlns:a16="http://schemas.microsoft.com/office/drawing/2014/main" xmlns="" id="{1FC2B0B1-4194-4C7E-8988-94AFD1D03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0">
                <a:extLst>
                  <a:ext uri="{FF2B5EF4-FFF2-40B4-BE49-F238E27FC236}">
                    <a16:creationId xmlns:a16="http://schemas.microsoft.com/office/drawing/2014/main" xmlns="" id="{374C30BF-B055-4F52-96E3-2E612B35582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:a16="http://schemas.microsoft.com/office/drawing/2014/main" xmlns="" id="{DB581A0D-08B5-4B08-B500-2382B1172CA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Rectangle 52">
                <a:extLst>
                  <a:ext uri="{FF2B5EF4-FFF2-40B4-BE49-F238E27FC236}">
                    <a16:creationId xmlns:a16="http://schemas.microsoft.com/office/drawing/2014/main" xmlns="" id="{DF0FCBC8-3F4F-46C2-A782-026420D8B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xmlns="" id="{783E1539-EAC6-4B8B-83B1-45741791B871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xmlns="" id="{127EC881-3DEB-4C75-A679-857E2E1C889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xmlns="" id="{9068468C-2C59-405A-841E-BF77A030F9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xmlns="" id="{32B4762D-BF66-4291-BB3D-4825D91FB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xmlns="" id="{FCC5759D-BB45-4E2F-A078-A22D093420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Rectangle 58">
                <a:extLst>
                  <a:ext uri="{FF2B5EF4-FFF2-40B4-BE49-F238E27FC236}">
                    <a16:creationId xmlns:a16="http://schemas.microsoft.com/office/drawing/2014/main" xmlns="" id="{CD82DFA3-28A1-4B9F-85E2-A44F894AD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xmlns="" id="{57BA148E-DBA1-4B22-8E7A-598856C949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xmlns="" id="{CE8FD83C-AFBB-43B7-90E4-648D7629BA9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xmlns="" id="{51E23F05-FD16-4D4B-9AC2-24243418374F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Rectangle 62">
                <a:extLst>
                  <a:ext uri="{FF2B5EF4-FFF2-40B4-BE49-F238E27FC236}">
                    <a16:creationId xmlns:a16="http://schemas.microsoft.com/office/drawing/2014/main" xmlns="" id="{E095687E-37A6-4374-88AA-9364B908A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xmlns="" id="{27CBBD35-FCE9-4EF5-93F3-8EC63A4755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xmlns="" id="{45F7616B-6654-441D-B4D7-5CD6F798154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xmlns="" id="{067A5AA7-CAC0-4DA4-85D3-6909A9570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xmlns="" id="{636FF149-DD80-4E8A-81C2-3288698EA4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67">
                <a:extLst>
                  <a:ext uri="{FF2B5EF4-FFF2-40B4-BE49-F238E27FC236}">
                    <a16:creationId xmlns:a16="http://schemas.microsoft.com/office/drawing/2014/main" xmlns="" id="{1F5C7CA4-72D6-4F6E-9BB8-7AF222B7A64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xmlns="" id="{61825993-396E-46CE-9F08-BDD52B91C13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4" name="Freeform 69">
                <a:extLst>
                  <a:ext uri="{FF2B5EF4-FFF2-40B4-BE49-F238E27FC236}">
                    <a16:creationId xmlns:a16="http://schemas.microsoft.com/office/drawing/2014/main" xmlns="" id="{D3CFC2FE-741C-415B-BBA5-0638D7601BB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Freeform 70">
                <a:extLst>
                  <a:ext uri="{FF2B5EF4-FFF2-40B4-BE49-F238E27FC236}">
                    <a16:creationId xmlns:a16="http://schemas.microsoft.com/office/drawing/2014/main" xmlns="" id="{CD07353E-AD05-45C5-8357-BBFE83DDFA0C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6" name="Freeform 71">
                <a:extLst>
                  <a:ext uri="{FF2B5EF4-FFF2-40B4-BE49-F238E27FC236}">
                    <a16:creationId xmlns:a16="http://schemas.microsoft.com/office/drawing/2014/main" xmlns="" id="{A75F8C04-1DFF-4D82-B253-BD11819E65F9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7" name="Freeform 72">
                <a:extLst>
                  <a:ext uri="{FF2B5EF4-FFF2-40B4-BE49-F238E27FC236}">
                    <a16:creationId xmlns:a16="http://schemas.microsoft.com/office/drawing/2014/main" xmlns="" id="{2F9DA6F2-3927-4467-8B07-9E7BB9A0C19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8" name="Freeform 73">
                <a:extLst>
                  <a:ext uri="{FF2B5EF4-FFF2-40B4-BE49-F238E27FC236}">
                    <a16:creationId xmlns:a16="http://schemas.microsoft.com/office/drawing/2014/main" xmlns="" id="{8E640412-BEE4-42BD-9AF8-C3155EEFC8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9" name="Freeform 74">
                <a:extLst>
                  <a:ext uri="{FF2B5EF4-FFF2-40B4-BE49-F238E27FC236}">
                    <a16:creationId xmlns:a16="http://schemas.microsoft.com/office/drawing/2014/main" xmlns="" id="{569C305B-A0CD-47E7-96D4-3861DA407D70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0" name="Freeform 75">
                <a:extLst>
                  <a:ext uri="{FF2B5EF4-FFF2-40B4-BE49-F238E27FC236}">
                    <a16:creationId xmlns:a16="http://schemas.microsoft.com/office/drawing/2014/main" xmlns="" id="{35831E6A-4134-4593-BB09-EA505F6BAAD3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1" name="Freeform 76">
                <a:extLst>
                  <a:ext uri="{FF2B5EF4-FFF2-40B4-BE49-F238E27FC236}">
                    <a16:creationId xmlns:a16="http://schemas.microsoft.com/office/drawing/2014/main" xmlns="" id="{6ADA2887-50D3-4C2B-83A3-B78A1D36ABCC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2" name="Freeform 77">
                <a:extLst>
                  <a:ext uri="{FF2B5EF4-FFF2-40B4-BE49-F238E27FC236}">
                    <a16:creationId xmlns:a16="http://schemas.microsoft.com/office/drawing/2014/main" xmlns="" id="{A2747AEB-92FA-45BA-8B0F-D3E612543F8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DE700379-3723-41E7-B152-5A2E7AAE04BC}"/>
              </a:ext>
            </a:extLst>
          </p:cNvPr>
          <p:cNvGrpSpPr/>
          <p:nvPr/>
        </p:nvGrpSpPr>
        <p:grpSpPr>
          <a:xfrm>
            <a:off x="1468438" y="2139426"/>
            <a:ext cx="9291062" cy="3917764"/>
            <a:chOff x="1178938" y="2068314"/>
            <a:chExt cx="9908162" cy="4177976"/>
          </a:xfrm>
        </p:grpSpPr>
        <p:sp>
          <p:nvSpPr>
            <p:cNvPr id="155" name="弧形 154">
              <a:extLst>
                <a:ext uri="{FF2B5EF4-FFF2-40B4-BE49-F238E27FC236}">
                  <a16:creationId xmlns:a16="http://schemas.microsoft.com/office/drawing/2014/main" xmlns="" id="{8FDC45F9-7837-420F-98B6-74287FC61F9F}"/>
                </a:ext>
              </a:extLst>
            </p:cNvPr>
            <p:cNvSpPr/>
            <p:nvPr/>
          </p:nvSpPr>
          <p:spPr>
            <a:xfrm rot="17048705">
              <a:off x="1178938" y="2487123"/>
              <a:ext cx="3759167" cy="3759167"/>
            </a:xfrm>
            <a:prstGeom prst="arc">
              <a:avLst>
                <a:gd name="adj1" fmla="val 2081637"/>
                <a:gd name="adj2" fmla="val 464558"/>
              </a:avLst>
            </a:prstGeom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6" name="弧形 155">
              <a:extLst>
                <a:ext uri="{FF2B5EF4-FFF2-40B4-BE49-F238E27FC236}">
                  <a16:creationId xmlns:a16="http://schemas.microsoft.com/office/drawing/2014/main" xmlns="" id="{52652D2C-439F-45D9-9840-6C97BCA3B724}"/>
                </a:ext>
              </a:extLst>
            </p:cNvPr>
            <p:cNvSpPr/>
            <p:nvPr/>
          </p:nvSpPr>
          <p:spPr>
            <a:xfrm rot="15113362" flipV="1">
              <a:off x="7313689" y="2456061"/>
              <a:ext cx="3759167" cy="3787655"/>
            </a:xfrm>
            <a:prstGeom prst="arc">
              <a:avLst>
                <a:gd name="adj1" fmla="val 1893181"/>
                <a:gd name="adj2" fmla="val 336396"/>
              </a:avLst>
            </a:prstGeom>
            <a:ln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椭圆 156">
              <a:extLst>
                <a:ext uri="{FF2B5EF4-FFF2-40B4-BE49-F238E27FC236}">
                  <a16:creationId xmlns:a16="http://schemas.microsoft.com/office/drawing/2014/main" xmlns="" id="{E07F5087-42C8-4170-8C6C-33AE5D2E1988}"/>
                </a:ext>
              </a:extLst>
            </p:cNvPr>
            <p:cNvSpPr/>
            <p:nvPr/>
          </p:nvSpPr>
          <p:spPr>
            <a:xfrm>
              <a:off x="3750467" y="2068314"/>
              <a:ext cx="1069628" cy="10696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8" name="椭圆 157">
              <a:extLst>
                <a:ext uri="{FF2B5EF4-FFF2-40B4-BE49-F238E27FC236}">
                  <a16:creationId xmlns:a16="http://schemas.microsoft.com/office/drawing/2014/main" xmlns="" id="{7229D832-C45B-425E-B410-7FDA1BD2B9CE}"/>
                </a:ext>
              </a:extLst>
            </p:cNvPr>
            <p:cNvSpPr/>
            <p:nvPr/>
          </p:nvSpPr>
          <p:spPr>
            <a:xfrm rot="10800000">
              <a:off x="7325387" y="2068314"/>
              <a:ext cx="1069628" cy="1069628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9" name="椭圆 158">
              <a:extLst>
                <a:ext uri="{FF2B5EF4-FFF2-40B4-BE49-F238E27FC236}">
                  <a16:creationId xmlns:a16="http://schemas.microsoft.com/office/drawing/2014/main" xmlns="" id="{E21896B7-8E22-49B9-AC82-4BE4E0679FB1}"/>
                </a:ext>
              </a:extLst>
            </p:cNvPr>
            <p:cNvSpPr/>
            <p:nvPr/>
          </p:nvSpPr>
          <p:spPr>
            <a:xfrm>
              <a:off x="4255554" y="2554103"/>
              <a:ext cx="3598891" cy="3598892"/>
            </a:xfrm>
            <a:prstGeom prst="ellipse">
              <a:avLst/>
            </a:prstGeom>
            <a:solidFill>
              <a:srgbClr val="FFFFFF">
                <a:alpha val="89804"/>
              </a:srgbClr>
            </a:solidFill>
            <a:ln>
              <a:solidFill>
                <a:schemeClr val="bg1"/>
              </a:solidFill>
            </a:ln>
            <a:effectLst>
              <a:outerShdw blurRad="50800" dist="38100" dir="5400000" algn="t" rotWithShape="0">
                <a:prstClr val="black">
                  <a:alpha val="2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0" name="矩形 159">
              <a:extLst>
                <a:ext uri="{FF2B5EF4-FFF2-40B4-BE49-F238E27FC236}">
                  <a16:creationId xmlns:a16="http://schemas.microsoft.com/office/drawing/2014/main" xmlns="" id="{1EB3C58E-E648-4AB9-9309-535297D5ED50}"/>
                </a:ext>
              </a:extLst>
            </p:cNvPr>
            <p:cNvSpPr/>
            <p:nvPr/>
          </p:nvSpPr>
          <p:spPr>
            <a:xfrm>
              <a:off x="1680874" y="3395101"/>
              <a:ext cx="2326934" cy="1280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  <a:endPara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1" name="矩形 160">
              <a:extLst>
                <a:ext uri="{FF2B5EF4-FFF2-40B4-BE49-F238E27FC236}">
                  <a16:creationId xmlns:a16="http://schemas.microsoft.com/office/drawing/2014/main" xmlns="" id="{24439D74-6320-4755-BED3-674BBED8B5F1}"/>
                </a:ext>
              </a:extLst>
            </p:cNvPr>
            <p:cNvSpPr/>
            <p:nvPr/>
          </p:nvSpPr>
          <p:spPr>
            <a:xfrm>
              <a:off x="1719674" y="4528641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 typeface="Wingdings 2" panose="05020102010507070707" pitchFamily="18" charset="2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  <a:endParaRPr lang="en-US" altLang="zh-CN" sz="2000" b="1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62" name="矩形 161">
              <a:extLst>
                <a:ext uri="{FF2B5EF4-FFF2-40B4-BE49-F238E27FC236}">
                  <a16:creationId xmlns:a16="http://schemas.microsoft.com/office/drawing/2014/main" xmlns="" id="{E4E5C01B-9403-4EB3-B8AF-CF1106BFCC17}"/>
                </a:ext>
              </a:extLst>
            </p:cNvPr>
            <p:cNvSpPr/>
            <p:nvPr/>
          </p:nvSpPr>
          <p:spPr>
            <a:xfrm>
              <a:off x="1828679" y="489785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 typeface="Wingdings 2" panose="05020102010507070707" pitchFamily="18" charset="2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63" name="矩形 162">
              <a:extLst>
                <a:ext uri="{FF2B5EF4-FFF2-40B4-BE49-F238E27FC236}">
                  <a16:creationId xmlns:a16="http://schemas.microsoft.com/office/drawing/2014/main" xmlns="" id="{7A864C72-50A0-4C06-8055-A564F8263D1D}"/>
                </a:ext>
              </a:extLst>
            </p:cNvPr>
            <p:cNvSpPr/>
            <p:nvPr/>
          </p:nvSpPr>
          <p:spPr>
            <a:xfrm>
              <a:off x="8163657" y="3395101"/>
              <a:ext cx="2326934" cy="12800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zh-CN" sz="7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zh-CN" altLang="en-US" sz="7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4" name="矩形 163">
              <a:extLst>
                <a:ext uri="{FF2B5EF4-FFF2-40B4-BE49-F238E27FC236}">
                  <a16:creationId xmlns:a16="http://schemas.microsoft.com/office/drawing/2014/main" xmlns="" id="{AF731121-9647-4DB9-852E-5961BF8BCA02}"/>
                </a:ext>
              </a:extLst>
            </p:cNvPr>
            <p:cNvSpPr/>
            <p:nvPr/>
          </p:nvSpPr>
          <p:spPr>
            <a:xfrm>
              <a:off x="8202458" y="4528641"/>
              <a:ext cx="2249334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 typeface="Wingdings 2" panose="05020102010507070707" pitchFamily="18" charset="2"/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  <a:endParaRPr lang="en-US" altLang="zh-CN" sz="2000" b="1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65" name="矩形 164">
              <a:extLst>
                <a:ext uri="{FF2B5EF4-FFF2-40B4-BE49-F238E27FC236}">
                  <a16:creationId xmlns:a16="http://schemas.microsoft.com/office/drawing/2014/main" xmlns="" id="{5FC4A52F-B7F3-4FF8-9E56-71D33682FBCF}"/>
                </a:ext>
              </a:extLst>
            </p:cNvPr>
            <p:cNvSpPr/>
            <p:nvPr/>
          </p:nvSpPr>
          <p:spPr>
            <a:xfrm>
              <a:off x="8311462" y="4897853"/>
              <a:ext cx="203132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>
                <a:buFont typeface="Wingdings 2" panose="05020102010507070707" pitchFamily="18" charset="2"/>
                <a:buNone/>
              </a:pPr>
              <a:r>
                <a:rPr lang="zh-CN" altLang="en-US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grpSp>
          <p:nvGrpSpPr>
            <p:cNvPr id="166" name="组合 165">
              <a:extLst>
                <a:ext uri="{FF2B5EF4-FFF2-40B4-BE49-F238E27FC236}">
                  <a16:creationId xmlns:a16="http://schemas.microsoft.com/office/drawing/2014/main" xmlns="" id="{F2261186-07D9-47FB-A911-00A5D433DB44}"/>
                </a:ext>
              </a:extLst>
            </p:cNvPr>
            <p:cNvGrpSpPr/>
            <p:nvPr/>
          </p:nvGrpSpPr>
          <p:grpSpPr>
            <a:xfrm>
              <a:off x="4083124" y="2351060"/>
              <a:ext cx="420722" cy="516119"/>
              <a:chOff x="1616076" y="3260726"/>
              <a:chExt cx="273050" cy="334963"/>
            </a:xfrm>
            <a:solidFill>
              <a:srgbClr val="FFFFFF"/>
            </a:solidFill>
          </p:grpSpPr>
          <p:sp>
            <p:nvSpPr>
              <p:cNvPr id="167" name="Freeform 622">
                <a:extLst>
                  <a:ext uri="{FF2B5EF4-FFF2-40B4-BE49-F238E27FC236}">
                    <a16:creationId xmlns:a16="http://schemas.microsoft.com/office/drawing/2014/main" xmlns="" id="{6F67BE1E-8B96-408C-A48C-CBBD0E5ECC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16076" y="3392489"/>
                <a:ext cx="53975" cy="174625"/>
              </a:xfrm>
              <a:custGeom>
                <a:avLst/>
                <a:gdLst>
                  <a:gd name="T0" fmla="*/ 38 w 47"/>
                  <a:gd name="T1" fmla="*/ 36 h 151"/>
                  <a:gd name="T2" fmla="*/ 46 w 47"/>
                  <a:gd name="T3" fmla="*/ 0 h 151"/>
                  <a:gd name="T4" fmla="*/ 17 w 47"/>
                  <a:gd name="T5" fmla="*/ 0 h 151"/>
                  <a:gd name="T6" fmla="*/ 0 w 47"/>
                  <a:gd name="T7" fmla="*/ 53 h 151"/>
                  <a:gd name="T8" fmla="*/ 0 w 47"/>
                  <a:gd name="T9" fmla="*/ 98 h 151"/>
                  <a:gd name="T10" fmla="*/ 17 w 47"/>
                  <a:gd name="T11" fmla="*/ 151 h 151"/>
                  <a:gd name="T12" fmla="*/ 47 w 47"/>
                  <a:gd name="T13" fmla="*/ 151 h 151"/>
                  <a:gd name="T14" fmla="*/ 38 w 47"/>
                  <a:gd name="T15" fmla="*/ 114 h 151"/>
                  <a:gd name="T16" fmla="*/ 38 w 47"/>
                  <a:gd name="T17" fmla="*/ 36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38" y="36"/>
                    </a:moveTo>
                    <a:cubicBezTo>
                      <a:pt x="38" y="27"/>
                      <a:pt x="41" y="13"/>
                      <a:pt x="4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39"/>
                      <a:pt x="0" y="53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12"/>
                      <a:pt x="8" y="151"/>
                      <a:pt x="17" y="151"/>
                    </a:cubicBezTo>
                    <a:cubicBezTo>
                      <a:pt x="47" y="151"/>
                      <a:pt x="47" y="151"/>
                      <a:pt x="47" y="151"/>
                    </a:cubicBezTo>
                    <a:cubicBezTo>
                      <a:pt x="41" y="137"/>
                      <a:pt x="38" y="123"/>
                      <a:pt x="38" y="114"/>
                    </a:cubicBezTo>
                    <a:lnTo>
                      <a:pt x="38" y="3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8" name="Freeform 623">
                <a:extLst>
                  <a:ext uri="{FF2B5EF4-FFF2-40B4-BE49-F238E27FC236}">
                    <a16:creationId xmlns:a16="http://schemas.microsoft.com/office/drawing/2014/main" xmlns="" id="{D0175493-FC6F-488D-9CDF-20AE51E00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9576" y="3260726"/>
                <a:ext cx="209550" cy="334963"/>
              </a:xfrm>
              <a:custGeom>
                <a:avLst/>
                <a:gdLst>
                  <a:gd name="T0" fmla="*/ 17 w 180"/>
                  <a:gd name="T1" fmla="*/ 100 h 289"/>
                  <a:gd name="T2" fmla="*/ 0 w 180"/>
                  <a:gd name="T3" fmla="*/ 149 h 289"/>
                  <a:gd name="T4" fmla="*/ 0 w 180"/>
                  <a:gd name="T5" fmla="*/ 227 h 289"/>
                  <a:gd name="T6" fmla="*/ 36 w 180"/>
                  <a:gd name="T7" fmla="*/ 289 h 289"/>
                  <a:gd name="T8" fmla="*/ 131 w 180"/>
                  <a:gd name="T9" fmla="*/ 289 h 289"/>
                  <a:gd name="T10" fmla="*/ 166 w 180"/>
                  <a:gd name="T11" fmla="*/ 255 h 289"/>
                  <a:gd name="T12" fmla="*/ 167 w 180"/>
                  <a:gd name="T13" fmla="*/ 253 h 289"/>
                  <a:gd name="T14" fmla="*/ 94 w 180"/>
                  <a:gd name="T15" fmla="*/ 253 h 289"/>
                  <a:gd name="T16" fmla="*/ 82 w 180"/>
                  <a:gd name="T17" fmla="*/ 241 h 289"/>
                  <a:gd name="T18" fmla="*/ 94 w 180"/>
                  <a:gd name="T19" fmla="*/ 230 h 289"/>
                  <a:gd name="T20" fmla="*/ 169 w 180"/>
                  <a:gd name="T21" fmla="*/ 230 h 289"/>
                  <a:gd name="T22" fmla="*/ 172 w 180"/>
                  <a:gd name="T23" fmla="*/ 199 h 289"/>
                  <a:gd name="T24" fmla="*/ 94 w 180"/>
                  <a:gd name="T25" fmla="*/ 199 h 289"/>
                  <a:gd name="T26" fmla="*/ 82 w 180"/>
                  <a:gd name="T27" fmla="*/ 188 h 289"/>
                  <a:gd name="T28" fmla="*/ 94 w 180"/>
                  <a:gd name="T29" fmla="*/ 177 h 289"/>
                  <a:gd name="T30" fmla="*/ 175 w 180"/>
                  <a:gd name="T31" fmla="*/ 177 h 289"/>
                  <a:gd name="T32" fmla="*/ 178 w 180"/>
                  <a:gd name="T33" fmla="*/ 146 h 289"/>
                  <a:gd name="T34" fmla="*/ 94 w 180"/>
                  <a:gd name="T35" fmla="*/ 146 h 289"/>
                  <a:gd name="T36" fmla="*/ 82 w 180"/>
                  <a:gd name="T37" fmla="*/ 135 h 289"/>
                  <a:gd name="T38" fmla="*/ 94 w 180"/>
                  <a:gd name="T39" fmla="*/ 124 h 289"/>
                  <a:gd name="T40" fmla="*/ 180 w 180"/>
                  <a:gd name="T41" fmla="*/ 124 h 289"/>
                  <a:gd name="T42" fmla="*/ 180 w 180"/>
                  <a:gd name="T43" fmla="*/ 121 h 289"/>
                  <a:gd name="T44" fmla="*/ 145 w 180"/>
                  <a:gd name="T45" fmla="*/ 87 h 289"/>
                  <a:gd name="T46" fmla="*/ 82 w 180"/>
                  <a:gd name="T47" fmla="*/ 87 h 289"/>
                  <a:gd name="T48" fmla="*/ 84 w 180"/>
                  <a:gd name="T49" fmla="*/ 71 h 289"/>
                  <a:gd name="T50" fmla="*/ 90 w 180"/>
                  <a:gd name="T51" fmla="*/ 38 h 289"/>
                  <a:gd name="T52" fmla="*/ 64 w 180"/>
                  <a:gd name="T53" fmla="*/ 2 h 289"/>
                  <a:gd name="T54" fmla="*/ 29 w 180"/>
                  <a:gd name="T55" fmla="*/ 28 h 289"/>
                  <a:gd name="T56" fmla="*/ 21 w 180"/>
                  <a:gd name="T57" fmla="*/ 74 h 289"/>
                  <a:gd name="T58" fmla="*/ 17 w 180"/>
                  <a:gd name="T59" fmla="*/ 10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7" y="100"/>
                    </a:moveTo>
                    <a:cubicBezTo>
                      <a:pt x="7" y="114"/>
                      <a:pt x="0" y="137"/>
                      <a:pt x="0" y="149"/>
                    </a:cubicBezTo>
                    <a:cubicBezTo>
                      <a:pt x="0" y="227"/>
                      <a:pt x="0" y="227"/>
                      <a:pt x="0" y="227"/>
                    </a:cubicBezTo>
                    <a:cubicBezTo>
                      <a:pt x="0" y="246"/>
                      <a:pt x="16" y="289"/>
                      <a:pt x="36" y="289"/>
                    </a:cubicBezTo>
                    <a:cubicBezTo>
                      <a:pt x="131" y="289"/>
                      <a:pt x="131" y="289"/>
                      <a:pt x="131" y="289"/>
                    </a:cubicBezTo>
                    <a:cubicBezTo>
                      <a:pt x="150" y="289"/>
                      <a:pt x="166" y="274"/>
                      <a:pt x="166" y="255"/>
                    </a:cubicBezTo>
                    <a:cubicBezTo>
                      <a:pt x="167" y="253"/>
                      <a:pt x="167" y="253"/>
                      <a:pt x="167" y="253"/>
                    </a:cubicBezTo>
                    <a:cubicBezTo>
                      <a:pt x="94" y="253"/>
                      <a:pt x="94" y="253"/>
                      <a:pt x="94" y="253"/>
                    </a:cubicBezTo>
                    <a:cubicBezTo>
                      <a:pt x="87" y="253"/>
                      <a:pt x="82" y="248"/>
                      <a:pt x="82" y="241"/>
                    </a:cubicBezTo>
                    <a:cubicBezTo>
                      <a:pt x="82" y="235"/>
                      <a:pt x="87" y="230"/>
                      <a:pt x="94" y="230"/>
                    </a:cubicBezTo>
                    <a:cubicBezTo>
                      <a:pt x="169" y="230"/>
                      <a:pt x="169" y="230"/>
                      <a:pt x="169" y="230"/>
                    </a:cubicBezTo>
                    <a:cubicBezTo>
                      <a:pt x="172" y="199"/>
                      <a:pt x="172" y="199"/>
                      <a:pt x="172" y="199"/>
                    </a:cubicBezTo>
                    <a:cubicBezTo>
                      <a:pt x="94" y="199"/>
                      <a:pt x="94" y="199"/>
                      <a:pt x="94" y="199"/>
                    </a:cubicBezTo>
                    <a:cubicBezTo>
                      <a:pt x="87" y="199"/>
                      <a:pt x="82" y="194"/>
                      <a:pt x="82" y="188"/>
                    </a:cubicBezTo>
                    <a:cubicBezTo>
                      <a:pt x="82" y="182"/>
                      <a:pt x="87" y="177"/>
                      <a:pt x="94" y="177"/>
                    </a:cubicBezTo>
                    <a:cubicBezTo>
                      <a:pt x="175" y="177"/>
                      <a:pt x="175" y="177"/>
                      <a:pt x="175" y="177"/>
                    </a:cubicBezTo>
                    <a:cubicBezTo>
                      <a:pt x="178" y="146"/>
                      <a:pt x="178" y="146"/>
                      <a:pt x="178" y="146"/>
                    </a:cubicBezTo>
                    <a:cubicBezTo>
                      <a:pt x="94" y="146"/>
                      <a:pt x="94" y="146"/>
                      <a:pt x="94" y="146"/>
                    </a:cubicBezTo>
                    <a:cubicBezTo>
                      <a:pt x="87" y="146"/>
                      <a:pt x="82" y="141"/>
                      <a:pt x="82" y="135"/>
                    </a:cubicBezTo>
                    <a:cubicBezTo>
                      <a:pt x="82" y="129"/>
                      <a:pt x="87" y="124"/>
                      <a:pt x="94" y="124"/>
                    </a:cubicBezTo>
                    <a:cubicBezTo>
                      <a:pt x="180" y="124"/>
                      <a:pt x="180" y="124"/>
                      <a:pt x="180" y="124"/>
                    </a:cubicBezTo>
                    <a:cubicBezTo>
                      <a:pt x="180" y="121"/>
                      <a:pt x="180" y="121"/>
                      <a:pt x="180" y="121"/>
                    </a:cubicBezTo>
                    <a:cubicBezTo>
                      <a:pt x="180" y="102"/>
                      <a:pt x="164" y="87"/>
                      <a:pt x="145" y="87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4" y="71"/>
                      <a:pt x="84" y="71"/>
                      <a:pt x="84" y="71"/>
                    </a:cubicBezTo>
                    <a:cubicBezTo>
                      <a:pt x="90" y="38"/>
                      <a:pt x="90" y="38"/>
                      <a:pt x="90" y="38"/>
                    </a:cubicBezTo>
                    <a:cubicBezTo>
                      <a:pt x="92" y="21"/>
                      <a:pt x="81" y="5"/>
                      <a:pt x="64" y="2"/>
                    </a:cubicBezTo>
                    <a:cubicBezTo>
                      <a:pt x="47" y="0"/>
                      <a:pt x="32" y="11"/>
                      <a:pt x="29" y="28"/>
                    </a:cubicBezTo>
                    <a:cubicBezTo>
                      <a:pt x="21" y="74"/>
                      <a:pt x="21" y="74"/>
                      <a:pt x="21" y="74"/>
                    </a:cubicBezTo>
                    <a:lnTo>
                      <a:pt x="17" y="1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xmlns="" id="{944FC9A1-5220-46B0-96AC-81C6E804C32A}"/>
                </a:ext>
              </a:extLst>
            </p:cNvPr>
            <p:cNvGrpSpPr/>
            <p:nvPr/>
          </p:nvGrpSpPr>
          <p:grpSpPr>
            <a:xfrm>
              <a:off x="7680395" y="2383974"/>
              <a:ext cx="418277" cy="516119"/>
              <a:chOff x="2284413" y="3263901"/>
              <a:chExt cx="271463" cy="334963"/>
            </a:xfrm>
            <a:solidFill>
              <a:srgbClr val="FFFFFF"/>
            </a:solidFill>
          </p:grpSpPr>
          <p:sp>
            <p:nvSpPr>
              <p:cNvPr id="170" name="Freeform 624">
                <a:extLst>
                  <a:ext uri="{FF2B5EF4-FFF2-40B4-BE49-F238E27FC236}">
                    <a16:creationId xmlns:a16="http://schemas.microsoft.com/office/drawing/2014/main" xmlns="" id="{195529A9-63CC-4E99-8B06-98093FD1D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501901" y="3292476"/>
                <a:ext cx="53975" cy="174625"/>
              </a:xfrm>
              <a:custGeom>
                <a:avLst/>
                <a:gdLst>
                  <a:gd name="T0" fmla="*/ 9 w 47"/>
                  <a:gd name="T1" fmla="*/ 115 h 151"/>
                  <a:gd name="T2" fmla="*/ 1 w 47"/>
                  <a:gd name="T3" fmla="*/ 151 h 151"/>
                  <a:gd name="T4" fmla="*/ 30 w 47"/>
                  <a:gd name="T5" fmla="*/ 151 h 151"/>
                  <a:gd name="T6" fmla="*/ 47 w 47"/>
                  <a:gd name="T7" fmla="*/ 98 h 151"/>
                  <a:gd name="T8" fmla="*/ 47 w 47"/>
                  <a:gd name="T9" fmla="*/ 53 h 151"/>
                  <a:gd name="T10" fmla="*/ 30 w 47"/>
                  <a:gd name="T11" fmla="*/ 0 h 151"/>
                  <a:gd name="T12" fmla="*/ 0 w 47"/>
                  <a:gd name="T13" fmla="*/ 0 h 151"/>
                  <a:gd name="T14" fmla="*/ 9 w 47"/>
                  <a:gd name="T15" fmla="*/ 36 h 151"/>
                  <a:gd name="T16" fmla="*/ 9 w 47"/>
                  <a:gd name="T17" fmla="*/ 115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1">
                    <a:moveTo>
                      <a:pt x="9" y="115"/>
                    </a:moveTo>
                    <a:cubicBezTo>
                      <a:pt x="9" y="124"/>
                      <a:pt x="6" y="137"/>
                      <a:pt x="1" y="151"/>
                    </a:cubicBezTo>
                    <a:cubicBezTo>
                      <a:pt x="30" y="151"/>
                      <a:pt x="30" y="151"/>
                      <a:pt x="30" y="151"/>
                    </a:cubicBezTo>
                    <a:cubicBezTo>
                      <a:pt x="39" y="151"/>
                      <a:pt x="47" y="112"/>
                      <a:pt x="47" y="98"/>
                    </a:cubicBezTo>
                    <a:cubicBezTo>
                      <a:pt x="47" y="53"/>
                      <a:pt x="47" y="53"/>
                      <a:pt x="47" y="53"/>
                    </a:cubicBezTo>
                    <a:cubicBezTo>
                      <a:pt x="47" y="39"/>
                      <a:pt x="39" y="0"/>
                      <a:pt x="3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4"/>
                      <a:pt x="9" y="28"/>
                      <a:pt x="9" y="36"/>
                    </a:cubicBezTo>
                    <a:lnTo>
                      <a:pt x="9" y="11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1" name="Freeform 625">
                <a:extLst>
                  <a:ext uri="{FF2B5EF4-FFF2-40B4-BE49-F238E27FC236}">
                    <a16:creationId xmlns:a16="http://schemas.microsoft.com/office/drawing/2014/main" xmlns="" id="{06064A8E-2721-49EC-9E2E-064E10D491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84413" y="3263901"/>
                <a:ext cx="207963" cy="334963"/>
              </a:xfrm>
              <a:custGeom>
                <a:avLst/>
                <a:gdLst>
                  <a:gd name="T0" fmla="*/ 163 w 180"/>
                  <a:gd name="T1" fmla="*/ 189 h 289"/>
                  <a:gd name="T2" fmla="*/ 180 w 180"/>
                  <a:gd name="T3" fmla="*/ 140 h 289"/>
                  <a:gd name="T4" fmla="*/ 180 w 180"/>
                  <a:gd name="T5" fmla="*/ 61 h 289"/>
                  <a:gd name="T6" fmla="*/ 144 w 180"/>
                  <a:gd name="T7" fmla="*/ 0 h 289"/>
                  <a:gd name="T8" fmla="*/ 49 w 180"/>
                  <a:gd name="T9" fmla="*/ 0 h 289"/>
                  <a:gd name="T10" fmla="*/ 14 w 180"/>
                  <a:gd name="T11" fmla="*/ 33 h 289"/>
                  <a:gd name="T12" fmla="*/ 13 w 180"/>
                  <a:gd name="T13" fmla="*/ 36 h 289"/>
                  <a:gd name="T14" fmla="*/ 86 w 180"/>
                  <a:gd name="T15" fmla="*/ 36 h 289"/>
                  <a:gd name="T16" fmla="*/ 98 w 180"/>
                  <a:gd name="T17" fmla="*/ 47 h 289"/>
                  <a:gd name="T18" fmla="*/ 86 w 180"/>
                  <a:gd name="T19" fmla="*/ 59 h 289"/>
                  <a:gd name="T20" fmla="*/ 11 w 180"/>
                  <a:gd name="T21" fmla="*/ 59 h 289"/>
                  <a:gd name="T22" fmla="*/ 8 w 180"/>
                  <a:gd name="T23" fmla="*/ 89 h 289"/>
                  <a:gd name="T24" fmla="*/ 86 w 180"/>
                  <a:gd name="T25" fmla="*/ 89 h 289"/>
                  <a:gd name="T26" fmla="*/ 98 w 180"/>
                  <a:gd name="T27" fmla="*/ 101 h 289"/>
                  <a:gd name="T28" fmla="*/ 86 w 180"/>
                  <a:gd name="T29" fmla="*/ 112 h 289"/>
                  <a:gd name="T30" fmla="*/ 5 w 180"/>
                  <a:gd name="T31" fmla="*/ 112 h 289"/>
                  <a:gd name="T32" fmla="*/ 2 w 180"/>
                  <a:gd name="T33" fmla="*/ 143 h 289"/>
                  <a:gd name="T34" fmla="*/ 86 w 180"/>
                  <a:gd name="T35" fmla="*/ 143 h 289"/>
                  <a:gd name="T36" fmla="*/ 98 w 180"/>
                  <a:gd name="T37" fmla="*/ 154 h 289"/>
                  <a:gd name="T38" fmla="*/ 86 w 180"/>
                  <a:gd name="T39" fmla="*/ 165 h 289"/>
                  <a:gd name="T40" fmla="*/ 0 w 180"/>
                  <a:gd name="T41" fmla="*/ 165 h 289"/>
                  <a:gd name="T42" fmla="*/ 0 w 180"/>
                  <a:gd name="T43" fmla="*/ 168 h 289"/>
                  <a:gd name="T44" fmla="*/ 35 w 180"/>
                  <a:gd name="T45" fmla="*/ 201 h 289"/>
                  <a:gd name="T46" fmla="*/ 98 w 180"/>
                  <a:gd name="T47" fmla="*/ 201 h 289"/>
                  <a:gd name="T48" fmla="*/ 96 w 180"/>
                  <a:gd name="T49" fmla="*/ 218 h 289"/>
                  <a:gd name="T50" fmla="*/ 90 w 180"/>
                  <a:gd name="T51" fmla="*/ 251 h 289"/>
                  <a:gd name="T52" fmla="*/ 116 w 180"/>
                  <a:gd name="T53" fmla="*/ 287 h 289"/>
                  <a:gd name="T54" fmla="*/ 151 w 180"/>
                  <a:gd name="T55" fmla="*/ 261 h 289"/>
                  <a:gd name="T56" fmla="*/ 159 w 180"/>
                  <a:gd name="T57" fmla="*/ 215 h 289"/>
                  <a:gd name="T58" fmla="*/ 163 w 180"/>
                  <a:gd name="T59" fmla="*/ 189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0" h="289">
                    <a:moveTo>
                      <a:pt x="163" y="189"/>
                    </a:moveTo>
                    <a:cubicBezTo>
                      <a:pt x="173" y="175"/>
                      <a:pt x="180" y="152"/>
                      <a:pt x="180" y="140"/>
                    </a:cubicBezTo>
                    <a:cubicBezTo>
                      <a:pt x="180" y="61"/>
                      <a:pt x="180" y="61"/>
                      <a:pt x="180" y="61"/>
                    </a:cubicBezTo>
                    <a:cubicBezTo>
                      <a:pt x="180" y="43"/>
                      <a:pt x="164" y="0"/>
                      <a:pt x="144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30" y="0"/>
                      <a:pt x="14" y="15"/>
                      <a:pt x="14" y="33"/>
                    </a:cubicBezTo>
                    <a:cubicBezTo>
                      <a:pt x="13" y="36"/>
                      <a:pt x="13" y="36"/>
                      <a:pt x="13" y="36"/>
                    </a:cubicBezTo>
                    <a:cubicBezTo>
                      <a:pt x="86" y="36"/>
                      <a:pt x="86" y="36"/>
                      <a:pt x="86" y="36"/>
                    </a:cubicBezTo>
                    <a:cubicBezTo>
                      <a:pt x="93" y="36"/>
                      <a:pt x="98" y="41"/>
                      <a:pt x="98" y="47"/>
                    </a:cubicBezTo>
                    <a:cubicBezTo>
                      <a:pt x="98" y="54"/>
                      <a:pt x="93" y="59"/>
                      <a:pt x="86" y="59"/>
                    </a:cubicBezTo>
                    <a:cubicBezTo>
                      <a:pt x="11" y="59"/>
                      <a:pt x="11" y="59"/>
                      <a:pt x="11" y="59"/>
                    </a:cubicBezTo>
                    <a:cubicBezTo>
                      <a:pt x="8" y="89"/>
                      <a:pt x="8" y="89"/>
                      <a:pt x="8" y="89"/>
                    </a:cubicBezTo>
                    <a:cubicBezTo>
                      <a:pt x="86" y="89"/>
                      <a:pt x="86" y="89"/>
                      <a:pt x="86" y="89"/>
                    </a:cubicBezTo>
                    <a:cubicBezTo>
                      <a:pt x="93" y="89"/>
                      <a:pt x="98" y="94"/>
                      <a:pt x="98" y="101"/>
                    </a:cubicBezTo>
                    <a:cubicBezTo>
                      <a:pt x="98" y="107"/>
                      <a:pt x="93" y="112"/>
                      <a:pt x="86" y="112"/>
                    </a:cubicBezTo>
                    <a:cubicBezTo>
                      <a:pt x="5" y="112"/>
                      <a:pt x="5" y="112"/>
                      <a:pt x="5" y="112"/>
                    </a:cubicBezTo>
                    <a:cubicBezTo>
                      <a:pt x="2" y="143"/>
                      <a:pt x="2" y="143"/>
                      <a:pt x="2" y="143"/>
                    </a:cubicBezTo>
                    <a:cubicBezTo>
                      <a:pt x="86" y="143"/>
                      <a:pt x="86" y="143"/>
                      <a:pt x="86" y="143"/>
                    </a:cubicBezTo>
                    <a:cubicBezTo>
                      <a:pt x="93" y="143"/>
                      <a:pt x="98" y="148"/>
                      <a:pt x="98" y="154"/>
                    </a:cubicBezTo>
                    <a:cubicBezTo>
                      <a:pt x="98" y="160"/>
                      <a:pt x="93" y="165"/>
                      <a:pt x="86" y="165"/>
                    </a:cubicBezTo>
                    <a:cubicBezTo>
                      <a:pt x="0" y="165"/>
                      <a:pt x="0" y="165"/>
                      <a:pt x="0" y="165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6"/>
                      <a:pt x="16" y="201"/>
                      <a:pt x="35" y="201"/>
                    </a:cubicBezTo>
                    <a:cubicBezTo>
                      <a:pt x="98" y="201"/>
                      <a:pt x="98" y="201"/>
                      <a:pt x="98" y="201"/>
                    </a:cubicBezTo>
                    <a:cubicBezTo>
                      <a:pt x="96" y="218"/>
                      <a:pt x="96" y="218"/>
                      <a:pt x="96" y="218"/>
                    </a:cubicBezTo>
                    <a:cubicBezTo>
                      <a:pt x="90" y="251"/>
                      <a:pt x="90" y="251"/>
                      <a:pt x="90" y="251"/>
                    </a:cubicBezTo>
                    <a:cubicBezTo>
                      <a:pt x="88" y="268"/>
                      <a:pt x="99" y="284"/>
                      <a:pt x="116" y="287"/>
                    </a:cubicBezTo>
                    <a:cubicBezTo>
                      <a:pt x="132" y="289"/>
                      <a:pt x="148" y="278"/>
                      <a:pt x="151" y="261"/>
                    </a:cubicBezTo>
                    <a:cubicBezTo>
                      <a:pt x="159" y="215"/>
                      <a:pt x="159" y="215"/>
                      <a:pt x="159" y="215"/>
                    </a:cubicBezTo>
                    <a:lnTo>
                      <a:pt x="163" y="1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214" name="组合 213">
              <a:extLst>
                <a:ext uri="{FF2B5EF4-FFF2-40B4-BE49-F238E27FC236}">
                  <a16:creationId xmlns:a16="http://schemas.microsoft.com/office/drawing/2014/main" xmlns="" id="{F270982E-4CEB-4C28-9C2F-C817747B3BBF}"/>
                </a:ext>
              </a:extLst>
            </p:cNvPr>
            <p:cNvGrpSpPr/>
            <p:nvPr/>
          </p:nvGrpSpPr>
          <p:grpSpPr>
            <a:xfrm>
              <a:off x="5245766" y="3466668"/>
              <a:ext cx="1930354" cy="1895626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249" name="Freeform 43">
                <a:extLst>
                  <a:ext uri="{FF2B5EF4-FFF2-40B4-BE49-F238E27FC236}">
                    <a16:creationId xmlns:a16="http://schemas.microsoft.com/office/drawing/2014/main" xmlns="" id="{86BE9439-B7AC-43E4-A217-59D96EE5EA48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50" name="Freeform 44">
                <a:extLst>
                  <a:ext uri="{FF2B5EF4-FFF2-40B4-BE49-F238E27FC236}">
                    <a16:creationId xmlns:a16="http://schemas.microsoft.com/office/drawing/2014/main" xmlns="" id="{6B8EB03E-900D-4D51-AC08-E68BA72EBF03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1773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图片 111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8531" r="140" b="17091"/>
          <a:stretch/>
        </p:blipFill>
        <p:spPr>
          <a:xfrm>
            <a:off x="6060" y="1423446"/>
            <a:ext cx="12185940" cy="5434553"/>
          </a:xfrm>
          <a:custGeom>
            <a:avLst/>
            <a:gdLst>
              <a:gd name="connsiteX0" fmla="*/ 0 w 12185940"/>
              <a:gd name="connsiteY0" fmla="*/ 0 h 1412875"/>
              <a:gd name="connsiteX1" fmla="*/ 12185940 w 12185940"/>
              <a:gd name="connsiteY1" fmla="*/ 0 h 1412875"/>
              <a:gd name="connsiteX2" fmla="*/ 12185940 w 12185940"/>
              <a:gd name="connsiteY2" fmla="*/ 1412875 h 1412875"/>
              <a:gd name="connsiteX3" fmla="*/ 0 w 12185940"/>
              <a:gd name="connsiteY3" fmla="*/ 1412875 h 14128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5940" h="1412875">
                <a:moveTo>
                  <a:pt x="0" y="0"/>
                </a:moveTo>
                <a:lnTo>
                  <a:pt x="12185940" y="0"/>
                </a:lnTo>
                <a:lnTo>
                  <a:pt x="12185940" y="1412875"/>
                </a:lnTo>
                <a:lnTo>
                  <a:pt x="0" y="1412875"/>
                </a:lnTo>
                <a:close/>
              </a:path>
            </a:pathLst>
          </a:custGeom>
        </p:spPr>
      </p:pic>
      <p:sp>
        <p:nvSpPr>
          <p:cNvPr id="209" name="任意多边形: 形状 208">
            <a:extLst>
              <a:ext uri="{FF2B5EF4-FFF2-40B4-BE49-F238E27FC236}">
                <a16:creationId xmlns:a16="http://schemas.microsoft.com/office/drawing/2014/main" xmlns="" id="{17AD9148-46E5-4E51-BC3D-5CA5173B8EE0}"/>
              </a:ext>
            </a:extLst>
          </p:cNvPr>
          <p:cNvSpPr/>
          <p:nvPr/>
        </p:nvSpPr>
        <p:spPr>
          <a:xfrm>
            <a:off x="-7322" y="1411933"/>
            <a:ext cx="12199322" cy="5446068"/>
          </a:xfrm>
          <a:custGeom>
            <a:avLst/>
            <a:gdLst>
              <a:gd name="connsiteX0" fmla="*/ 0 w 12199322"/>
              <a:gd name="connsiteY0" fmla="*/ 0 h 5446068"/>
              <a:gd name="connsiteX1" fmla="*/ 5885559 w 12199322"/>
              <a:gd name="connsiteY1" fmla="*/ 0 h 5446068"/>
              <a:gd name="connsiteX2" fmla="*/ 6106352 w 12199322"/>
              <a:gd name="connsiteY2" fmla="*/ 380678 h 5446068"/>
              <a:gd name="connsiteX3" fmla="*/ 6327145 w 12199322"/>
              <a:gd name="connsiteY3" fmla="*/ 0 h 5446068"/>
              <a:gd name="connsiteX4" fmla="*/ 12199322 w 12199322"/>
              <a:gd name="connsiteY4" fmla="*/ 0 h 5446068"/>
              <a:gd name="connsiteX5" fmla="*/ 12199322 w 12199322"/>
              <a:gd name="connsiteY5" fmla="*/ 5446068 h 5446068"/>
              <a:gd name="connsiteX6" fmla="*/ 0 w 12199322"/>
              <a:gd name="connsiteY6" fmla="*/ 5446068 h 5446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9322" h="5446068">
                <a:moveTo>
                  <a:pt x="0" y="0"/>
                </a:moveTo>
                <a:lnTo>
                  <a:pt x="5885559" y="0"/>
                </a:lnTo>
                <a:lnTo>
                  <a:pt x="6106352" y="380678"/>
                </a:lnTo>
                <a:lnTo>
                  <a:pt x="6327145" y="0"/>
                </a:lnTo>
                <a:lnTo>
                  <a:pt x="12199322" y="0"/>
                </a:lnTo>
                <a:lnTo>
                  <a:pt x="12199322" y="5446068"/>
                </a:lnTo>
                <a:lnTo>
                  <a:pt x="0" y="5446068"/>
                </a:lnTo>
                <a:close/>
              </a:path>
            </a:pathLst>
          </a:cu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-293337" y="-1277967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99" name="组合 198"/>
          <p:cNvGrpSpPr/>
          <p:nvPr/>
        </p:nvGrpSpPr>
        <p:grpSpPr>
          <a:xfrm>
            <a:off x="2327392" y="-2780648"/>
            <a:ext cx="2251973" cy="1542636"/>
            <a:chOff x="-482600" y="-3851275"/>
            <a:chExt cx="9344025" cy="6400800"/>
          </a:xfrm>
          <a:solidFill>
            <a:srgbClr val="F0F0F0">
              <a:alpha val="10196"/>
            </a:srgbClr>
          </a:solidFill>
        </p:grpSpPr>
        <p:sp>
          <p:nvSpPr>
            <p:cNvPr id="200" name="Freeform 5"/>
            <p:cNvSpPr>
              <a:spLocks/>
            </p:cNvSpPr>
            <p:nvPr/>
          </p:nvSpPr>
          <p:spPr bwMode="auto">
            <a:xfrm>
              <a:off x="-482600" y="1263650"/>
              <a:ext cx="9344025" cy="1285875"/>
            </a:xfrm>
            <a:custGeom>
              <a:avLst/>
              <a:gdLst>
                <a:gd name="T0" fmla="*/ 0 w 2489"/>
                <a:gd name="T1" fmla="*/ 342 h 342"/>
                <a:gd name="T2" fmla="*/ 1245 w 2489"/>
                <a:gd name="T3" fmla="*/ 0 h 342"/>
                <a:gd name="T4" fmla="*/ 2489 w 2489"/>
                <a:gd name="T5" fmla="*/ 342 h 342"/>
                <a:gd name="T6" fmla="*/ 1245 w 2489"/>
                <a:gd name="T7" fmla="*/ 87 h 342"/>
                <a:gd name="T8" fmla="*/ 0 w 2489"/>
                <a:gd name="T9" fmla="*/ 342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89" h="342">
                  <a:moveTo>
                    <a:pt x="0" y="342"/>
                  </a:moveTo>
                  <a:cubicBezTo>
                    <a:pt x="269" y="151"/>
                    <a:pt x="726" y="0"/>
                    <a:pt x="1245" y="0"/>
                  </a:cubicBezTo>
                  <a:cubicBezTo>
                    <a:pt x="1763" y="0"/>
                    <a:pt x="2220" y="151"/>
                    <a:pt x="2489" y="342"/>
                  </a:cubicBezTo>
                  <a:cubicBezTo>
                    <a:pt x="2191" y="186"/>
                    <a:pt x="1744" y="87"/>
                    <a:pt x="1245" y="87"/>
                  </a:cubicBezTo>
                  <a:cubicBezTo>
                    <a:pt x="745" y="87"/>
                    <a:pt x="298" y="186"/>
                    <a:pt x="0" y="34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6"/>
            <p:cNvSpPr>
              <a:spLocks noEditPoints="1"/>
            </p:cNvSpPr>
            <p:nvPr/>
          </p:nvSpPr>
          <p:spPr bwMode="auto">
            <a:xfrm>
              <a:off x="5778500" y="-2511425"/>
              <a:ext cx="1600200" cy="2287588"/>
            </a:xfrm>
            <a:custGeom>
              <a:avLst/>
              <a:gdLst>
                <a:gd name="T0" fmla="*/ 365 w 426"/>
                <a:gd name="T1" fmla="*/ 516 h 609"/>
                <a:gd name="T2" fmla="*/ 419 w 426"/>
                <a:gd name="T3" fmla="*/ 369 h 609"/>
                <a:gd name="T4" fmla="*/ 400 w 426"/>
                <a:gd name="T5" fmla="*/ 196 h 609"/>
                <a:gd name="T6" fmla="*/ 219 w 426"/>
                <a:gd name="T7" fmla="*/ 18 h 609"/>
                <a:gd name="T8" fmla="*/ 64 w 426"/>
                <a:gd name="T9" fmla="*/ 28 h 609"/>
                <a:gd name="T10" fmla="*/ 9 w 426"/>
                <a:gd name="T11" fmla="*/ 133 h 609"/>
                <a:gd name="T12" fmla="*/ 6 w 426"/>
                <a:gd name="T13" fmla="*/ 194 h 609"/>
                <a:gd name="T14" fmla="*/ 23 w 426"/>
                <a:gd name="T15" fmla="*/ 177 h 609"/>
                <a:gd name="T16" fmla="*/ 32 w 426"/>
                <a:gd name="T17" fmla="*/ 201 h 609"/>
                <a:gd name="T18" fmla="*/ 28 w 426"/>
                <a:gd name="T19" fmla="*/ 229 h 609"/>
                <a:gd name="T20" fmla="*/ 53 w 426"/>
                <a:gd name="T21" fmla="*/ 238 h 609"/>
                <a:gd name="T22" fmla="*/ 135 w 426"/>
                <a:gd name="T23" fmla="*/ 123 h 609"/>
                <a:gd name="T24" fmla="*/ 143 w 426"/>
                <a:gd name="T25" fmla="*/ 72 h 609"/>
                <a:gd name="T26" fmla="*/ 204 w 426"/>
                <a:gd name="T27" fmla="*/ 40 h 609"/>
                <a:gd name="T28" fmla="*/ 331 w 426"/>
                <a:gd name="T29" fmla="*/ 116 h 609"/>
                <a:gd name="T30" fmla="*/ 393 w 426"/>
                <a:gd name="T31" fmla="*/ 284 h 609"/>
                <a:gd name="T32" fmla="*/ 376 w 426"/>
                <a:gd name="T33" fmla="*/ 428 h 609"/>
                <a:gd name="T34" fmla="*/ 336 w 426"/>
                <a:gd name="T35" fmla="*/ 511 h 609"/>
                <a:gd name="T36" fmla="*/ 285 w 426"/>
                <a:gd name="T37" fmla="*/ 562 h 609"/>
                <a:gd name="T38" fmla="*/ 149 w 426"/>
                <a:gd name="T39" fmla="*/ 527 h 609"/>
                <a:gd name="T40" fmla="*/ 42 w 426"/>
                <a:gd name="T41" fmla="*/ 436 h 609"/>
                <a:gd name="T42" fmla="*/ 78 w 426"/>
                <a:gd name="T43" fmla="*/ 485 h 609"/>
                <a:gd name="T44" fmla="*/ 103 w 426"/>
                <a:gd name="T45" fmla="*/ 531 h 609"/>
                <a:gd name="T46" fmla="*/ 211 w 426"/>
                <a:gd name="T47" fmla="*/ 591 h 609"/>
                <a:gd name="T48" fmla="*/ 305 w 426"/>
                <a:gd name="T49" fmla="*/ 585 h 609"/>
                <a:gd name="T50" fmla="*/ 365 w 426"/>
                <a:gd name="T51" fmla="*/ 516 h 609"/>
                <a:gd name="T52" fmla="*/ 26 w 426"/>
                <a:gd name="T53" fmla="*/ 160 h 609"/>
                <a:gd name="T54" fmla="*/ 36 w 426"/>
                <a:gd name="T55" fmla="*/ 143 h 609"/>
                <a:gd name="T56" fmla="*/ 26 w 426"/>
                <a:gd name="T57" fmla="*/ 160 h 609"/>
                <a:gd name="T58" fmla="*/ 65 w 426"/>
                <a:gd name="T59" fmla="*/ 220 h 609"/>
                <a:gd name="T60" fmla="*/ 105 w 426"/>
                <a:gd name="T61" fmla="*/ 165 h 609"/>
                <a:gd name="T62" fmla="*/ 65 w 426"/>
                <a:gd name="T63" fmla="*/ 220 h 609"/>
                <a:gd name="T64" fmla="*/ 48 w 426"/>
                <a:gd name="T65" fmla="*/ 196 h 609"/>
                <a:gd name="T66" fmla="*/ 55 w 426"/>
                <a:gd name="T67" fmla="*/ 156 h 609"/>
                <a:gd name="T68" fmla="*/ 87 w 426"/>
                <a:gd name="T69" fmla="*/ 102 h 609"/>
                <a:gd name="T70" fmla="*/ 66 w 426"/>
                <a:gd name="T71" fmla="*/ 158 h 609"/>
                <a:gd name="T72" fmla="*/ 55 w 426"/>
                <a:gd name="T73" fmla="*/ 185 h 609"/>
                <a:gd name="T74" fmla="*/ 48 w 426"/>
                <a:gd name="T75" fmla="*/ 213 h 609"/>
                <a:gd name="T76" fmla="*/ 48 w 426"/>
                <a:gd name="T77" fmla="*/ 196 h 609"/>
                <a:gd name="T78" fmla="*/ 92 w 426"/>
                <a:gd name="T79" fmla="*/ 37 h 609"/>
                <a:gd name="T80" fmla="*/ 52 w 426"/>
                <a:gd name="T81" fmla="*/ 75 h 609"/>
                <a:gd name="T82" fmla="*/ 53 w 426"/>
                <a:gd name="T83" fmla="*/ 64 h 609"/>
                <a:gd name="T84" fmla="*/ 76 w 426"/>
                <a:gd name="T85" fmla="*/ 39 h 609"/>
                <a:gd name="T86" fmla="*/ 92 w 426"/>
                <a:gd name="T87" fmla="*/ 37 h 609"/>
                <a:gd name="T88" fmla="*/ 127 w 426"/>
                <a:gd name="T89" fmla="*/ 63 h 609"/>
                <a:gd name="T90" fmla="*/ 103 w 426"/>
                <a:gd name="T91" fmla="*/ 77 h 609"/>
                <a:gd name="T92" fmla="*/ 81 w 426"/>
                <a:gd name="T93" fmla="*/ 90 h 609"/>
                <a:gd name="T94" fmla="*/ 84 w 426"/>
                <a:gd name="T95" fmla="*/ 76 h 609"/>
                <a:gd name="T96" fmla="*/ 114 w 426"/>
                <a:gd name="T97" fmla="*/ 57 h 609"/>
                <a:gd name="T98" fmla="*/ 156 w 426"/>
                <a:gd name="T99" fmla="*/ 38 h 609"/>
                <a:gd name="T100" fmla="*/ 127 w 426"/>
                <a:gd name="T101" fmla="*/ 63 h 6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426" h="609">
                  <a:moveTo>
                    <a:pt x="365" y="516"/>
                  </a:moveTo>
                  <a:cubicBezTo>
                    <a:pt x="390" y="470"/>
                    <a:pt x="413" y="422"/>
                    <a:pt x="419" y="369"/>
                  </a:cubicBezTo>
                  <a:cubicBezTo>
                    <a:pt x="426" y="312"/>
                    <a:pt x="417" y="251"/>
                    <a:pt x="400" y="196"/>
                  </a:cubicBezTo>
                  <a:cubicBezTo>
                    <a:pt x="376" y="114"/>
                    <a:pt x="307" y="32"/>
                    <a:pt x="219" y="18"/>
                  </a:cubicBezTo>
                  <a:cubicBezTo>
                    <a:pt x="173" y="10"/>
                    <a:pt x="106" y="0"/>
                    <a:pt x="64" y="28"/>
                  </a:cubicBezTo>
                  <a:cubicBezTo>
                    <a:pt x="33" y="50"/>
                    <a:pt x="18" y="99"/>
                    <a:pt x="9" y="133"/>
                  </a:cubicBezTo>
                  <a:cubicBezTo>
                    <a:pt x="5" y="154"/>
                    <a:pt x="0" y="172"/>
                    <a:pt x="6" y="194"/>
                  </a:cubicBezTo>
                  <a:cubicBezTo>
                    <a:pt x="13" y="223"/>
                    <a:pt x="22" y="187"/>
                    <a:pt x="23" y="177"/>
                  </a:cubicBezTo>
                  <a:cubicBezTo>
                    <a:pt x="25" y="155"/>
                    <a:pt x="32" y="193"/>
                    <a:pt x="32" y="201"/>
                  </a:cubicBezTo>
                  <a:cubicBezTo>
                    <a:pt x="32" y="210"/>
                    <a:pt x="28" y="219"/>
                    <a:pt x="28" y="229"/>
                  </a:cubicBezTo>
                  <a:cubicBezTo>
                    <a:pt x="27" y="241"/>
                    <a:pt x="46" y="238"/>
                    <a:pt x="53" y="238"/>
                  </a:cubicBezTo>
                  <a:cubicBezTo>
                    <a:pt x="113" y="236"/>
                    <a:pt x="138" y="175"/>
                    <a:pt x="135" y="123"/>
                  </a:cubicBezTo>
                  <a:cubicBezTo>
                    <a:pt x="135" y="110"/>
                    <a:pt x="131" y="81"/>
                    <a:pt x="143" y="72"/>
                  </a:cubicBezTo>
                  <a:cubicBezTo>
                    <a:pt x="163" y="57"/>
                    <a:pt x="176" y="38"/>
                    <a:pt x="204" y="40"/>
                  </a:cubicBezTo>
                  <a:cubicBezTo>
                    <a:pt x="251" y="42"/>
                    <a:pt x="303" y="79"/>
                    <a:pt x="331" y="116"/>
                  </a:cubicBezTo>
                  <a:cubicBezTo>
                    <a:pt x="365" y="161"/>
                    <a:pt x="386" y="229"/>
                    <a:pt x="393" y="284"/>
                  </a:cubicBezTo>
                  <a:cubicBezTo>
                    <a:pt x="400" y="337"/>
                    <a:pt x="394" y="378"/>
                    <a:pt x="376" y="428"/>
                  </a:cubicBezTo>
                  <a:cubicBezTo>
                    <a:pt x="366" y="457"/>
                    <a:pt x="355" y="487"/>
                    <a:pt x="336" y="511"/>
                  </a:cubicBezTo>
                  <a:cubicBezTo>
                    <a:pt x="323" y="528"/>
                    <a:pt x="305" y="553"/>
                    <a:pt x="285" y="562"/>
                  </a:cubicBezTo>
                  <a:cubicBezTo>
                    <a:pt x="247" y="581"/>
                    <a:pt x="180" y="551"/>
                    <a:pt x="149" y="527"/>
                  </a:cubicBezTo>
                  <a:cubicBezTo>
                    <a:pt x="112" y="499"/>
                    <a:pt x="82" y="461"/>
                    <a:pt x="42" y="436"/>
                  </a:cubicBezTo>
                  <a:cubicBezTo>
                    <a:pt x="43" y="454"/>
                    <a:pt x="68" y="471"/>
                    <a:pt x="78" y="485"/>
                  </a:cubicBezTo>
                  <a:cubicBezTo>
                    <a:pt x="88" y="499"/>
                    <a:pt x="93" y="518"/>
                    <a:pt x="103" y="531"/>
                  </a:cubicBezTo>
                  <a:cubicBezTo>
                    <a:pt x="128" y="563"/>
                    <a:pt x="174" y="580"/>
                    <a:pt x="211" y="591"/>
                  </a:cubicBezTo>
                  <a:cubicBezTo>
                    <a:pt x="242" y="601"/>
                    <a:pt x="279" y="609"/>
                    <a:pt x="305" y="585"/>
                  </a:cubicBezTo>
                  <a:cubicBezTo>
                    <a:pt x="327" y="565"/>
                    <a:pt x="350" y="542"/>
                    <a:pt x="365" y="516"/>
                  </a:cubicBezTo>
                  <a:close/>
                  <a:moveTo>
                    <a:pt x="26" y="160"/>
                  </a:moveTo>
                  <a:cubicBezTo>
                    <a:pt x="26" y="155"/>
                    <a:pt x="30" y="141"/>
                    <a:pt x="36" y="143"/>
                  </a:cubicBezTo>
                  <a:cubicBezTo>
                    <a:pt x="40" y="145"/>
                    <a:pt x="25" y="171"/>
                    <a:pt x="26" y="160"/>
                  </a:cubicBezTo>
                  <a:close/>
                  <a:moveTo>
                    <a:pt x="65" y="220"/>
                  </a:moveTo>
                  <a:cubicBezTo>
                    <a:pt x="63" y="208"/>
                    <a:pt x="96" y="169"/>
                    <a:pt x="105" y="165"/>
                  </a:cubicBezTo>
                  <a:cubicBezTo>
                    <a:pt x="110" y="187"/>
                    <a:pt x="86" y="217"/>
                    <a:pt x="65" y="220"/>
                  </a:cubicBezTo>
                  <a:close/>
                  <a:moveTo>
                    <a:pt x="48" y="196"/>
                  </a:moveTo>
                  <a:cubicBezTo>
                    <a:pt x="48" y="181"/>
                    <a:pt x="48" y="170"/>
                    <a:pt x="55" y="156"/>
                  </a:cubicBezTo>
                  <a:cubicBezTo>
                    <a:pt x="59" y="149"/>
                    <a:pt x="83" y="101"/>
                    <a:pt x="87" y="102"/>
                  </a:cubicBezTo>
                  <a:cubicBezTo>
                    <a:pt x="97" y="102"/>
                    <a:pt x="70" y="150"/>
                    <a:pt x="66" y="158"/>
                  </a:cubicBezTo>
                  <a:cubicBezTo>
                    <a:pt x="62" y="166"/>
                    <a:pt x="57" y="176"/>
                    <a:pt x="55" y="185"/>
                  </a:cubicBezTo>
                  <a:cubicBezTo>
                    <a:pt x="53" y="194"/>
                    <a:pt x="55" y="205"/>
                    <a:pt x="48" y="213"/>
                  </a:cubicBezTo>
                  <a:cubicBezTo>
                    <a:pt x="46" y="216"/>
                    <a:pt x="48" y="197"/>
                    <a:pt x="48" y="196"/>
                  </a:cubicBezTo>
                  <a:close/>
                  <a:moveTo>
                    <a:pt x="92" y="37"/>
                  </a:moveTo>
                  <a:cubicBezTo>
                    <a:pt x="78" y="48"/>
                    <a:pt x="67" y="65"/>
                    <a:pt x="52" y="75"/>
                  </a:cubicBezTo>
                  <a:cubicBezTo>
                    <a:pt x="44" y="80"/>
                    <a:pt x="53" y="64"/>
                    <a:pt x="53" y="64"/>
                  </a:cubicBezTo>
                  <a:cubicBezTo>
                    <a:pt x="60" y="54"/>
                    <a:pt x="66" y="46"/>
                    <a:pt x="76" y="39"/>
                  </a:cubicBezTo>
                  <a:cubicBezTo>
                    <a:pt x="80" y="37"/>
                    <a:pt x="92" y="35"/>
                    <a:pt x="92" y="37"/>
                  </a:cubicBezTo>
                  <a:close/>
                  <a:moveTo>
                    <a:pt x="127" y="63"/>
                  </a:moveTo>
                  <a:cubicBezTo>
                    <a:pt x="120" y="68"/>
                    <a:pt x="109" y="71"/>
                    <a:pt x="103" y="77"/>
                  </a:cubicBezTo>
                  <a:cubicBezTo>
                    <a:pt x="96" y="85"/>
                    <a:pt x="92" y="90"/>
                    <a:pt x="81" y="90"/>
                  </a:cubicBezTo>
                  <a:cubicBezTo>
                    <a:pt x="74" y="91"/>
                    <a:pt x="83" y="77"/>
                    <a:pt x="84" y="76"/>
                  </a:cubicBezTo>
                  <a:cubicBezTo>
                    <a:pt x="93" y="68"/>
                    <a:pt x="104" y="62"/>
                    <a:pt x="114" y="57"/>
                  </a:cubicBezTo>
                  <a:cubicBezTo>
                    <a:pt x="128" y="50"/>
                    <a:pt x="142" y="45"/>
                    <a:pt x="156" y="38"/>
                  </a:cubicBezTo>
                  <a:cubicBezTo>
                    <a:pt x="166" y="44"/>
                    <a:pt x="132" y="60"/>
                    <a:pt x="127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7"/>
            <p:cNvSpPr>
              <a:spLocks/>
            </p:cNvSpPr>
            <p:nvPr/>
          </p:nvSpPr>
          <p:spPr bwMode="auto">
            <a:xfrm>
              <a:off x="1836738" y="-87313"/>
              <a:ext cx="360363" cy="484188"/>
            </a:xfrm>
            <a:custGeom>
              <a:avLst/>
              <a:gdLst>
                <a:gd name="T0" fmla="*/ 66 w 96"/>
                <a:gd name="T1" fmla="*/ 35 h 129"/>
                <a:gd name="T2" fmla="*/ 70 w 96"/>
                <a:gd name="T3" fmla="*/ 71 h 129"/>
                <a:gd name="T4" fmla="*/ 85 w 96"/>
                <a:gd name="T5" fmla="*/ 115 h 129"/>
                <a:gd name="T6" fmla="*/ 65 w 96"/>
                <a:gd name="T7" fmla="*/ 124 h 129"/>
                <a:gd name="T8" fmla="*/ 48 w 96"/>
                <a:gd name="T9" fmla="*/ 95 h 129"/>
                <a:gd name="T10" fmla="*/ 24 w 96"/>
                <a:gd name="T11" fmla="*/ 69 h 129"/>
                <a:gd name="T12" fmla="*/ 11 w 96"/>
                <a:gd name="T13" fmla="*/ 32 h 129"/>
                <a:gd name="T14" fmla="*/ 2 w 96"/>
                <a:gd name="T15" fmla="*/ 0 h 129"/>
                <a:gd name="T16" fmla="*/ 30 w 96"/>
                <a:gd name="T17" fmla="*/ 37 h 129"/>
                <a:gd name="T18" fmla="*/ 33 w 96"/>
                <a:gd name="T19" fmla="*/ 33 h 129"/>
                <a:gd name="T20" fmla="*/ 66 w 96"/>
                <a:gd name="T21" fmla="*/ 3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6" h="129">
                  <a:moveTo>
                    <a:pt x="66" y="35"/>
                  </a:moveTo>
                  <a:cubicBezTo>
                    <a:pt x="68" y="46"/>
                    <a:pt x="70" y="59"/>
                    <a:pt x="70" y="71"/>
                  </a:cubicBezTo>
                  <a:cubicBezTo>
                    <a:pt x="70" y="91"/>
                    <a:pt x="73" y="99"/>
                    <a:pt x="85" y="115"/>
                  </a:cubicBezTo>
                  <a:cubicBezTo>
                    <a:pt x="96" y="129"/>
                    <a:pt x="74" y="127"/>
                    <a:pt x="65" y="124"/>
                  </a:cubicBezTo>
                  <a:cubicBezTo>
                    <a:pt x="54" y="120"/>
                    <a:pt x="53" y="103"/>
                    <a:pt x="48" y="95"/>
                  </a:cubicBezTo>
                  <a:cubicBezTo>
                    <a:pt x="43" y="85"/>
                    <a:pt x="30" y="79"/>
                    <a:pt x="24" y="69"/>
                  </a:cubicBezTo>
                  <a:cubicBezTo>
                    <a:pt x="17" y="58"/>
                    <a:pt x="14" y="44"/>
                    <a:pt x="11" y="32"/>
                  </a:cubicBezTo>
                  <a:cubicBezTo>
                    <a:pt x="8" y="25"/>
                    <a:pt x="0" y="8"/>
                    <a:pt x="2" y="0"/>
                  </a:cubicBezTo>
                  <a:cubicBezTo>
                    <a:pt x="2" y="1"/>
                    <a:pt x="38" y="36"/>
                    <a:pt x="30" y="37"/>
                  </a:cubicBezTo>
                  <a:cubicBezTo>
                    <a:pt x="32" y="36"/>
                    <a:pt x="33" y="35"/>
                    <a:pt x="33" y="33"/>
                  </a:cubicBezTo>
                  <a:cubicBezTo>
                    <a:pt x="34" y="22"/>
                    <a:pt x="63" y="25"/>
                    <a:pt x="66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8"/>
            <p:cNvSpPr>
              <a:spLocks noEditPoints="1"/>
            </p:cNvSpPr>
            <p:nvPr/>
          </p:nvSpPr>
          <p:spPr bwMode="auto">
            <a:xfrm>
              <a:off x="1335088" y="-3851275"/>
              <a:ext cx="1624013" cy="1422400"/>
            </a:xfrm>
            <a:custGeom>
              <a:avLst/>
              <a:gdLst>
                <a:gd name="T0" fmla="*/ 405 w 433"/>
                <a:gd name="T1" fmla="*/ 0 h 379"/>
                <a:gd name="T2" fmla="*/ 351 w 433"/>
                <a:gd name="T3" fmla="*/ 11 h 379"/>
                <a:gd name="T4" fmla="*/ 299 w 433"/>
                <a:gd name="T5" fmla="*/ 11 h 379"/>
                <a:gd name="T6" fmla="*/ 253 w 433"/>
                <a:gd name="T7" fmla="*/ 22 h 379"/>
                <a:gd name="T8" fmla="*/ 211 w 433"/>
                <a:gd name="T9" fmla="*/ 30 h 379"/>
                <a:gd name="T10" fmla="*/ 136 w 433"/>
                <a:gd name="T11" fmla="*/ 81 h 379"/>
                <a:gd name="T12" fmla="*/ 64 w 433"/>
                <a:gd name="T13" fmla="*/ 157 h 379"/>
                <a:gd name="T14" fmla="*/ 27 w 433"/>
                <a:gd name="T15" fmla="*/ 202 h 379"/>
                <a:gd name="T16" fmla="*/ 30 w 433"/>
                <a:gd name="T17" fmla="*/ 268 h 379"/>
                <a:gd name="T18" fmla="*/ 92 w 433"/>
                <a:gd name="T19" fmla="*/ 304 h 379"/>
                <a:gd name="T20" fmla="*/ 105 w 433"/>
                <a:gd name="T21" fmla="*/ 256 h 379"/>
                <a:gd name="T22" fmla="*/ 210 w 433"/>
                <a:gd name="T23" fmla="*/ 298 h 379"/>
                <a:gd name="T24" fmla="*/ 198 w 433"/>
                <a:gd name="T25" fmla="*/ 292 h 379"/>
                <a:gd name="T26" fmla="*/ 183 w 433"/>
                <a:gd name="T27" fmla="*/ 305 h 379"/>
                <a:gd name="T28" fmla="*/ 133 w 433"/>
                <a:gd name="T29" fmla="*/ 326 h 379"/>
                <a:gd name="T30" fmla="*/ 102 w 433"/>
                <a:gd name="T31" fmla="*/ 351 h 379"/>
                <a:gd name="T32" fmla="*/ 126 w 433"/>
                <a:gd name="T33" fmla="*/ 374 h 379"/>
                <a:gd name="T34" fmla="*/ 203 w 433"/>
                <a:gd name="T35" fmla="*/ 341 h 379"/>
                <a:gd name="T36" fmla="*/ 236 w 433"/>
                <a:gd name="T37" fmla="*/ 360 h 379"/>
                <a:gd name="T38" fmla="*/ 266 w 433"/>
                <a:gd name="T39" fmla="*/ 373 h 379"/>
                <a:gd name="T40" fmla="*/ 284 w 433"/>
                <a:gd name="T41" fmla="*/ 349 h 379"/>
                <a:gd name="T42" fmla="*/ 269 w 433"/>
                <a:gd name="T43" fmla="*/ 294 h 379"/>
                <a:gd name="T44" fmla="*/ 287 w 433"/>
                <a:gd name="T45" fmla="*/ 271 h 379"/>
                <a:gd name="T46" fmla="*/ 340 w 433"/>
                <a:gd name="T47" fmla="*/ 295 h 379"/>
                <a:gd name="T48" fmla="*/ 353 w 433"/>
                <a:gd name="T49" fmla="*/ 289 h 379"/>
                <a:gd name="T50" fmla="*/ 389 w 433"/>
                <a:gd name="T51" fmla="*/ 303 h 379"/>
                <a:gd name="T52" fmla="*/ 375 w 433"/>
                <a:gd name="T53" fmla="*/ 273 h 379"/>
                <a:gd name="T54" fmla="*/ 389 w 433"/>
                <a:gd name="T55" fmla="*/ 260 h 379"/>
                <a:gd name="T56" fmla="*/ 293 w 433"/>
                <a:gd name="T57" fmla="*/ 218 h 379"/>
                <a:gd name="T58" fmla="*/ 353 w 433"/>
                <a:gd name="T59" fmla="*/ 215 h 379"/>
                <a:gd name="T60" fmla="*/ 323 w 433"/>
                <a:gd name="T61" fmla="*/ 202 h 379"/>
                <a:gd name="T62" fmla="*/ 343 w 433"/>
                <a:gd name="T63" fmla="*/ 181 h 379"/>
                <a:gd name="T64" fmla="*/ 319 w 433"/>
                <a:gd name="T65" fmla="*/ 154 h 379"/>
                <a:gd name="T66" fmla="*/ 318 w 433"/>
                <a:gd name="T67" fmla="*/ 141 h 379"/>
                <a:gd name="T68" fmla="*/ 347 w 433"/>
                <a:gd name="T69" fmla="*/ 118 h 379"/>
                <a:gd name="T70" fmla="*/ 295 w 433"/>
                <a:gd name="T71" fmla="*/ 112 h 379"/>
                <a:gd name="T72" fmla="*/ 304 w 433"/>
                <a:gd name="T73" fmla="*/ 101 h 379"/>
                <a:gd name="T74" fmla="*/ 319 w 433"/>
                <a:gd name="T75" fmla="*/ 94 h 379"/>
                <a:gd name="T76" fmla="*/ 384 w 433"/>
                <a:gd name="T77" fmla="*/ 66 h 379"/>
                <a:gd name="T78" fmla="*/ 279 w 433"/>
                <a:gd name="T79" fmla="*/ 84 h 379"/>
                <a:gd name="T80" fmla="*/ 340 w 433"/>
                <a:gd name="T81" fmla="*/ 55 h 379"/>
                <a:gd name="T82" fmla="*/ 427 w 433"/>
                <a:gd name="T83" fmla="*/ 7 h 379"/>
                <a:gd name="T84" fmla="*/ 173 w 433"/>
                <a:gd name="T85" fmla="*/ 192 h 379"/>
                <a:gd name="T86" fmla="*/ 232 w 433"/>
                <a:gd name="T87" fmla="*/ 250 h 379"/>
                <a:gd name="T88" fmla="*/ 160 w 433"/>
                <a:gd name="T89" fmla="*/ 208 h 379"/>
                <a:gd name="T90" fmla="*/ 212 w 433"/>
                <a:gd name="T91" fmla="*/ 258 h 379"/>
                <a:gd name="T92" fmla="*/ 168 w 433"/>
                <a:gd name="T93" fmla="*/ 224 h 379"/>
                <a:gd name="T94" fmla="*/ 130 w 433"/>
                <a:gd name="T95" fmla="*/ 212 h 379"/>
                <a:gd name="T96" fmla="*/ 274 w 433"/>
                <a:gd name="T97" fmla="*/ 120 h 379"/>
                <a:gd name="T98" fmla="*/ 221 w 433"/>
                <a:gd name="T99" fmla="*/ 129 h 379"/>
                <a:gd name="T100" fmla="*/ 146 w 433"/>
                <a:gd name="T101" fmla="*/ 123 h 379"/>
                <a:gd name="T102" fmla="*/ 206 w 433"/>
                <a:gd name="T103" fmla="*/ 113 h 379"/>
                <a:gd name="T104" fmla="*/ 209 w 433"/>
                <a:gd name="T105" fmla="*/ 103 h 379"/>
                <a:gd name="T106" fmla="*/ 274 w 433"/>
                <a:gd name="T107" fmla="*/ 12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33" h="379">
                  <a:moveTo>
                    <a:pt x="427" y="7"/>
                  </a:moveTo>
                  <a:cubicBezTo>
                    <a:pt x="414" y="13"/>
                    <a:pt x="406" y="19"/>
                    <a:pt x="405" y="0"/>
                  </a:cubicBezTo>
                  <a:cubicBezTo>
                    <a:pt x="400" y="6"/>
                    <a:pt x="377" y="18"/>
                    <a:pt x="385" y="2"/>
                  </a:cubicBezTo>
                  <a:cubicBezTo>
                    <a:pt x="368" y="8"/>
                    <a:pt x="366" y="2"/>
                    <a:pt x="351" y="11"/>
                  </a:cubicBezTo>
                  <a:cubicBezTo>
                    <a:pt x="338" y="20"/>
                    <a:pt x="328" y="27"/>
                    <a:pt x="331" y="8"/>
                  </a:cubicBezTo>
                  <a:cubicBezTo>
                    <a:pt x="331" y="11"/>
                    <a:pt x="289" y="30"/>
                    <a:pt x="299" y="11"/>
                  </a:cubicBezTo>
                  <a:cubicBezTo>
                    <a:pt x="290" y="9"/>
                    <a:pt x="285" y="15"/>
                    <a:pt x="278" y="19"/>
                  </a:cubicBezTo>
                  <a:cubicBezTo>
                    <a:pt x="269" y="23"/>
                    <a:pt x="262" y="17"/>
                    <a:pt x="253" y="22"/>
                  </a:cubicBezTo>
                  <a:cubicBezTo>
                    <a:pt x="248" y="24"/>
                    <a:pt x="238" y="23"/>
                    <a:pt x="233" y="24"/>
                  </a:cubicBezTo>
                  <a:cubicBezTo>
                    <a:pt x="225" y="26"/>
                    <a:pt x="218" y="28"/>
                    <a:pt x="211" y="30"/>
                  </a:cubicBezTo>
                  <a:cubicBezTo>
                    <a:pt x="197" y="36"/>
                    <a:pt x="186" y="48"/>
                    <a:pt x="178" y="59"/>
                  </a:cubicBezTo>
                  <a:cubicBezTo>
                    <a:pt x="169" y="70"/>
                    <a:pt x="147" y="72"/>
                    <a:pt x="136" y="81"/>
                  </a:cubicBezTo>
                  <a:cubicBezTo>
                    <a:pt x="125" y="90"/>
                    <a:pt x="120" y="105"/>
                    <a:pt x="110" y="116"/>
                  </a:cubicBezTo>
                  <a:cubicBezTo>
                    <a:pt x="95" y="131"/>
                    <a:pt x="81" y="145"/>
                    <a:pt x="64" y="157"/>
                  </a:cubicBezTo>
                  <a:cubicBezTo>
                    <a:pt x="42" y="175"/>
                    <a:pt x="0" y="201"/>
                    <a:pt x="2" y="233"/>
                  </a:cubicBezTo>
                  <a:cubicBezTo>
                    <a:pt x="6" y="228"/>
                    <a:pt x="17" y="202"/>
                    <a:pt x="27" y="202"/>
                  </a:cubicBezTo>
                  <a:cubicBezTo>
                    <a:pt x="42" y="203"/>
                    <a:pt x="19" y="239"/>
                    <a:pt x="17" y="241"/>
                  </a:cubicBezTo>
                  <a:cubicBezTo>
                    <a:pt x="12" y="251"/>
                    <a:pt x="27" y="261"/>
                    <a:pt x="30" y="268"/>
                  </a:cubicBezTo>
                  <a:cubicBezTo>
                    <a:pt x="37" y="287"/>
                    <a:pt x="51" y="284"/>
                    <a:pt x="67" y="289"/>
                  </a:cubicBezTo>
                  <a:cubicBezTo>
                    <a:pt x="68" y="289"/>
                    <a:pt x="92" y="308"/>
                    <a:pt x="92" y="304"/>
                  </a:cubicBezTo>
                  <a:cubicBezTo>
                    <a:pt x="93" y="300"/>
                    <a:pt x="74" y="283"/>
                    <a:pt x="72" y="276"/>
                  </a:cubicBezTo>
                  <a:cubicBezTo>
                    <a:pt x="73" y="271"/>
                    <a:pt x="99" y="259"/>
                    <a:pt x="105" y="256"/>
                  </a:cubicBezTo>
                  <a:cubicBezTo>
                    <a:pt x="134" y="239"/>
                    <a:pt x="169" y="220"/>
                    <a:pt x="197" y="251"/>
                  </a:cubicBezTo>
                  <a:cubicBezTo>
                    <a:pt x="210" y="265"/>
                    <a:pt x="213" y="281"/>
                    <a:pt x="210" y="298"/>
                  </a:cubicBezTo>
                  <a:cubicBezTo>
                    <a:pt x="209" y="302"/>
                    <a:pt x="191" y="333"/>
                    <a:pt x="187" y="323"/>
                  </a:cubicBezTo>
                  <a:cubicBezTo>
                    <a:pt x="185" y="316"/>
                    <a:pt x="198" y="300"/>
                    <a:pt x="198" y="292"/>
                  </a:cubicBezTo>
                  <a:cubicBezTo>
                    <a:pt x="199" y="286"/>
                    <a:pt x="192" y="259"/>
                    <a:pt x="181" y="261"/>
                  </a:cubicBezTo>
                  <a:cubicBezTo>
                    <a:pt x="187" y="260"/>
                    <a:pt x="189" y="288"/>
                    <a:pt x="183" y="305"/>
                  </a:cubicBezTo>
                  <a:cubicBezTo>
                    <a:pt x="178" y="320"/>
                    <a:pt x="168" y="331"/>
                    <a:pt x="150" y="331"/>
                  </a:cubicBezTo>
                  <a:cubicBezTo>
                    <a:pt x="145" y="331"/>
                    <a:pt x="136" y="321"/>
                    <a:pt x="133" y="326"/>
                  </a:cubicBezTo>
                  <a:cubicBezTo>
                    <a:pt x="128" y="335"/>
                    <a:pt x="133" y="336"/>
                    <a:pt x="122" y="338"/>
                  </a:cubicBezTo>
                  <a:cubicBezTo>
                    <a:pt x="113" y="339"/>
                    <a:pt x="102" y="340"/>
                    <a:pt x="102" y="351"/>
                  </a:cubicBezTo>
                  <a:cubicBezTo>
                    <a:pt x="101" y="363"/>
                    <a:pt x="101" y="360"/>
                    <a:pt x="107" y="370"/>
                  </a:cubicBezTo>
                  <a:cubicBezTo>
                    <a:pt x="111" y="376"/>
                    <a:pt x="118" y="379"/>
                    <a:pt x="126" y="374"/>
                  </a:cubicBezTo>
                  <a:cubicBezTo>
                    <a:pt x="139" y="365"/>
                    <a:pt x="176" y="367"/>
                    <a:pt x="176" y="349"/>
                  </a:cubicBezTo>
                  <a:cubicBezTo>
                    <a:pt x="185" y="347"/>
                    <a:pt x="195" y="345"/>
                    <a:pt x="203" y="341"/>
                  </a:cubicBezTo>
                  <a:cubicBezTo>
                    <a:pt x="200" y="334"/>
                    <a:pt x="220" y="320"/>
                    <a:pt x="229" y="325"/>
                  </a:cubicBezTo>
                  <a:cubicBezTo>
                    <a:pt x="241" y="331"/>
                    <a:pt x="237" y="361"/>
                    <a:pt x="236" y="360"/>
                  </a:cubicBezTo>
                  <a:cubicBezTo>
                    <a:pt x="252" y="351"/>
                    <a:pt x="245" y="331"/>
                    <a:pt x="247" y="331"/>
                  </a:cubicBezTo>
                  <a:cubicBezTo>
                    <a:pt x="271" y="331"/>
                    <a:pt x="266" y="373"/>
                    <a:pt x="266" y="373"/>
                  </a:cubicBezTo>
                  <a:cubicBezTo>
                    <a:pt x="267" y="371"/>
                    <a:pt x="276" y="366"/>
                    <a:pt x="278" y="363"/>
                  </a:cubicBezTo>
                  <a:cubicBezTo>
                    <a:pt x="280" y="358"/>
                    <a:pt x="283" y="354"/>
                    <a:pt x="284" y="349"/>
                  </a:cubicBezTo>
                  <a:cubicBezTo>
                    <a:pt x="287" y="339"/>
                    <a:pt x="289" y="328"/>
                    <a:pt x="287" y="317"/>
                  </a:cubicBezTo>
                  <a:cubicBezTo>
                    <a:pt x="286" y="310"/>
                    <a:pt x="278" y="293"/>
                    <a:pt x="269" y="294"/>
                  </a:cubicBezTo>
                  <a:cubicBezTo>
                    <a:pt x="262" y="295"/>
                    <a:pt x="260" y="287"/>
                    <a:pt x="257" y="281"/>
                  </a:cubicBezTo>
                  <a:cubicBezTo>
                    <a:pt x="267" y="281"/>
                    <a:pt x="280" y="279"/>
                    <a:pt x="287" y="271"/>
                  </a:cubicBezTo>
                  <a:cubicBezTo>
                    <a:pt x="294" y="262"/>
                    <a:pt x="298" y="276"/>
                    <a:pt x="308" y="274"/>
                  </a:cubicBezTo>
                  <a:cubicBezTo>
                    <a:pt x="319" y="271"/>
                    <a:pt x="333" y="286"/>
                    <a:pt x="340" y="295"/>
                  </a:cubicBezTo>
                  <a:cubicBezTo>
                    <a:pt x="342" y="299"/>
                    <a:pt x="357" y="319"/>
                    <a:pt x="357" y="319"/>
                  </a:cubicBezTo>
                  <a:cubicBezTo>
                    <a:pt x="364" y="316"/>
                    <a:pt x="343" y="291"/>
                    <a:pt x="353" y="289"/>
                  </a:cubicBezTo>
                  <a:cubicBezTo>
                    <a:pt x="376" y="285"/>
                    <a:pt x="390" y="317"/>
                    <a:pt x="390" y="317"/>
                  </a:cubicBezTo>
                  <a:cubicBezTo>
                    <a:pt x="390" y="317"/>
                    <a:pt x="393" y="313"/>
                    <a:pt x="389" y="303"/>
                  </a:cubicBezTo>
                  <a:cubicBezTo>
                    <a:pt x="383" y="292"/>
                    <a:pt x="375" y="283"/>
                    <a:pt x="364" y="276"/>
                  </a:cubicBezTo>
                  <a:cubicBezTo>
                    <a:pt x="347" y="267"/>
                    <a:pt x="365" y="266"/>
                    <a:pt x="375" y="273"/>
                  </a:cubicBezTo>
                  <a:cubicBezTo>
                    <a:pt x="386" y="280"/>
                    <a:pt x="395" y="271"/>
                    <a:pt x="415" y="296"/>
                  </a:cubicBezTo>
                  <a:cubicBezTo>
                    <a:pt x="415" y="296"/>
                    <a:pt x="412" y="274"/>
                    <a:pt x="389" y="260"/>
                  </a:cubicBezTo>
                  <a:cubicBezTo>
                    <a:pt x="366" y="245"/>
                    <a:pt x="336" y="232"/>
                    <a:pt x="308" y="227"/>
                  </a:cubicBezTo>
                  <a:cubicBezTo>
                    <a:pt x="297" y="225"/>
                    <a:pt x="293" y="218"/>
                    <a:pt x="293" y="218"/>
                  </a:cubicBezTo>
                  <a:cubicBezTo>
                    <a:pt x="303" y="225"/>
                    <a:pt x="328" y="224"/>
                    <a:pt x="339" y="222"/>
                  </a:cubicBezTo>
                  <a:cubicBezTo>
                    <a:pt x="357" y="220"/>
                    <a:pt x="353" y="215"/>
                    <a:pt x="353" y="215"/>
                  </a:cubicBezTo>
                  <a:cubicBezTo>
                    <a:pt x="341" y="217"/>
                    <a:pt x="329" y="209"/>
                    <a:pt x="323" y="208"/>
                  </a:cubicBezTo>
                  <a:cubicBezTo>
                    <a:pt x="320" y="208"/>
                    <a:pt x="318" y="202"/>
                    <a:pt x="323" y="202"/>
                  </a:cubicBezTo>
                  <a:cubicBezTo>
                    <a:pt x="333" y="203"/>
                    <a:pt x="342" y="198"/>
                    <a:pt x="333" y="190"/>
                  </a:cubicBezTo>
                  <a:cubicBezTo>
                    <a:pt x="319" y="177"/>
                    <a:pt x="343" y="182"/>
                    <a:pt x="343" y="181"/>
                  </a:cubicBezTo>
                  <a:cubicBezTo>
                    <a:pt x="344" y="175"/>
                    <a:pt x="333" y="174"/>
                    <a:pt x="332" y="166"/>
                  </a:cubicBezTo>
                  <a:cubicBezTo>
                    <a:pt x="331" y="161"/>
                    <a:pt x="321" y="159"/>
                    <a:pt x="319" y="154"/>
                  </a:cubicBezTo>
                  <a:cubicBezTo>
                    <a:pt x="317" y="151"/>
                    <a:pt x="330" y="153"/>
                    <a:pt x="331" y="151"/>
                  </a:cubicBezTo>
                  <a:cubicBezTo>
                    <a:pt x="333" y="148"/>
                    <a:pt x="318" y="141"/>
                    <a:pt x="318" y="141"/>
                  </a:cubicBezTo>
                  <a:cubicBezTo>
                    <a:pt x="312" y="134"/>
                    <a:pt x="328" y="136"/>
                    <a:pt x="329" y="135"/>
                  </a:cubicBezTo>
                  <a:cubicBezTo>
                    <a:pt x="347" y="130"/>
                    <a:pt x="347" y="118"/>
                    <a:pt x="347" y="118"/>
                  </a:cubicBezTo>
                  <a:cubicBezTo>
                    <a:pt x="335" y="121"/>
                    <a:pt x="344" y="134"/>
                    <a:pt x="289" y="122"/>
                  </a:cubicBezTo>
                  <a:cubicBezTo>
                    <a:pt x="274" y="118"/>
                    <a:pt x="281" y="112"/>
                    <a:pt x="295" y="112"/>
                  </a:cubicBezTo>
                  <a:cubicBezTo>
                    <a:pt x="304" y="113"/>
                    <a:pt x="318" y="115"/>
                    <a:pt x="324" y="105"/>
                  </a:cubicBezTo>
                  <a:cubicBezTo>
                    <a:pt x="325" y="103"/>
                    <a:pt x="308" y="108"/>
                    <a:pt x="304" y="101"/>
                  </a:cubicBezTo>
                  <a:cubicBezTo>
                    <a:pt x="302" y="99"/>
                    <a:pt x="309" y="95"/>
                    <a:pt x="311" y="95"/>
                  </a:cubicBezTo>
                  <a:cubicBezTo>
                    <a:pt x="314" y="95"/>
                    <a:pt x="316" y="95"/>
                    <a:pt x="319" y="94"/>
                  </a:cubicBezTo>
                  <a:cubicBezTo>
                    <a:pt x="331" y="93"/>
                    <a:pt x="353" y="91"/>
                    <a:pt x="367" y="81"/>
                  </a:cubicBezTo>
                  <a:cubicBezTo>
                    <a:pt x="370" y="79"/>
                    <a:pt x="389" y="64"/>
                    <a:pt x="384" y="66"/>
                  </a:cubicBezTo>
                  <a:cubicBezTo>
                    <a:pt x="373" y="70"/>
                    <a:pt x="359" y="78"/>
                    <a:pt x="329" y="81"/>
                  </a:cubicBezTo>
                  <a:cubicBezTo>
                    <a:pt x="318" y="82"/>
                    <a:pt x="287" y="93"/>
                    <a:pt x="279" y="84"/>
                  </a:cubicBezTo>
                  <a:cubicBezTo>
                    <a:pt x="289" y="79"/>
                    <a:pt x="293" y="71"/>
                    <a:pt x="305" y="71"/>
                  </a:cubicBezTo>
                  <a:cubicBezTo>
                    <a:pt x="316" y="71"/>
                    <a:pt x="331" y="60"/>
                    <a:pt x="340" y="55"/>
                  </a:cubicBezTo>
                  <a:cubicBezTo>
                    <a:pt x="363" y="44"/>
                    <a:pt x="391" y="40"/>
                    <a:pt x="413" y="25"/>
                  </a:cubicBezTo>
                  <a:cubicBezTo>
                    <a:pt x="433" y="20"/>
                    <a:pt x="427" y="7"/>
                    <a:pt x="427" y="7"/>
                  </a:cubicBezTo>
                  <a:close/>
                  <a:moveTo>
                    <a:pt x="195" y="211"/>
                  </a:moveTo>
                  <a:cubicBezTo>
                    <a:pt x="191" y="208"/>
                    <a:pt x="172" y="194"/>
                    <a:pt x="173" y="192"/>
                  </a:cubicBezTo>
                  <a:cubicBezTo>
                    <a:pt x="181" y="178"/>
                    <a:pt x="247" y="241"/>
                    <a:pt x="236" y="252"/>
                  </a:cubicBezTo>
                  <a:cubicBezTo>
                    <a:pt x="234" y="253"/>
                    <a:pt x="233" y="252"/>
                    <a:pt x="232" y="250"/>
                  </a:cubicBezTo>
                  <a:cubicBezTo>
                    <a:pt x="224" y="236"/>
                    <a:pt x="208" y="221"/>
                    <a:pt x="195" y="211"/>
                  </a:cubicBezTo>
                  <a:close/>
                  <a:moveTo>
                    <a:pt x="160" y="208"/>
                  </a:moveTo>
                  <a:cubicBezTo>
                    <a:pt x="174" y="212"/>
                    <a:pt x="189" y="222"/>
                    <a:pt x="200" y="231"/>
                  </a:cubicBezTo>
                  <a:cubicBezTo>
                    <a:pt x="204" y="234"/>
                    <a:pt x="234" y="259"/>
                    <a:pt x="212" y="258"/>
                  </a:cubicBezTo>
                  <a:cubicBezTo>
                    <a:pt x="207" y="258"/>
                    <a:pt x="203" y="242"/>
                    <a:pt x="196" y="239"/>
                  </a:cubicBezTo>
                  <a:cubicBezTo>
                    <a:pt x="186" y="234"/>
                    <a:pt x="178" y="227"/>
                    <a:pt x="168" y="224"/>
                  </a:cubicBezTo>
                  <a:cubicBezTo>
                    <a:pt x="158" y="221"/>
                    <a:pt x="113" y="223"/>
                    <a:pt x="109" y="217"/>
                  </a:cubicBezTo>
                  <a:cubicBezTo>
                    <a:pt x="113" y="216"/>
                    <a:pt x="126" y="210"/>
                    <a:pt x="130" y="212"/>
                  </a:cubicBezTo>
                  <a:cubicBezTo>
                    <a:pt x="137" y="215"/>
                    <a:pt x="151" y="206"/>
                    <a:pt x="160" y="208"/>
                  </a:cubicBezTo>
                  <a:close/>
                  <a:moveTo>
                    <a:pt x="274" y="120"/>
                  </a:moveTo>
                  <a:cubicBezTo>
                    <a:pt x="266" y="118"/>
                    <a:pt x="260" y="121"/>
                    <a:pt x="254" y="124"/>
                  </a:cubicBezTo>
                  <a:cubicBezTo>
                    <a:pt x="243" y="129"/>
                    <a:pt x="234" y="129"/>
                    <a:pt x="221" y="129"/>
                  </a:cubicBezTo>
                  <a:cubicBezTo>
                    <a:pt x="203" y="129"/>
                    <a:pt x="187" y="139"/>
                    <a:pt x="169" y="134"/>
                  </a:cubicBezTo>
                  <a:cubicBezTo>
                    <a:pt x="161" y="132"/>
                    <a:pt x="145" y="134"/>
                    <a:pt x="146" y="123"/>
                  </a:cubicBezTo>
                  <a:cubicBezTo>
                    <a:pt x="147" y="113"/>
                    <a:pt x="158" y="110"/>
                    <a:pt x="167" y="110"/>
                  </a:cubicBezTo>
                  <a:cubicBezTo>
                    <a:pt x="180" y="110"/>
                    <a:pt x="193" y="112"/>
                    <a:pt x="206" y="113"/>
                  </a:cubicBezTo>
                  <a:cubicBezTo>
                    <a:pt x="214" y="114"/>
                    <a:pt x="220" y="120"/>
                    <a:pt x="229" y="121"/>
                  </a:cubicBezTo>
                  <a:cubicBezTo>
                    <a:pt x="221" y="118"/>
                    <a:pt x="214" y="110"/>
                    <a:pt x="209" y="103"/>
                  </a:cubicBezTo>
                  <a:cubicBezTo>
                    <a:pt x="229" y="99"/>
                    <a:pt x="247" y="115"/>
                    <a:pt x="269" y="114"/>
                  </a:cubicBezTo>
                  <a:cubicBezTo>
                    <a:pt x="273" y="113"/>
                    <a:pt x="274" y="117"/>
                    <a:pt x="274" y="1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9"/>
            <p:cNvSpPr>
              <a:spLocks/>
            </p:cNvSpPr>
            <p:nvPr/>
          </p:nvSpPr>
          <p:spPr bwMode="auto">
            <a:xfrm>
              <a:off x="2840038" y="149225"/>
              <a:ext cx="131763" cy="123825"/>
            </a:xfrm>
            <a:custGeom>
              <a:avLst/>
              <a:gdLst>
                <a:gd name="T0" fmla="*/ 34 w 35"/>
                <a:gd name="T1" fmla="*/ 0 h 33"/>
                <a:gd name="T2" fmla="*/ 27 w 35"/>
                <a:gd name="T3" fmla="*/ 20 h 33"/>
                <a:gd name="T4" fmla="*/ 3 w 35"/>
                <a:gd name="T5" fmla="*/ 24 h 33"/>
                <a:gd name="T6" fmla="*/ 8 w 35"/>
                <a:gd name="T7" fmla="*/ 21 h 33"/>
                <a:gd name="T8" fmla="*/ 34 w 35"/>
                <a:gd name="T9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3">
                  <a:moveTo>
                    <a:pt x="34" y="0"/>
                  </a:moveTo>
                  <a:cubicBezTo>
                    <a:pt x="35" y="8"/>
                    <a:pt x="32" y="15"/>
                    <a:pt x="27" y="20"/>
                  </a:cubicBezTo>
                  <a:cubicBezTo>
                    <a:pt x="26" y="21"/>
                    <a:pt x="0" y="33"/>
                    <a:pt x="3" y="24"/>
                  </a:cubicBezTo>
                  <a:cubicBezTo>
                    <a:pt x="4" y="22"/>
                    <a:pt x="6" y="21"/>
                    <a:pt x="8" y="21"/>
                  </a:cubicBezTo>
                  <a:cubicBezTo>
                    <a:pt x="21" y="20"/>
                    <a:pt x="25" y="7"/>
                    <a:pt x="3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0"/>
            <p:cNvSpPr>
              <a:spLocks/>
            </p:cNvSpPr>
            <p:nvPr/>
          </p:nvSpPr>
          <p:spPr bwMode="auto">
            <a:xfrm>
              <a:off x="2974975" y="149225"/>
              <a:ext cx="96838" cy="82550"/>
            </a:xfrm>
            <a:custGeom>
              <a:avLst/>
              <a:gdLst>
                <a:gd name="T0" fmla="*/ 26 w 26"/>
                <a:gd name="T1" fmla="*/ 0 h 22"/>
                <a:gd name="T2" fmla="*/ 4 w 26"/>
                <a:gd name="T3" fmla="*/ 18 h 22"/>
                <a:gd name="T4" fmla="*/ 0 w 26"/>
                <a:gd name="T5" fmla="*/ 9 h 22"/>
                <a:gd name="T6" fmla="*/ 4 w 26"/>
                <a:gd name="T7" fmla="*/ 7 h 22"/>
                <a:gd name="T8" fmla="*/ 26 w 26"/>
                <a:gd name="T9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" h="22">
                  <a:moveTo>
                    <a:pt x="26" y="0"/>
                  </a:moveTo>
                  <a:cubicBezTo>
                    <a:pt x="25" y="4"/>
                    <a:pt x="9" y="22"/>
                    <a:pt x="4" y="18"/>
                  </a:cubicBezTo>
                  <a:cubicBezTo>
                    <a:pt x="3" y="18"/>
                    <a:pt x="0" y="9"/>
                    <a:pt x="0" y="9"/>
                  </a:cubicBezTo>
                  <a:cubicBezTo>
                    <a:pt x="1" y="8"/>
                    <a:pt x="3" y="8"/>
                    <a:pt x="4" y="7"/>
                  </a:cubicBezTo>
                  <a:cubicBezTo>
                    <a:pt x="13" y="6"/>
                    <a:pt x="1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1"/>
            <p:cNvSpPr>
              <a:spLocks/>
            </p:cNvSpPr>
            <p:nvPr/>
          </p:nvSpPr>
          <p:spPr bwMode="auto">
            <a:xfrm>
              <a:off x="3076575" y="174625"/>
              <a:ext cx="52388" cy="60325"/>
            </a:xfrm>
            <a:custGeom>
              <a:avLst/>
              <a:gdLst>
                <a:gd name="T0" fmla="*/ 14 w 14"/>
                <a:gd name="T1" fmla="*/ 0 h 16"/>
                <a:gd name="T2" fmla="*/ 4 w 14"/>
                <a:gd name="T3" fmla="*/ 13 h 16"/>
                <a:gd name="T4" fmla="*/ 3 w 14"/>
                <a:gd name="T5" fmla="*/ 6 h 16"/>
                <a:gd name="T6" fmla="*/ 14 w 14"/>
                <a:gd name="T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6">
                  <a:moveTo>
                    <a:pt x="14" y="0"/>
                  </a:moveTo>
                  <a:cubicBezTo>
                    <a:pt x="11" y="4"/>
                    <a:pt x="7" y="8"/>
                    <a:pt x="4" y="13"/>
                  </a:cubicBezTo>
                  <a:cubicBezTo>
                    <a:pt x="2" y="16"/>
                    <a:pt x="0" y="8"/>
                    <a:pt x="3" y="6"/>
                  </a:cubicBezTo>
                  <a:cubicBezTo>
                    <a:pt x="6" y="2"/>
                    <a:pt x="9" y="0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2"/>
            <p:cNvSpPr>
              <a:spLocks noEditPoints="1"/>
            </p:cNvSpPr>
            <p:nvPr/>
          </p:nvSpPr>
          <p:spPr bwMode="auto">
            <a:xfrm>
              <a:off x="1016000" y="-3743325"/>
              <a:ext cx="6242050" cy="5600700"/>
            </a:xfrm>
            <a:custGeom>
              <a:avLst/>
              <a:gdLst>
                <a:gd name="T0" fmla="*/ 198 w 1663"/>
                <a:gd name="T1" fmla="*/ 1072 h 1491"/>
                <a:gd name="T2" fmla="*/ 197 w 1663"/>
                <a:gd name="T3" fmla="*/ 918 h 1491"/>
                <a:gd name="T4" fmla="*/ 313 w 1663"/>
                <a:gd name="T5" fmla="*/ 1031 h 1491"/>
                <a:gd name="T6" fmla="*/ 263 w 1663"/>
                <a:gd name="T7" fmla="*/ 1362 h 1491"/>
                <a:gd name="T8" fmla="*/ 467 w 1663"/>
                <a:gd name="T9" fmla="*/ 1213 h 1491"/>
                <a:gd name="T10" fmla="*/ 441 w 1663"/>
                <a:gd name="T11" fmla="*/ 926 h 1491"/>
                <a:gd name="T12" fmla="*/ 322 w 1663"/>
                <a:gd name="T13" fmla="*/ 820 h 1491"/>
                <a:gd name="T14" fmla="*/ 237 w 1663"/>
                <a:gd name="T15" fmla="*/ 772 h 1491"/>
                <a:gd name="T16" fmla="*/ 322 w 1663"/>
                <a:gd name="T17" fmla="*/ 759 h 1491"/>
                <a:gd name="T18" fmla="*/ 428 w 1663"/>
                <a:gd name="T19" fmla="*/ 886 h 1491"/>
                <a:gd name="T20" fmla="*/ 512 w 1663"/>
                <a:gd name="T21" fmla="*/ 964 h 1491"/>
                <a:gd name="T22" fmla="*/ 603 w 1663"/>
                <a:gd name="T23" fmla="*/ 952 h 1491"/>
                <a:gd name="T24" fmla="*/ 505 w 1663"/>
                <a:gd name="T25" fmla="*/ 784 h 1491"/>
                <a:gd name="T26" fmla="*/ 647 w 1663"/>
                <a:gd name="T27" fmla="*/ 884 h 1491"/>
                <a:gd name="T28" fmla="*/ 584 w 1663"/>
                <a:gd name="T29" fmla="*/ 776 h 1491"/>
                <a:gd name="T30" fmla="*/ 676 w 1663"/>
                <a:gd name="T31" fmla="*/ 830 h 1491"/>
                <a:gd name="T32" fmla="*/ 573 w 1663"/>
                <a:gd name="T33" fmla="*/ 1036 h 1491"/>
                <a:gd name="T34" fmla="*/ 774 w 1663"/>
                <a:gd name="T35" fmla="*/ 1011 h 1491"/>
                <a:gd name="T36" fmla="*/ 824 w 1663"/>
                <a:gd name="T37" fmla="*/ 1007 h 1491"/>
                <a:gd name="T38" fmla="*/ 1005 w 1663"/>
                <a:gd name="T39" fmla="*/ 907 h 1491"/>
                <a:gd name="T40" fmla="*/ 1313 w 1663"/>
                <a:gd name="T41" fmla="*/ 1196 h 1491"/>
                <a:gd name="T42" fmla="*/ 1487 w 1663"/>
                <a:gd name="T43" fmla="*/ 1263 h 1491"/>
                <a:gd name="T44" fmla="*/ 1595 w 1663"/>
                <a:gd name="T45" fmla="*/ 1415 h 1491"/>
                <a:gd name="T46" fmla="*/ 1430 w 1663"/>
                <a:gd name="T47" fmla="*/ 1132 h 1491"/>
                <a:gd name="T48" fmla="*/ 841 w 1663"/>
                <a:gd name="T49" fmla="*/ 591 h 1491"/>
                <a:gd name="T50" fmla="*/ 649 w 1663"/>
                <a:gd name="T51" fmla="*/ 432 h 1491"/>
                <a:gd name="T52" fmla="*/ 602 w 1663"/>
                <a:gd name="T53" fmla="*/ 532 h 1491"/>
                <a:gd name="T54" fmla="*/ 539 w 1663"/>
                <a:gd name="T55" fmla="*/ 509 h 1491"/>
                <a:gd name="T56" fmla="*/ 425 w 1663"/>
                <a:gd name="T57" fmla="*/ 523 h 1491"/>
                <a:gd name="T58" fmla="*/ 260 w 1663"/>
                <a:gd name="T59" fmla="*/ 554 h 1491"/>
                <a:gd name="T60" fmla="*/ 172 w 1663"/>
                <a:gd name="T61" fmla="*/ 587 h 1491"/>
                <a:gd name="T62" fmla="*/ 276 w 1663"/>
                <a:gd name="T63" fmla="*/ 499 h 1491"/>
                <a:gd name="T64" fmla="*/ 539 w 1663"/>
                <a:gd name="T65" fmla="*/ 461 h 1491"/>
                <a:gd name="T66" fmla="*/ 610 w 1663"/>
                <a:gd name="T67" fmla="*/ 383 h 1491"/>
                <a:gd name="T68" fmla="*/ 680 w 1663"/>
                <a:gd name="T69" fmla="*/ 317 h 1491"/>
                <a:gd name="T70" fmla="*/ 636 w 1663"/>
                <a:gd name="T71" fmla="*/ 143 h 1491"/>
                <a:gd name="T72" fmla="*/ 500 w 1663"/>
                <a:gd name="T73" fmla="*/ 9 h 1491"/>
                <a:gd name="T74" fmla="*/ 482 w 1663"/>
                <a:gd name="T75" fmla="*/ 80 h 1491"/>
                <a:gd name="T76" fmla="*/ 582 w 1663"/>
                <a:gd name="T77" fmla="*/ 100 h 1491"/>
                <a:gd name="T78" fmla="*/ 573 w 1663"/>
                <a:gd name="T79" fmla="*/ 202 h 1491"/>
                <a:gd name="T80" fmla="*/ 443 w 1663"/>
                <a:gd name="T81" fmla="*/ 209 h 1491"/>
                <a:gd name="T82" fmla="*/ 460 w 1663"/>
                <a:gd name="T83" fmla="*/ 329 h 1491"/>
                <a:gd name="T84" fmla="*/ 347 w 1663"/>
                <a:gd name="T85" fmla="*/ 381 h 1491"/>
                <a:gd name="T86" fmla="*/ 255 w 1663"/>
                <a:gd name="T87" fmla="*/ 355 h 1491"/>
                <a:gd name="T88" fmla="*/ 149 w 1663"/>
                <a:gd name="T89" fmla="*/ 355 h 1491"/>
                <a:gd name="T90" fmla="*/ 142 w 1663"/>
                <a:gd name="T91" fmla="*/ 518 h 1491"/>
                <a:gd name="T92" fmla="*/ 214 w 1663"/>
                <a:gd name="T93" fmla="*/ 476 h 1491"/>
                <a:gd name="T94" fmla="*/ 144 w 1663"/>
                <a:gd name="T95" fmla="*/ 815 h 1491"/>
                <a:gd name="T96" fmla="*/ 91 w 1663"/>
                <a:gd name="T97" fmla="*/ 1015 h 1491"/>
                <a:gd name="T98" fmla="*/ 1504 w 1663"/>
                <a:gd name="T99" fmla="*/ 1213 h 1491"/>
                <a:gd name="T100" fmla="*/ 1244 w 1663"/>
                <a:gd name="T101" fmla="*/ 1103 h 1491"/>
                <a:gd name="T102" fmla="*/ 1183 w 1663"/>
                <a:gd name="T103" fmla="*/ 985 h 1491"/>
                <a:gd name="T104" fmla="*/ 1093 w 1663"/>
                <a:gd name="T105" fmla="*/ 909 h 1491"/>
                <a:gd name="T106" fmla="*/ 887 w 1663"/>
                <a:gd name="T107" fmla="*/ 660 h 1491"/>
                <a:gd name="T108" fmla="*/ 701 w 1663"/>
                <a:gd name="T109" fmla="*/ 628 h 1491"/>
                <a:gd name="T110" fmla="*/ 564 w 1663"/>
                <a:gd name="T111" fmla="*/ 678 h 1491"/>
                <a:gd name="T112" fmla="*/ 654 w 1663"/>
                <a:gd name="T113" fmla="*/ 716 h 1491"/>
                <a:gd name="T114" fmla="*/ 357 w 1663"/>
                <a:gd name="T115" fmla="*/ 1282 h 1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663" h="1491">
                  <a:moveTo>
                    <a:pt x="1" y="1093"/>
                  </a:moveTo>
                  <a:cubicBezTo>
                    <a:pt x="0" y="1117"/>
                    <a:pt x="10" y="1131"/>
                    <a:pt x="35" y="1129"/>
                  </a:cubicBezTo>
                  <a:cubicBezTo>
                    <a:pt x="61" y="1127"/>
                    <a:pt x="53" y="1103"/>
                    <a:pt x="66" y="1087"/>
                  </a:cubicBezTo>
                  <a:cubicBezTo>
                    <a:pt x="45" y="1087"/>
                    <a:pt x="70" y="1074"/>
                    <a:pt x="76" y="1072"/>
                  </a:cubicBezTo>
                  <a:cubicBezTo>
                    <a:pt x="84" y="1069"/>
                    <a:pt x="111" y="1065"/>
                    <a:pt x="118" y="1067"/>
                  </a:cubicBezTo>
                  <a:cubicBezTo>
                    <a:pt x="116" y="1074"/>
                    <a:pt x="105" y="1071"/>
                    <a:pt x="98" y="1075"/>
                  </a:cubicBezTo>
                  <a:cubicBezTo>
                    <a:pt x="88" y="1082"/>
                    <a:pt x="79" y="1084"/>
                    <a:pt x="71" y="1096"/>
                  </a:cubicBezTo>
                  <a:cubicBezTo>
                    <a:pt x="54" y="1122"/>
                    <a:pt x="90" y="1126"/>
                    <a:pt x="108" y="1122"/>
                  </a:cubicBezTo>
                  <a:cubicBezTo>
                    <a:pt x="130" y="1117"/>
                    <a:pt x="128" y="1097"/>
                    <a:pt x="145" y="1090"/>
                  </a:cubicBezTo>
                  <a:cubicBezTo>
                    <a:pt x="163" y="1083"/>
                    <a:pt x="182" y="1079"/>
                    <a:pt x="198" y="1072"/>
                  </a:cubicBezTo>
                  <a:cubicBezTo>
                    <a:pt x="207" y="1068"/>
                    <a:pt x="206" y="1060"/>
                    <a:pt x="215" y="1059"/>
                  </a:cubicBezTo>
                  <a:cubicBezTo>
                    <a:pt x="226" y="1057"/>
                    <a:pt x="228" y="1045"/>
                    <a:pt x="226" y="1036"/>
                  </a:cubicBezTo>
                  <a:cubicBezTo>
                    <a:pt x="223" y="1017"/>
                    <a:pt x="202" y="1029"/>
                    <a:pt x="193" y="1013"/>
                  </a:cubicBezTo>
                  <a:cubicBezTo>
                    <a:pt x="188" y="1006"/>
                    <a:pt x="188" y="995"/>
                    <a:pt x="185" y="987"/>
                  </a:cubicBezTo>
                  <a:cubicBezTo>
                    <a:pt x="184" y="985"/>
                    <a:pt x="176" y="954"/>
                    <a:pt x="183" y="962"/>
                  </a:cubicBezTo>
                  <a:cubicBezTo>
                    <a:pt x="196" y="977"/>
                    <a:pt x="199" y="1003"/>
                    <a:pt x="217" y="1013"/>
                  </a:cubicBezTo>
                  <a:cubicBezTo>
                    <a:pt x="214" y="1011"/>
                    <a:pt x="209" y="988"/>
                    <a:pt x="208" y="985"/>
                  </a:cubicBezTo>
                  <a:cubicBezTo>
                    <a:pt x="207" y="974"/>
                    <a:pt x="212" y="963"/>
                    <a:pt x="207" y="954"/>
                  </a:cubicBezTo>
                  <a:cubicBezTo>
                    <a:pt x="205" y="952"/>
                    <a:pt x="170" y="896"/>
                    <a:pt x="179" y="896"/>
                  </a:cubicBezTo>
                  <a:cubicBezTo>
                    <a:pt x="193" y="895"/>
                    <a:pt x="188" y="915"/>
                    <a:pt x="197" y="918"/>
                  </a:cubicBezTo>
                  <a:cubicBezTo>
                    <a:pt x="201" y="919"/>
                    <a:pt x="207" y="911"/>
                    <a:pt x="211" y="911"/>
                  </a:cubicBezTo>
                  <a:cubicBezTo>
                    <a:pt x="221" y="911"/>
                    <a:pt x="226" y="928"/>
                    <a:pt x="240" y="928"/>
                  </a:cubicBezTo>
                  <a:cubicBezTo>
                    <a:pt x="235" y="898"/>
                    <a:pt x="264" y="927"/>
                    <a:pt x="274" y="931"/>
                  </a:cubicBezTo>
                  <a:cubicBezTo>
                    <a:pt x="286" y="935"/>
                    <a:pt x="271" y="908"/>
                    <a:pt x="270" y="906"/>
                  </a:cubicBezTo>
                  <a:cubicBezTo>
                    <a:pt x="265" y="896"/>
                    <a:pt x="260" y="885"/>
                    <a:pt x="254" y="875"/>
                  </a:cubicBezTo>
                  <a:cubicBezTo>
                    <a:pt x="249" y="866"/>
                    <a:pt x="239" y="852"/>
                    <a:pt x="239" y="842"/>
                  </a:cubicBezTo>
                  <a:cubicBezTo>
                    <a:pt x="239" y="832"/>
                    <a:pt x="252" y="850"/>
                    <a:pt x="253" y="852"/>
                  </a:cubicBezTo>
                  <a:cubicBezTo>
                    <a:pt x="259" y="868"/>
                    <a:pt x="270" y="887"/>
                    <a:pt x="279" y="903"/>
                  </a:cubicBezTo>
                  <a:cubicBezTo>
                    <a:pt x="288" y="921"/>
                    <a:pt x="301" y="941"/>
                    <a:pt x="308" y="960"/>
                  </a:cubicBezTo>
                  <a:cubicBezTo>
                    <a:pt x="316" y="981"/>
                    <a:pt x="310" y="1008"/>
                    <a:pt x="313" y="1031"/>
                  </a:cubicBezTo>
                  <a:cubicBezTo>
                    <a:pt x="317" y="1056"/>
                    <a:pt x="312" y="1082"/>
                    <a:pt x="315" y="1107"/>
                  </a:cubicBezTo>
                  <a:cubicBezTo>
                    <a:pt x="317" y="1125"/>
                    <a:pt x="320" y="1143"/>
                    <a:pt x="323" y="1160"/>
                  </a:cubicBezTo>
                  <a:cubicBezTo>
                    <a:pt x="326" y="1183"/>
                    <a:pt x="330" y="1204"/>
                    <a:pt x="331" y="1227"/>
                  </a:cubicBezTo>
                  <a:cubicBezTo>
                    <a:pt x="331" y="1250"/>
                    <a:pt x="330" y="1271"/>
                    <a:pt x="340" y="1292"/>
                  </a:cubicBezTo>
                  <a:cubicBezTo>
                    <a:pt x="344" y="1300"/>
                    <a:pt x="354" y="1307"/>
                    <a:pt x="345" y="1316"/>
                  </a:cubicBezTo>
                  <a:cubicBezTo>
                    <a:pt x="339" y="1323"/>
                    <a:pt x="320" y="1329"/>
                    <a:pt x="311" y="1324"/>
                  </a:cubicBezTo>
                  <a:cubicBezTo>
                    <a:pt x="296" y="1315"/>
                    <a:pt x="279" y="1323"/>
                    <a:pt x="265" y="1324"/>
                  </a:cubicBezTo>
                  <a:cubicBezTo>
                    <a:pt x="241" y="1325"/>
                    <a:pt x="225" y="1357"/>
                    <a:pt x="225" y="1378"/>
                  </a:cubicBezTo>
                  <a:cubicBezTo>
                    <a:pt x="226" y="1391"/>
                    <a:pt x="254" y="1429"/>
                    <a:pt x="266" y="1405"/>
                  </a:cubicBezTo>
                  <a:cubicBezTo>
                    <a:pt x="271" y="1396"/>
                    <a:pt x="259" y="1375"/>
                    <a:pt x="263" y="1362"/>
                  </a:cubicBezTo>
                  <a:cubicBezTo>
                    <a:pt x="269" y="1343"/>
                    <a:pt x="287" y="1346"/>
                    <a:pt x="303" y="1337"/>
                  </a:cubicBezTo>
                  <a:cubicBezTo>
                    <a:pt x="302" y="1347"/>
                    <a:pt x="296" y="1348"/>
                    <a:pt x="288" y="1350"/>
                  </a:cubicBezTo>
                  <a:cubicBezTo>
                    <a:pt x="272" y="1355"/>
                    <a:pt x="285" y="1363"/>
                    <a:pt x="276" y="1369"/>
                  </a:cubicBezTo>
                  <a:cubicBezTo>
                    <a:pt x="257" y="1385"/>
                    <a:pt x="296" y="1407"/>
                    <a:pt x="297" y="1402"/>
                  </a:cubicBezTo>
                  <a:cubicBezTo>
                    <a:pt x="301" y="1390"/>
                    <a:pt x="308" y="1402"/>
                    <a:pt x="313" y="1402"/>
                  </a:cubicBezTo>
                  <a:cubicBezTo>
                    <a:pt x="319" y="1403"/>
                    <a:pt x="320" y="1391"/>
                    <a:pt x="327" y="1388"/>
                  </a:cubicBezTo>
                  <a:cubicBezTo>
                    <a:pt x="341" y="1385"/>
                    <a:pt x="357" y="1386"/>
                    <a:pt x="372" y="1385"/>
                  </a:cubicBezTo>
                  <a:cubicBezTo>
                    <a:pt x="402" y="1384"/>
                    <a:pt x="429" y="1395"/>
                    <a:pt x="460" y="1385"/>
                  </a:cubicBezTo>
                  <a:cubicBezTo>
                    <a:pt x="496" y="1374"/>
                    <a:pt x="468" y="1331"/>
                    <a:pt x="461" y="1308"/>
                  </a:cubicBezTo>
                  <a:cubicBezTo>
                    <a:pt x="451" y="1278"/>
                    <a:pt x="466" y="1245"/>
                    <a:pt x="467" y="1213"/>
                  </a:cubicBezTo>
                  <a:cubicBezTo>
                    <a:pt x="468" y="1179"/>
                    <a:pt x="468" y="1145"/>
                    <a:pt x="461" y="1112"/>
                  </a:cubicBezTo>
                  <a:cubicBezTo>
                    <a:pt x="459" y="1106"/>
                    <a:pt x="466" y="1100"/>
                    <a:pt x="462" y="1092"/>
                  </a:cubicBezTo>
                  <a:cubicBezTo>
                    <a:pt x="461" y="1086"/>
                    <a:pt x="468" y="1071"/>
                    <a:pt x="471" y="1065"/>
                  </a:cubicBezTo>
                  <a:cubicBezTo>
                    <a:pt x="473" y="1061"/>
                    <a:pt x="493" y="1027"/>
                    <a:pt x="482" y="1026"/>
                  </a:cubicBezTo>
                  <a:cubicBezTo>
                    <a:pt x="475" y="1025"/>
                    <a:pt x="480" y="1030"/>
                    <a:pt x="475" y="1026"/>
                  </a:cubicBezTo>
                  <a:cubicBezTo>
                    <a:pt x="468" y="1021"/>
                    <a:pt x="470" y="1033"/>
                    <a:pt x="470" y="1035"/>
                  </a:cubicBezTo>
                  <a:cubicBezTo>
                    <a:pt x="469" y="1040"/>
                    <a:pt x="460" y="1067"/>
                    <a:pt x="456" y="1066"/>
                  </a:cubicBezTo>
                  <a:cubicBezTo>
                    <a:pt x="447" y="1065"/>
                    <a:pt x="462" y="983"/>
                    <a:pt x="464" y="975"/>
                  </a:cubicBezTo>
                  <a:cubicBezTo>
                    <a:pt x="469" y="959"/>
                    <a:pt x="481" y="947"/>
                    <a:pt x="465" y="935"/>
                  </a:cubicBezTo>
                  <a:cubicBezTo>
                    <a:pt x="457" y="929"/>
                    <a:pt x="449" y="930"/>
                    <a:pt x="441" y="926"/>
                  </a:cubicBezTo>
                  <a:cubicBezTo>
                    <a:pt x="398" y="907"/>
                    <a:pt x="402" y="874"/>
                    <a:pt x="392" y="844"/>
                  </a:cubicBezTo>
                  <a:cubicBezTo>
                    <a:pt x="393" y="845"/>
                    <a:pt x="388" y="840"/>
                    <a:pt x="387" y="839"/>
                  </a:cubicBezTo>
                  <a:cubicBezTo>
                    <a:pt x="379" y="835"/>
                    <a:pt x="381" y="824"/>
                    <a:pt x="380" y="822"/>
                  </a:cubicBezTo>
                  <a:cubicBezTo>
                    <a:pt x="373" y="813"/>
                    <a:pt x="373" y="828"/>
                    <a:pt x="374" y="827"/>
                  </a:cubicBezTo>
                  <a:cubicBezTo>
                    <a:pt x="384" y="847"/>
                    <a:pt x="362" y="830"/>
                    <a:pt x="352" y="807"/>
                  </a:cubicBezTo>
                  <a:cubicBezTo>
                    <a:pt x="351" y="806"/>
                    <a:pt x="357" y="823"/>
                    <a:pt x="349" y="825"/>
                  </a:cubicBezTo>
                  <a:cubicBezTo>
                    <a:pt x="346" y="825"/>
                    <a:pt x="343" y="818"/>
                    <a:pt x="343" y="816"/>
                  </a:cubicBezTo>
                  <a:cubicBezTo>
                    <a:pt x="340" y="812"/>
                    <a:pt x="337" y="807"/>
                    <a:pt x="332" y="808"/>
                  </a:cubicBezTo>
                  <a:cubicBezTo>
                    <a:pt x="336" y="807"/>
                    <a:pt x="343" y="829"/>
                    <a:pt x="339" y="831"/>
                  </a:cubicBezTo>
                  <a:cubicBezTo>
                    <a:pt x="329" y="836"/>
                    <a:pt x="326" y="821"/>
                    <a:pt x="322" y="820"/>
                  </a:cubicBezTo>
                  <a:cubicBezTo>
                    <a:pt x="317" y="819"/>
                    <a:pt x="315" y="825"/>
                    <a:pt x="308" y="820"/>
                  </a:cubicBezTo>
                  <a:cubicBezTo>
                    <a:pt x="302" y="816"/>
                    <a:pt x="298" y="818"/>
                    <a:pt x="299" y="824"/>
                  </a:cubicBezTo>
                  <a:cubicBezTo>
                    <a:pt x="301" y="836"/>
                    <a:pt x="282" y="821"/>
                    <a:pt x="280" y="816"/>
                  </a:cubicBezTo>
                  <a:cubicBezTo>
                    <a:pt x="273" y="809"/>
                    <a:pt x="270" y="813"/>
                    <a:pt x="259" y="785"/>
                  </a:cubicBezTo>
                  <a:cubicBezTo>
                    <a:pt x="263" y="788"/>
                    <a:pt x="251" y="808"/>
                    <a:pt x="265" y="819"/>
                  </a:cubicBezTo>
                  <a:cubicBezTo>
                    <a:pt x="270" y="830"/>
                    <a:pt x="278" y="833"/>
                    <a:pt x="284" y="840"/>
                  </a:cubicBezTo>
                  <a:cubicBezTo>
                    <a:pt x="289" y="847"/>
                    <a:pt x="309" y="849"/>
                    <a:pt x="312" y="854"/>
                  </a:cubicBezTo>
                  <a:cubicBezTo>
                    <a:pt x="312" y="854"/>
                    <a:pt x="292" y="862"/>
                    <a:pt x="270" y="846"/>
                  </a:cubicBezTo>
                  <a:cubicBezTo>
                    <a:pt x="259" y="837"/>
                    <a:pt x="248" y="829"/>
                    <a:pt x="241" y="815"/>
                  </a:cubicBezTo>
                  <a:cubicBezTo>
                    <a:pt x="235" y="804"/>
                    <a:pt x="233" y="785"/>
                    <a:pt x="237" y="772"/>
                  </a:cubicBezTo>
                  <a:cubicBezTo>
                    <a:pt x="237" y="770"/>
                    <a:pt x="254" y="773"/>
                    <a:pt x="258" y="771"/>
                  </a:cubicBezTo>
                  <a:cubicBezTo>
                    <a:pt x="263" y="766"/>
                    <a:pt x="268" y="774"/>
                    <a:pt x="271" y="777"/>
                  </a:cubicBezTo>
                  <a:cubicBezTo>
                    <a:pt x="275" y="780"/>
                    <a:pt x="300" y="793"/>
                    <a:pt x="300" y="796"/>
                  </a:cubicBezTo>
                  <a:cubicBezTo>
                    <a:pt x="299" y="798"/>
                    <a:pt x="319" y="807"/>
                    <a:pt x="322" y="808"/>
                  </a:cubicBezTo>
                  <a:cubicBezTo>
                    <a:pt x="326" y="808"/>
                    <a:pt x="313" y="787"/>
                    <a:pt x="312" y="786"/>
                  </a:cubicBezTo>
                  <a:cubicBezTo>
                    <a:pt x="309" y="780"/>
                    <a:pt x="305" y="771"/>
                    <a:pt x="300" y="765"/>
                  </a:cubicBezTo>
                  <a:cubicBezTo>
                    <a:pt x="296" y="760"/>
                    <a:pt x="296" y="746"/>
                    <a:pt x="294" y="739"/>
                  </a:cubicBezTo>
                  <a:cubicBezTo>
                    <a:pt x="293" y="733"/>
                    <a:pt x="282" y="709"/>
                    <a:pt x="295" y="711"/>
                  </a:cubicBezTo>
                  <a:cubicBezTo>
                    <a:pt x="301" y="713"/>
                    <a:pt x="308" y="728"/>
                    <a:pt x="309" y="734"/>
                  </a:cubicBezTo>
                  <a:cubicBezTo>
                    <a:pt x="309" y="735"/>
                    <a:pt x="312" y="751"/>
                    <a:pt x="322" y="759"/>
                  </a:cubicBezTo>
                  <a:cubicBezTo>
                    <a:pt x="327" y="764"/>
                    <a:pt x="335" y="760"/>
                    <a:pt x="335" y="760"/>
                  </a:cubicBezTo>
                  <a:cubicBezTo>
                    <a:pt x="335" y="760"/>
                    <a:pt x="310" y="739"/>
                    <a:pt x="326" y="724"/>
                  </a:cubicBezTo>
                  <a:cubicBezTo>
                    <a:pt x="331" y="719"/>
                    <a:pt x="341" y="764"/>
                    <a:pt x="342" y="764"/>
                  </a:cubicBezTo>
                  <a:cubicBezTo>
                    <a:pt x="348" y="778"/>
                    <a:pt x="348" y="791"/>
                    <a:pt x="367" y="798"/>
                  </a:cubicBezTo>
                  <a:cubicBezTo>
                    <a:pt x="375" y="790"/>
                    <a:pt x="358" y="769"/>
                    <a:pt x="358" y="759"/>
                  </a:cubicBezTo>
                  <a:cubicBezTo>
                    <a:pt x="358" y="745"/>
                    <a:pt x="369" y="771"/>
                    <a:pt x="368" y="770"/>
                  </a:cubicBezTo>
                  <a:cubicBezTo>
                    <a:pt x="372" y="776"/>
                    <a:pt x="375" y="803"/>
                    <a:pt x="384" y="804"/>
                  </a:cubicBezTo>
                  <a:cubicBezTo>
                    <a:pt x="389" y="804"/>
                    <a:pt x="399" y="810"/>
                    <a:pt x="404" y="807"/>
                  </a:cubicBezTo>
                  <a:cubicBezTo>
                    <a:pt x="416" y="801"/>
                    <a:pt x="417" y="810"/>
                    <a:pt x="415" y="821"/>
                  </a:cubicBezTo>
                  <a:cubicBezTo>
                    <a:pt x="414" y="832"/>
                    <a:pt x="409" y="883"/>
                    <a:pt x="428" y="886"/>
                  </a:cubicBezTo>
                  <a:cubicBezTo>
                    <a:pt x="429" y="886"/>
                    <a:pt x="429" y="869"/>
                    <a:pt x="429" y="867"/>
                  </a:cubicBezTo>
                  <a:cubicBezTo>
                    <a:pt x="430" y="857"/>
                    <a:pt x="439" y="877"/>
                    <a:pt x="440" y="878"/>
                  </a:cubicBezTo>
                  <a:cubicBezTo>
                    <a:pt x="452" y="890"/>
                    <a:pt x="452" y="897"/>
                    <a:pt x="466" y="901"/>
                  </a:cubicBezTo>
                  <a:cubicBezTo>
                    <a:pt x="458" y="896"/>
                    <a:pt x="451" y="868"/>
                    <a:pt x="449" y="859"/>
                  </a:cubicBezTo>
                  <a:cubicBezTo>
                    <a:pt x="448" y="856"/>
                    <a:pt x="443" y="811"/>
                    <a:pt x="448" y="817"/>
                  </a:cubicBezTo>
                  <a:cubicBezTo>
                    <a:pt x="455" y="827"/>
                    <a:pt x="454" y="841"/>
                    <a:pt x="461" y="851"/>
                  </a:cubicBezTo>
                  <a:cubicBezTo>
                    <a:pt x="467" y="860"/>
                    <a:pt x="474" y="876"/>
                    <a:pt x="486" y="878"/>
                  </a:cubicBezTo>
                  <a:cubicBezTo>
                    <a:pt x="483" y="869"/>
                    <a:pt x="489" y="861"/>
                    <a:pt x="494" y="874"/>
                  </a:cubicBezTo>
                  <a:cubicBezTo>
                    <a:pt x="498" y="884"/>
                    <a:pt x="507" y="892"/>
                    <a:pt x="509" y="904"/>
                  </a:cubicBezTo>
                  <a:cubicBezTo>
                    <a:pt x="514" y="926"/>
                    <a:pt x="514" y="941"/>
                    <a:pt x="512" y="964"/>
                  </a:cubicBezTo>
                  <a:cubicBezTo>
                    <a:pt x="511" y="980"/>
                    <a:pt x="512" y="1012"/>
                    <a:pt x="526" y="984"/>
                  </a:cubicBezTo>
                  <a:cubicBezTo>
                    <a:pt x="527" y="981"/>
                    <a:pt x="532" y="993"/>
                    <a:pt x="539" y="989"/>
                  </a:cubicBezTo>
                  <a:cubicBezTo>
                    <a:pt x="542" y="988"/>
                    <a:pt x="551" y="973"/>
                    <a:pt x="552" y="969"/>
                  </a:cubicBezTo>
                  <a:cubicBezTo>
                    <a:pt x="551" y="971"/>
                    <a:pt x="555" y="990"/>
                    <a:pt x="559" y="989"/>
                  </a:cubicBezTo>
                  <a:cubicBezTo>
                    <a:pt x="565" y="988"/>
                    <a:pt x="564" y="969"/>
                    <a:pt x="567" y="964"/>
                  </a:cubicBezTo>
                  <a:cubicBezTo>
                    <a:pt x="574" y="955"/>
                    <a:pt x="576" y="967"/>
                    <a:pt x="578" y="973"/>
                  </a:cubicBezTo>
                  <a:cubicBezTo>
                    <a:pt x="581" y="981"/>
                    <a:pt x="587" y="970"/>
                    <a:pt x="587" y="966"/>
                  </a:cubicBezTo>
                  <a:cubicBezTo>
                    <a:pt x="586" y="960"/>
                    <a:pt x="571" y="916"/>
                    <a:pt x="574" y="915"/>
                  </a:cubicBezTo>
                  <a:cubicBezTo>
                    <a:pt x="585" y="912"/>
                    <a:pt x="585" y="933"/>
                    <a:pt x="593" y="933"/>
                  </a:cubicBezTo>
                  <a:cubicBezTo>
                    <a:pt x="593" y="942"/>
                    <a:pt x="601" y="945"/>
                    <a:pt x="603" y="952"/>
                  </a:cubicBezTo>
                  <a:cubicBezTo>
                    <a:pt x="603" y="950"/>
                    <a:pt x="608" y="952"/>
                    <a:pt x="607" y="949"/>
                  </a:cubicBezTo>
                  <a:cubicBezTo>
                    <a:pt x="606" y="943"/>
                    <a:pt x="605" y="937"/>
                    <a:pt x="604" y="932"/>
                  </a:cubicBezTo>
                  <a:cubicBezTo>
                    <a:pt x="603" y="923"/>
                    <a:pt x="609" y="930"/>
                    <a:pt x="612" y="923"/>
                  </a:cubicBezTo>
                  <a:cubicBezTo>
                    <a:pt x="614" y="915"/>
                    <a:pt x="608" y="904"/>
                    <a:pt x="603" y="899"/>
                  </a:cubicBezTo>
                  <a:cubicBezTo>
                    <a:pt x="593" y="886"/>
                    <a:pt x="597" y="860"/>
                    <a:pt x="610" y="883"/>
                  </a:cubicBezTo>
                  <a:cubicBezTo>
                    <a:pt x="617" y="898"/>
                    <a:pt x="625" y="911"/>
                    <a:pt x="631" y="927"/>
                  </a:cubicBezTo>
                  <a:cubicBezTo>
                    <a:pt x="630" y="911"/>
                    <a:pt x="622" y="896"/>
                    <a:pt x="614" y="883"/>
                  </a:cubicBezTo>
                  <a:cubicBezTo>
                    <a:pt x="611" y="878"/>
                    <a:pt x="600" y="871"/>
                    <a:pt x="599" y="865"/>
                  </a:cubicBezTo>
                  <a:cubicBezTo>
                    <a:pt x="597" y="857"/>
                    <a:pt x="591" y="845"/>
                    <a:pt x="586" y="839"/>
                  </a:cubicBezTo>
                  <a:cubicBezTo>
                    <a:pt x="565" y="811"/>
                    <a:pt x="537" y="797"/>
                    <a:pt x="505" y="784"/>
                  </a:cubicBezTo>
                  <a:cubicBezTo>
                    <a:pt x="484" y="776"/>
                    <a:pt x="459" y="769"/>
                    <a:pt x="448" y="748"/>
                  </a:cubicBezTo>
                  <a:cubicBezTo>
                    <a:pt x="442" y="737"/>
                    <a:pt x="439" y="729"/>
                    <a:pt x="438" y="715"/>
                  </a:cubicBezTo>
                  <a:cubicBezTo>
                    <a:pt x="438" y="708"/>
                    <a:pt x="436" y="685"/>
                    <a:pt x="443" y="681"/>
                  </a:cubicBezTo>
                  <a:cubicBezTo>
                    <a:pt x="453" y="675"/>
                    <a:pt x="453" y="693"/>
                    <a:pt x="454" y="698"/>
                  </a:cubicBezTo>
                  <a:cubicBezTo>
                    <a:pt x="456" y="710"/>
                    <a:pt x="461" y="722"/>
                    <a:pt x="466" y="733"/>
                  </a:cubicBezTo>
                  <a:cubicBezTo>
                    <a:pt x="477" y="761"/>
                    <a:pt x="511" y="766"/>
                    <a:pt x="536" y="777"/>
                  </a:cubicBezTo>
                  <a:cubicBezTo>
                    <a:pt x="564" y="788"/>
                    <a:pt x="592" y="805"/>
                    <a:pt x="611" y="828"/>
                  </a:cubicBezTo>
                  <a:cubicBezTo>
                    <a:pt x="619" y="838"/>
                    <a:pt x="627" y="850"/>
                    <a:pt x="632" y="861"/>
                  </a:cubicBezTo>
                  <a:cubicBezTo>
                    <a:pt x="639" y="873"/>
                    <a:pt x="639" y="886"/>
                    <a:pt x="643" y="898"/>
                  </a:cubicBezTo>
                  <a:cubicBezTo>
                    <a:pt x="644" y="899"/>
                    <a:pt x="647" y="886"/>
                    <a:pt x="647" y="884"/>
                  </a:cubicBezTo>
                  <a:cubicBezTo>
                    <a:pt x="645" y="877"/>
                    <a:pt x="643" y="867"/>
                    <a:pt x="639" y="861"/>
                  </a:cubicBezTo>
                  <a:cubicBezTo>
                    <a:pt x="633" y="851"/>
                    <a:pt x="625" y="841"/>
                    <a:pt x="618" y="832"/>
                  </a:cubicBezTo>
                  <a:cubicBezTo>
                    <a:pt x="605" y="815"/>
                    <a:pt x="592" y="800"/>
                    <a:pt x="573" y="790"/>
                  </a:cubicBezTo>
                  <a:cubicBezTo>
                    <a:pt x="561" y="785"/>
                    <a:pt x="550" y="779"/>
                    <a:pt x="539" y="774"/>
                  </a:cubicBezTo>
                  <a:cubicBezTo>
                    <a:pt x="528" y="769"/>
                    <a:pt x="515" y="765"/>
                    <a:pt x="506" y="756"/>
                  </a:cubicBezTo>
                  <a:cubicBezTo>
                    <a:pt x="499" y="750"/>
                    <a:pt x="456" y="702"/>
                    <a:pt x="473" y="693"/>
                  </a:cubicBezTo>
                  <a:cubicBezTo>
                    <a:pt x="472" y="694"/>
                    <a:pt x="530" y="754"/>
                    <a:pt x="530" y="756"/>
                  </a:cubicBezTo>
                  <a:cubicBezTo>
                    <a:pt x="538" y="770"/>
                    <a:pt x="569" y="776"/>
                    <a:pt x="582" y="780"/>
                  </a:cubicBezTo>
                  <a:cubicBezTo>
                    <a:pt x="594" y="783"/>
                    <a:pt x="611" y="800"/>
                    <a:pt x="618" y="808"/>
                  </a:cubicBezTo>
                  <a:cubicBezTo>
                    <a:pt x="611" y="795"/>
                    <a:pt x="598" y="784"/>
                    <a:pt x="584" y="776"/>
                  </a:cubicBezTo>
                  <a:cubicBezTo>
                    <a:pt x="572" y="769"/>
                    <a:pt x="548" y="765"/>
                    <a:pt x="538" y="754"/>
                  </a:cubicBezTo>
                  <a:cubicBezTo>
                    <a:pt x="525" y="738"/>
                    <a:pt x="483" y="711"/>
                    <a:pt x="493" y="688"/>
                  </a:cubicBezTo>
                  <a:cubicBezTo>
                    <a:pt x="489" y="697"/>
                    <a:pt x="516" y="710"/>
                    <a:pt x="519" y="713"/>
                  </a:cubicBezTo>
                  <a:cubicBezTo>
                    <a:pt x="525" y="723"/>
                    <a:pt x="529" y="728"/>
                    <a:pt x="538" y="728"/>
                  </a:cubicBezTo>
                  <a:cubicBezTo>
                    <a:pt x="553" y="728"/>
                    <a:pt x="534" y="712"/>
                    <a:pt x="534" y="701"/>
                  </a:cubicBezTo>
                  <a:cubicBezTo>
                    <a:pt x="532" y="680"/>
                    <a:pt x="542" y="685"/>
                    <a:pt x="545" y="701"/>
                  </a:cubicBezTo>
                  <a:cubicBezTo>
                    <a:pt x="547" y="715"/>
                    <a:pt x="563" y="730"/>
                    <a:pt x="569" y="741"/>
                  </a:cubicBezTo>
                  <a:cubicBezTo>
                    <a:pt x="574" y="751"/>
                    <a:pt x="592" y="765"/>
                    <a:pt x="592" y="749"/>
                  </a:cubicBezTo>
                  <a:cubicBezTo>
                    <a:pt x="592" y="751"/>
                    <a:pt x="637" y="780"/>
                    <a:pt x="641" y="784"/>
                  </a:cubicBezTo>
                  <a:cubicBezTo>
                    <a:pt x="654" y="797"/>
                    <a:pt x="667" y="813"/>
                    <a:pt x="676" y="830"/>
                  </a:cubicBezTo>
                  <a:cubicBezTo>
                    <a:pt x="682" y="843"/>
                    <a:pt x="690" y="858"/>
                    <a:pt x="691" y="874"/>
                  </a:cubicBezTo>
                  <a:cubicBezTo>
                    <a:pt x="692" y="880"/>
                    <a:pt x="688" y="887"/>
                    <a:pt x="688" y="894"/>
                  </a:cubicBezTo>
                  <a:cubicBezTo>
                    <a:pt x="684" y="939"/>
                    <a:pt x="680" y="889"/>
                    <a:pt x="670" y="891"/>
                  </a:cubicBezTo>
                  <a:cubicBezTo>
                    <a:pt x="659" y="894"/>
                    <a:pt x="675" y="936"/>
                    <a:pt x="660" y="932"/>
                  </a:cubicBezTo>
                  <a:cubicBezTo>
                    <a:pt x="654" y="931"/>
                    <a:pt x="650" y="919"/>
                    <a:pt x="649" y="933"/>
                  </a:cubicBezTo>
                  <a:cubicBezTo>
                    <a:pt x="648" y="943"/>
                    <a:pt x="649" y="952"/>
                    <a:pt x="647" y="962"/>
                  </a:cubicBezTo>
                  <a:cubicBezTo>
                    <a:pt x="645" y="958"/>
                    <a:pt x="627" y="928"/>
                    <a:pt x="627" y="941"/>
                  </a:cubicBezTo>
                  <a:cubicBezTo>
                    <a:pt x="626" y="947"/>
                    <a:pt x="632" y="950"/>
                    <a:pt x="634" y="956"/>
                  </a:cubicBezTo>
                  <a:cubicBezTo>
                    <a:pt x="635" y="961"/>
                    <a:pt x="634" y="969"/>
                    <a:pt x="636" y="975"/>
                  </a:cubicBezTo>
                  <a:cubicBezTo>
                    <a:pt x="644" y="1019"/>
                    <a:pt x="586" y="1008"/>
                    <a:pt x="573" y="1036"/>
                  </a:cubicBezTo>
                  <a:cubicBezTo>
                    <a:pt x="587" y="1035"/>
                    <a:pt x="600" y="1034"/>
                    <a:pt x="613" y="1030"/>
                  </a:cubicBezTo>
                  <a:cubicBezTo>
                    <a:pt x="632" y="1024"/>
                    <a:pt x="622" y="1042"/>
                    <a:pt x="621" y="1051"/>
                  </a:cubicBezTo>
                  <a:cubicBezTo>
                    <a:pt x="641" y="1048"/>
                    <a:pt x="658" y="1031"/>
                    <a:pt x="673" y="1017"/>
                  </a:cubicBezTo>
                  <a:cubicBezTo>
                    <a:pt x="676" y="1013"/>
                    <a:pt x="691" y="1002"/>
                    <a:pt x="694" y="1012"/>
                  </a:cubicBezTo>
                  <a:cubicBezTo>
                    <a:pt x="698" y="1020"/>
                    <a:pt x="691" y="1036"/>
                    <a:pt x="704" y="1025"/>
                  </a:cubicBezTo>
                  <a:cubicBezTo>
                    <a:pt x="713" y="1017"/>
                    <a:pt x="718" y="1006"/>
                    <a:pt x="727" y="999"/>
                  </a:cubicBezTo>
                  <a:cubicBezTo>
                    <a:pt x="733" y="995"/>
                    <a:pt x="743" y="994"/>
                    <a:pt x="750" y="990"/>
                  </a:cubicBezTo>
                  <a:cubicBezTo>
                    <a:pt x="761" y="985"/>
                    <a:pt x="768" y="997"/>
                    <a:pt x="763" y="1007"/>
                  </a:cubicBezTo>
                  <a:cubicBezTo>
                    <a:pt x="760" y="1012"/>
                    <a:pt x="754" y="1016"/>
                    <a:pt x="754" y="1023"/>
                  </a:cubicBezTo>
                  <a:cubicBezTo>
                    <a:pt x="761" y="1020"/>
                    <a:pt x="767" y="1015"/>
                    <a:pt x="774" y="1011"/>
                  </a:cubicBezTo>
                  <a:cubicBezTo>
                    <a:pt x="781" y="1007"/>
                    <a:pt x="792" y="1006"/>
                    <a:pt x="798" y="1000"/>
                  </a:cubicBezTo>
                  <a:cubicBezTo>
                    <a:pt x="808" y="990"/>
                    <a:pt x="824" y="990"/>
                    <a:pt x="834" y="979"/>
                  </a:cubicBezTo>
                  <a:cubicBezTo>
                    <a:pt x="841" y="973"/>
                    <a:pt x="863" y="945"/>
                    <a:pt x="870" y="944"/>
                  </a:cubicBezTo>
                  <a:cubicBezTo>
                    <a:pt x="883" y="944"/>
                    <a:pt x="860" y="968"/>
                    <a:pt x="863" y="968"/>
                  </a:cubicBezTo>
                  <a:cubicBezTo>
                    <a:pt x="871" y="968"/>
                    <a:pt x="892" y="946"/>
                    <a:pt x="895" y="939"/>
                  </a:cubicBezTo>
                  <a:cubicBezTo>
                    <a:pt x="908" y="918"/>
                    <a:pt x="904" y="942"/>
                    <a:pt x="909" y="947"/>
                  </a:cubicBezTo>
                  <a:cubicBezTo>
                    <a:pt x="916" y="953"/>
                    <a:pt x="926" y="933"/>
                    <a:pt x="936" y="935"/>
                  </a:cubicBezTo>
                  <a:cubicBezTo>
                    <a:pt x="951" y="938"/>
                    <a:pt x="944" y="960"/>
                    <a:pt x="932" y="962"/>
                  </a:cubicBezTo>
                  <a:cubicBezTo>
                    <a:pt x="906" y="966"/>
                    <a:pt x="883" y="983"/>
                    <a:pt x="857" y="991"/>
                  </a:cubicBezTo>
                  <a:cubicBezTo>
                    <a:pt x="848" y="994"/>
                    <a:pt x="830" y="999"/>
                    <a:pt x="824" y="1007"/>
                  </a:cubicBezTo>
                  <a:cubicBezTo>
                    <a:pt x="823" y="1008"/>
                    <a:pt x="819" y="1025"/>
                    <a:pt x="817" y="1025"/>
                  </a:cubicBezTo>
                  <a:cubicBezTo>
                    <a:pt x="827" y="1026"/>
                    <a:pt x="839" y="1021"/>
                    <a:pt x="847" y="1015"/>
                  </a:cubicBezTo>
                  <a:cubicBezTo>
                    <a:pt x="856" y="1006"/>
                    <a:pt x="872" y="1007"/>
                    <a:pt x="885" y="1004"/>
                  </a:cubicBezTo>
                  <a:cubicBezTo>
                    <a:pt x="908" y="998"/>
                    <a:pt x="930" y="992"/>
                    <a:pt x="953" y="988"/>
                  </a:cubicBezTo>
                  <a:cubicBezTo>
                    <a:pt x="959" y="986"/>
                    <a:pt x="1021" y="978"/>
                    <a:pt x="1005" y="965"/>
                  </a:cubicBezTo>
                  <a:cubicBezTo>
                    <a:pt x="1003" y="964"/>
                    <a:pt x="993" y="955"/>
                    <a:pt x="1004" y="959"/>
                  </a:cubicBezTo>
                  <a:cubicBezTo>
                    <a:pt x="1020" y="965"/>
                    <a:pt x="1014" y="950"/>
                    <a:pt x="1007" y="944"/>
                  </a:cubicBezTo>
                  <a:cubicBezTo>
                    <a:pt x="989" y="924"/>
                    <a:pt x="969" y="919"/>
                    <a:pt x="943" y="916"/>
                  </a:cubicBezTo>
                  <a:cubicBezTo>
                    <a:pt x="915" y="913"/>
                    <a:pt x="921" y="896"/>
                    <a:pt x="945" y="894"/>
                  </a:cubicBezTo>
                  <a:cubicBezTo>
                    <a:pt x="961" y="891"/>
                    <a:pt x="992" y="897"/>
                    <a:pt x="1005" y="907"/>
                  </a:cubicBezTo>
                  <a:cubicBezTo>
                    <a:pt x="1026" y="922"/>
                    <a:pt x="1041" y="945"/>
                    <a:pt x="1053" y="967"/>
                  </a:cubicBezTo>
                  <a:cubicBezTo>
                    <a:pt x="1065" y="989"/>
                    <a:pt x="1072" y="1013"/>
                    <a:pt x="1084" y="1035"/>
                  </a:cubicBezTo>
                  <a:cubicBezTo>
                    <a:pt x="1096" y="1060"/>
                    <a:pt x="1117" y="1076"/>
                    <a:pt x="1136" y="1095"/>
                  </a:cubicBezTo>
                  <a:cubicBezTo>
                    <a:pt x="1165" y="1125"/>
                    <a:pt x="1201" y="1147"/>
                    <a:pt x="1241" y="1158"/>
                  </a:cubicBezTo>
                  <a:cubicBezTo>
                    <a:pt x="1248" y="1160"/>
                    <a:pt x="1287" y="1161"/>
                    <a:pt x="1287" y="1163"/>
                  </a:cubicBezTo>
                  <a:cubicBezTo>
                    <a:pt x="1288" y="1168"/>
                    <a:pt x="1274" y="1175"/>
                    <a:pt x="1279" y="1178"/>
                  </a:cubicBezTo>
                  <a:cubicBezTo>
                    <a:pt x="1285" y="1180"/>
                    <a:pt x="1301" y="1171"/>
                    <a:pt x="1304" y="1175"/>
                  </a:cubicBezTo>
                  <a:cubicBezTo>
                    <a:pt x="1311" y="1183"/>
                    <a:pt x="1293" y="1189"/>
                    <a:pt x="1314" y="1185"/>
                  </a:cubicBezTo>
                  <a:cubicBezTo>
                    <a:pt x="1316" y="1184"/>
                    <a:pt x="1335" y="1176"/>
                    <a:pt x="1328" y="1184"/>
                  </a:cubicBezTo>
                  <a:cubicBezTo>
                    <a:pt x="1327" y="1186"/>
                    <a:pt x="1314" y="1198"/>
                    <a:pt x="1313" y="1196"/>
                  </a:cubicBezTo>
                  <a:cubicBezTo>
                    <a:pt x="1315" y="1205"/>
                    <a:pt x="1335" y="1195"/>
                    <a:pt x="1339" y="1194"/>
                  </a:cubicBezTo>
                  <a:cubicBezTo>
                    <a:pt x="1346" y="1194"/>
                    <a:pt x="1337" y="1211"/>
                    <a:pt x="1338" y="1211"/>
                  </a:cubicBezTo>
                  <a:cubicBezTo>
                    <a:pt x="1343" y="1210"/>
                    <a:pt x="1345" y="1207"/>
                    <a:pt x="1350" y="1206"/>
                  </a:cubicBezTo>
                  <a:cubicBezTo>
                    <a:pt x="1356" y="1205"/>
                    <a:pt x="1356" y="1211"/>
                    <a:pt x="1351" y="1213"/>
                  </a:cubicBezTo>
                  <a:cubicBezTo>
                    <a:pt x="1340" y="1217"/>
                    <a:pt x="1356" y="1218"/>
                    <a:pt x="1358" y="1218"/>
                  </a:cubicBezTo>
                  <a:cubicBezTo>
                    <a:pt x="1361" y="1217"/>
                    <a:pt x="1364" y="1213"/>
                    <a:pt x="1367" y="1213"/>
                  </a:cubicBezTo>
                  <a:cubicBezTo>
                    <a:pt x="1371" y="1214"/>
                    <a:pt x="1380" y="1222"/>
                    <a:pt x="1382" y="1226"/>
                  </a:cubicBezTo>
                  <a:cubicBezTo>
                    <a:pt x="1383" y="1227"/>
                    <a:pt x="1377" y="1232"/>
                    <a:pt x="1380" y="1233"/>
                  </a:cubicBezTo>
                  <a:cubicBezTo>
                    <a:pt x="1396" y="1236"/>
                    <a:pt x="1415" y="1240"/>
                    <a:pt x="1430" y="1238"/>
                  </a:cubicBezTo>
                  <a:cubicBezTo>
                    <a:pt x="1448" y="1235"/>
                    <a:pt x="1483" y="1241"/>
                    <a:pt x="1487" y="1263"/>
                  </a:cubicBezTo>
                  <a:cubicBezTo>
                    <a:pt x="1492" y="1297"/>
                    <a:pt x="1519" y="1318"/>
                    <a:pt x="1533" y="1348"/>
                  </a:cubicBezTo>
                  <a:cubicBezTo>
                    <a:pt x="1540" y="1365"/>
                    <a:pt x="1549" y="1392"/>
                    <a:pt x="1536" y="1406"/>
                  </a:cubicBezTo>
                  <a:cubicBezTo>
                    <a:pt x="1530" y="1413"/>
                    <a:pt x="1524" y="1418"/>
                    <a:pt x="1515" y="1421"/>
                  </a:cubicBezTo>
                  <a:cubicBezTo>
                    <a:pt x="1509" y="1423"/>
                    <a:pt x="1502" y="1415"/>
                    <a:pt x="1495" y="1415"/>
                  </a:cubicBezTo>
                  <a:cubicBezTo>
                    <a:pt x="1482" y="1415"/>
                    <a:pt x="1467" y="1431"/>
                    <a:pt x="1464" y="1444"/>
                  </a:cubicBezTo>
                  <a:cubicBezTo>
                    <a:pt x="1458" y="1465"/>
                    <a:pt x="1493" y="1449"/>
                    <a:pt x="1498" y="1456"/>
                  </a:cubicBezTo>
                  <a:cubicBezTo>
                    <a:pt x="1502" y="1461"/>
                    <a:pt x="1523" y="1471"/>
                    <a:pt x="1529" y="1474"/>
                  </a:cubicBezTo>
                  <a:cubicBezTo>
                    <a:pt x="1542" y="1481"/>
                    <a:pt x="1557" y="1479"/>
                    <a:pt x="1570" y="1471"/>
                  </a:cubicBezTo>
                  <a:cubicBezTo>
                    <a:pt x="1585" y="1462"/>
                    <a:pt x="1575" y="1441"/>
                    <a:pt x="1586" y="1434"/>
                  </a:cubicBezTo>
                  <a:cubicBezTo>
                    <a:pt x="1593" y="1430"/>
                    <a:pt x="1599" y="1423"/>
                    <a:pt x="1595" y="1415"/>
                  </a:cubicBezTo>
                  <a:cubicBezTo>
                    <a:pt x="1594" y="1412"/>
                    <a:pt x="1600" y="1397"/>
                    <a:pt x="1603" y="1398"/>
                  </a:cubicBezTo>
                  <a:cubicBezTo>
                    <a:pt x="1615" y="1405"/>
                    <a:pt x="1607" y="1452"/>
                    <a:pt x="1607" y="1462"/>
                  </a:cubicBezTo>
                  <a:cubicBezTo>
                    <a:pt x="1608" y="1488"/>
                    <a:pt x="1638" y="1491"/>
                    <a:pt x="1649" y="1470"/>
                  </a:cubicBezTo>
                  <a:cubicBezTo>
                    <a:pt x="1663" y="1444"/>
                    <a:pt x="1641" y="1418"/>
                    <a:pt x="1631" y="1396"/>
                  </a:cubicBezTo>
                  <a:cubicBezTo>
                    <a:pt x="1626" y="1387"/>
                    <a:pt x="1626" y="1377"/>
                    <a:pt x="1624" y="1368"/>
                  </a:cubicBezTo>
                  <a:cubicBezTo>
                    <a:pt x="1621" y="1357"/>
                    <a:pt x="1613" y="1348"/>
                    <a:pt x="1609" y="1337"/>
                  </a:cubicBezTo>
                  <a:cubicBezTo>
                    <a:pt x="1599" y="1314"/>
                    <a:pt x="1591" y="1289"/>
                    <a:pt x="1582" y="1266"/>
                  </a:cubicBezTo>
                  <a:cubicBezTo>
                    <a:pt x="1574" y="1246"/>
                    <a:pt x="1572" y="1219"/>
                    <a:pt x="1561" y="1201"/>
                  </a:cubicBezTo>
                  <a:cubicBezTo>
                    <a:pt x="1546" y="1178"/>
                    <a:pt x="1516" y="1187"/>
                    <a:pt x="1495" y="1175"/>
                  </a:cubicBezTo>
                  <a:cubicBezTo>
                    <a:pt x="1473" y="1162"/>
                    <a:pt x="1448" y="1149"/>
                    <a:pt x="1430" y="1132"/>
                  </a:cubicBezTo>
                  <a:cubicBezTo>
                    <a:pt x="1391" y="1097"/>
                    <a:pt x="1382" y="1053"/>
                    <a:pt x="1377" y="1003"/>
                  </a:cubicBezTo>
                  <a:cubicBezTo>
                    <a:pt x="1375" y="988"/>
                    <a:pt x="1377" y="981"/>
                    <a:pt x="1367" y="970"/>
                  </a:cubicBezTo>
                  <a:cubicBezTo>
                    <a:pt x="1359" y="960"/>
                    <a:pt x="1370" y="960"/>
                    <a:pt x="1371" y="952"/>
                  </a:cubicBezTo>
                  <a:cubicBezTo>
                    <a:pt x="1372" y="942"/>
                    <a:pt x="1365" y="928"/>
                    <a:pt x="1362" y="918"/>
                  </a:cubicBezTo>
                  <a:cubicBezTo>
                    <a:pt x="1351" y="882"/>
                    <a:pt x="1342" y="842"/>
                    <a:pt x="1323" y="809"/>
                  </a:cubicBezTo>
                  <a:cubicBezTo>
                    <a:pt x="1292" y="755"/>
                    <a:pt x="1236" y="728"/>
                    <a:pt x="1182" y="701"/>
                  </a:cubicBezTo>
                  <a:cubicBezTo>
                    <a:pt x="1156" y="688"/>
                    <a:pt x="1129" y="673"/>
                    <a:pt x="1101" y="667"/>
                  </a:cubicBezTo>
                  <a:cubicBezTo>
                    <a:pt x="1088" y="663"/>
                    <a:pt x="1072" y="663"/>
                    <a:pt x="1060" y="655"/>
                  </a:cubicBezTo>
                  <a:cubicBezTo>
                    <a:pt x="1018" y="627"/>
                    <a:pt x="967" y="615"/>
                    <a:pt x="917" y="607"/>
                  </a:cubicBezTo>
                  <a:cubicBezTo>
                    <a:pt x="891" y="602"/>
                    <a:pt x="867" y="594"/>
                    <a:pt x="841" y="591"/>
                  </a:cubicBezTo>
                  <a:cubicBezTo>
                    <a:pt x="821" y="589"/>
                    <a:pt x="797" y="590"/>
                    <a:pt x="778" y="583"/>
                  </a:cubicBezTo>
                  <a:cubicBezTo>
                    <a:pt x="738" y="569"/>
                    <a:pt x="716" y="515"/>
                    <a:pt x="670" y="511"/>
                  </a:cubicBezTo>
                  <a:cubicBezTo>
                    <a:pt x="693" y="494"/>
                    <a:pt x="709" y="460"/>
                    <a:pt x="696" y="432"/>
                  </a:cubicBezTo>
                  <a:cubicBezTo>
                    <a:pt x="691" y="421"/>
                    <a:pt x="686" y="399"/>
                    <a:pt x="681" y="425"/>
                  </a:cubicBezTo>
                  <a:cubicBezTo>
                    <a:pt x="680" y="429"/>
                    <a:pt x="676" y="436"/>
                    <a:pt x="667" y="434"/>
                  </a:cubicBezTo>
                  <a:cubicBezTo>
                    <a:pt x="659" y="433"/>
                    <a:pt x="659" y="430"/>
                    <a:pt x="653" y="439"/>
                  </a:cubicBezTo>
                  <a:cubicBezTo>
                    <a:pt x="649" y="445"/>
                    <a:pt x="645" y="451"/>
                    <a:pt x="641" y="456"/>
                  </a:cubicBezTo>
                  <a:cubicBezTo>
                    <a:pt x="635" y="463"/>
                    <a:pt x="628" y="470"/>
                    <a:pt x="621" y="476"/>
                  </a:cubicBezTo>
                  <a:cubicBezTo>
                    <a:pt x="619" y="477"/>
                    <a:pt x="608" y="484"/>
                    <a:pt x="613" y="476"/>
                  </a:cubicBezTo>
                  <a:cubicBezTo>
                    <a:pt x="622" y="459"/>
                    <a:pt x="639" y="449"/>
                    <a:pt x="649" y="432"/>
                  </a:cubicBezTo>
                  <a:cubicBezTo>
                    <a:pt x="666" y="399"/>
                    <a:pt x="644" y="385"/>
                    <a:pt x="644" y="385"/>
                  </a:cubicBezTo>
                  <a:cubicBezTo>
                    <a:pt x="645" y="407"/>
                    <a:pt x="628" y="412"/>
                    <a:pt x="628" y="411"/>
                  </a:cubicBezTo>
                  <a:cubicBezTo>
                    <a:pt x="614" y="391"/>
                    <a:pt x="610" y="423"/>
                    <a:pt x="612" y="436"/>
                  </a:cubicBezTo>
                  <a:cubicBezTo>
                    <a:pt x="614" y="449"/>
                    <a:pt x="611" y="455"/>
                    <a:pt x="610" y="469"/>
                  </a:cubicBezTo>
                  <a:cubicBezTo>
                    <a:pt x="607" y="483"/>
                    <a:pt x="603" y="481"/>
                    <a:pt x="598" y="493"/>
                  </a:cubicBezTo>
                  <a:cubicBezTo>
                    <a:pt x="592" y="507"/>
                    <a:pt x="613" y="509"/>
                    <a:pt x="617" y="514"/>
                  </a:cubicBezTo>
                  <a:cubicBezTo>
                    <a:pt x="624" y="523"/>
                    <a:pt x="617" y="525"/>
                    <a:pt x="629" y="524"/>
                  </a:cubicBezTo>
                  <a:cubicBezTo>
                    <a:pt x="637" y="524"/>
                    <a:pt x="628" y="535"/>
                    <a:pt x="626" y="537"/>
                  </a:cubicBezTo>
                  <a:cubicBezTo>
                    <a:pt x="622" y="541"/>
                    <a:pt x="600" y="546"/>
                    <a:pt x="595" y="544"/>
                  </a:cubicBezTo>
                  <a:cubicBezTo>
                    <a:pt x="598" y="542"/>
                    <a:pt x="601" y="537"/>
                    <a:pt x="602" y="532"/>
                  </a:cubicBezTo>
                  <a:cubicBezTo>
                    <a:pt x="582" y="534"/>
                    <a:pt x="566" y="551"/>
                    <a:pt x="546" y="556"/>
                  </a:cubicBezTo>
                  <a:cubicBezTo>
                    <a:pt x="530" y="560"/>
                    <a:pt x="507" y="578"/>
                    <a:pt x="492" y="574"/>
                  </a:cubicBezTo>
                  <a:cubicBezTo>
                    <a:pt x="494" y="568"/>
                    <a:pt x="503" y="563"/>
                    <a:pt x="503" y="557"/>
                  </a:cubicBezTo>
                  <a:cubicBezTo>
                    <a:pt x="490" y="557"/>
                    <a:pt x="478" y="570"/>
                    <a:pt x="466" y="575"/>
                  </a:cubicBezTo>
                  <a:cubicBezTo>
                    <a:pt x="455" y="580"/>
                    <a:pt x="430" y="592"/>
                    <a:pt x="417" y="586"/>
                  </a:cubicBezTo>
                  <a:cubicBezTo>
                    <a:pt x="424" y="578"/>
                    <a:pt x="439" y="575"/>
                    <a:pt x="448" y="570"/>
                  </a:cubicBezTo>
                  <a:cubicBezTo>
                    <a:pt x="460" y="565"/>
                    <a:pt x="470" y="557"/>
                    <a:pt x="482" y="551"/>
                  </a:cubicBezTo>
                  <a:cubicBezTo>
                    <a:pt x="498" y="543"/>
                    <a:pt x="515" y="542"/>
                    <a:pt x="531" y="531"/>
                  </a:cubicBezTo>
                  <a:cubicBezTo>
                    <a:pt x="535" y="528"/>
                    <a:pt x="559" y="500"/>
                    <a:pt x="554" y="500"/>
                  </a:cubicBezTo>
                  <a:cubicBezTo>
                    <a:pt x="552" y="501"/>
                    <a:pt x="542" y="515"/>
                    <a:pt x="539" y="509"/>
                  </a:cubicBezTo>
                  <a:cubicBezTo>
                    <a:pt x="532" y="497"/>
                    <a:pt x="580" y="474"/>
                    <a:pt x="587" y="470"/>
                  </a:cubicBezTo>
                  <a:cubicBezTo>
                    <a:pt x="600" y="461"/>
                    <a:pt x="603" y="434"/>
                    <a:pt x="602" y="440"/>
                  </a:cubicBezTo>
                  <a:cubicBezTo>
                    <a:pt x="600" y="445"/>
                    <a:pt x="587" y="453"/>
                    <a:pt x="583" y="456"/>
                  </a:cubicBezTo>
                  <a:cubicBezTo>
                    <a:pt x="581" y="458"/>
                    <a:pt x="566" y="476"/>
                    <a:pt x="565" y="476"/>
                  </a:cubicBezTo>
                  <a:cubicBezTo>
                    <a:pt x="554" y="476"/>
                    <a:pt x="548" y="477"/>
                    <a:pt x="540" y="484"/>
                  </a:cubicBezTo>
                  <a:cubicBezTo>
                    <a:pt x="531" y="492"/>
                    <a:pt x="524" y="500"/>
                    <a:pt x="515" y="507"/>
                  </a:cubicBezTo>
                  <a:cubicBezTo>
                    <a:pt x="510" y="510"/>
                    <a:pt x="505" y="513"/>
                    <a:pt x="500" y="515"/>
                  </a:cubicBezTo>
                  <a:cubicBezTo>
                    <a:pt x="489" y="518"/>
                    <a:pt x="500" y="510"/>
                    <a:pt x="495" y="510"/>
                  </a:cubicBezTo>
                  <a:cubicBezTo>
                    <a:pt x="484" y="509"/>
                    <a:pt x="471" y="520"/>
                    <a:pt x="462" y="517"/>
                  </a:cubicBezTo>
                  <a:cubicBezTo>
                    <a:pt x="451" y="513"/>
                    <a:pt x="435" y="520"/>
                    <a:pt x="425" y="523"/>
                  </a:cubicBezTo>
                  <a:cubicBezTo>
                    <a:pt x="415" y="526"/>
                    <a:pt x="403" y="534"/>
                    <a:pt x="392" y="533"/>
                  </a:cubicBezTo>
                  <a:cubicBezTo>
                    <a:pt x="383" y="532"/>
                    <a:pt x="387" y="518"/>
                    <a:pt x="371" y="524"/>
                  </a:cubicBezTo>
                  <a:cubicBezTo>
                    <a:pt x="358" y="528"/>
                    <a:pt x="348" y="538"/>
                    <a:pt x="335" y="544"/>
                  </a:cubicBezTo>
                  <a:cubicBezTo>
                    <a:pt x="326" y="549"/>
                    <a:pt x="319" y="545"/>
                    <a:pt x="329" y="536"/>
                  </a:cubicBezTo>
                  <a:cubicBezTo>
                    <a:pt x="341" y="525"/>
                    <a:pt x="379" y="515"/>
                    <a:pt x="385" y="499"/>
                  </a:cubicBezTo>
                  <a:cubicBezTo>
                    <a:pt x="339" y="503"/>
                    <a:pt x="317" y="531"/>
                    <a:pt x="288" y="561"/>
                  </a:cubicBezTo>
                  <a:cubicBezTo>
                    <a:pt x="278" y="571"/>
                    <a:pt x="264" y="576"/>
                    <a:pt x="254" y="585"/>
                  </a:cubicBezTo>
                  <a:cubicBezTo>
                    <a:pt x="246" y="593"/>
                    <a:pt x="222" y="625"/>
                    <a:pt x="210" y="621"/>
                  </a:cubicBezTo>
                  <a:cubicBezTo>
                    <a:pt x="211" y="610"/>
                    <a:pt x="225" y="590"/>
                    <a:pt x="233" y="584"/>
                  </a:cubicBezTo>
                  <a:cubicBezTo>
                    <a:pt x="242" y="577"/>
                    <a:pt x="250" y="557"/>
                    <a:pt x="260" y="554"/>
                  </a:cubicBezTo>
                  <a:cubicBezTo>
                    <a:pt x="224" y="565"/>
                    <a:pt x="194" y="614"/>
                    <a:pt x="176" y="643"/>
                  </a:cubicBezTo>
                  <a:cubicBezTo>
                    <a:pt x="174" y="647"/>
                    <a:pt x="175" y="660"/>
                    <a:pt x="167" y="656"/>
                  </a:cubicBezTo>
                  <a:cubicBezTo>
                    <a:pt x="163" y="653"/>
                    <a:pt x="164" y="647"/>
                    <a:pt x="165" y="643"/>
                  </a:cubicBezTo>
                  <a:cubicBezTo>
                    <a:pt x="166" y="634"/>
                    <a:pt x="170" y="626"/>
                    <a:pt x="174" y="619"/>
                  </a:cubicBezTo>
                  <a:cubicBezTo>
                    <a:pt x="188" y="591"/>
                    <a:pt x="209" y="571"/>
                    <a:pt x="235" y="554"/>
                  </a:cubicBezTo>
                  <a:cubicBezTo>
                    <a:pt x="239" y="551"/>
                    <a:pt x="291" y="519"/>
                    <a:pt x="283" y="511"/>
                  </a:cubicBezTo>
                  <a:cubicBezTo>
                    <a:pt x="281" y="509"/>
                    <a:pt x="243" y="538"/>
                    <a:pt x="237" y="541"/>
                  </a:cubicBezTo>
                  <a:cubicBezTo>
                    <a:pt x="218" y="550"/>
                    <a:pt x="200" y="566"/>
                    <a:pt x="186" y="582"/>
                  </a:cubicBezTo>
                  <a:cubicBezTo>
                    <a:pt x="182" y="585"/>
                    <a:pt x="174" y="603"/>
                    <a:pt x="169" y="602"/>
                  </a:cubicBezTo>
                  <a:cubicBezTo>
                    <a:pt x="161" y="601"/>
                    <a:pt x="172" y="589"/>
                    <a:pt x="172" y="587"/>
                  </a:cubicBezTo>
                  <a:cubicBezTo>
                    <a:pt x="171" y="582"/>
                    <a:pt x="150" y="608"/>
                    <a:pt x="149" y="610"/>
                  </a:cubicBezTo>
                  <a:cubicBezTo>
                    <a:pt x="141" y="623"/>
                    <a:pt x="137" y="637"/>
                    <a:pt x="137" y="652"/>
                  </a:cubicBezTo>
                  <a:cubicBezTo>
                    <a:pt x="136" y="660"/>
                    <a:pt x="120" y="679"/>
                    <a:pt x="124" y="666"/>
                  </a:cubicBezTo>
                  <a:cubicBezTo>
                    <a:pt x="127" y="656"/>
                    <a:pt x="126" y="644"/>
                    <a:pt x="129" y="633"/>
                  </a:cubicBezTo>
                  <a:cubicBezTo>
                    <a:pt x="137" y="596"/>
                    <a:pt x="160" y="568"/>
                    <a:pt x="185" y="540"/>
                  </a:cubicBezTo>
                  <a:cubicBezTo>
                    <a:pt x="203" y="521"/>
                    <a:pt x="231" y="499"/>
                    <a:pt x="255" y="488"/>
                  </a:cubicBezTo>
                  <a:cubicBezTo>
                    <a:pt x="261" y="485"/>
                    <a:pt x="269" y="480"/>
                    <a:pt x="276" y="480"/>
                  </a:cubicBezTo>
                  <a:cubicBezTo>
                    <a:pt x="285" y="481"/>
                    <a:pt x="271" y="490"/>
                    <a:pt x="269" y="490"/>
                  </a:cubicBezTo>
                  <a:cubicBezTo>
                    <a:pt x="263" y="491"/>
                    <a:pt x="263" y="500"/>
                    <a:pt x="267" y="502"/>
                  </a:cubicBezTo>
                  <a:cubicBezTo>
                    <a:pt x="272" y="504"/>
                    <a:pt x="271" y="500"/>
                    <a:pt x="276" y="499"/>
                  </a:cubicBezTo>
                  <a:cubicBezTo>
                    <a:pt x="297" y="493"/>
                    <a:pt x="321" y="488"/>
                    <a:pt x="343" y="483"/>
                  </a:cubicBezTo>
                  <a:cubicBezTo>
                    <a:pt x="366" y="478"/>
                    <a:pt x="388" y="474"/>
                    <a:pt x="411" y="470"/>
                  </a:cubicBezTo>
                  <a:cubicBezTo>
                    <a:pt x="424" y="468"/>
                    <a:pt x="436" y="465"/>
                    <a:pt x="448" y="460"/>
                  </a:cubicBezTo>
                  <a:cubicBezTo>
                    <a:pt x="461" y="455"/>
                    <a:pt x="474" y="442"/>
                    <a:pt x="488" y="445"/>
                  </a:cubicBezTo>
                  <a:cubicBezTo>
                    <a:pt x="482" y="469"/>
                    <a:pt x="454" y="486"/>
                    <a:pt x="434" y="497"/>
                  </a:cubicBezTo>
                  <a:cubicBezTo>
                    <a:pt x="413" y="507"/>
                    <a:pt x="435" y="508"/>
                    <a:pt x="446" y="503"/>
                  </a:cubicBezTo>
                  <a:cubicBezTo>
                    <a:pt x="478" y="490"/>
                    <a:pt x="506" y="472"/>
                    <a:pt x="526" y="445"/>
                  </a:cubicBezTo>
                  <a:cubicBezTo>
                    <a:pt x="519" y="467"/>
                    <a:pt x="503" y="488"/>
                    <a:pt x="488" y="505"/>
                  </a:cubicBezTo>
                  <a:cubicBezTo>
                    <a:pt x="493" y="499"/>
                    <a:pt x="503" y="499"/>
                    <a:pt x="511" y="494"/>
                  </a:cubicBezTo>
                  <a:cubicBezTo>
                    <a:pt x="523" y="485"/>
                    <a:pt x="532" y="475"/>
                    <a:pt x="539" y="461"/>
                  </a:cubicBezTo>
                  <a:cubicBezTo>
                    <a:pt x="546" y="447"/>
                    <a:pt x="555" y="434"/>
                    <a:pt x="558" y="418"/>
                  </a:cubicBezTo>
                  <a:cubicBezTo>
                    <a:pt x="561" y="408"/>
                    <a:pt x="561" y="387"/>
                    <a:pt x="567" y="380"/>
                  </a:cubicBezTo>
                  <a:cubicBezTo>
                    <a:pt x="566" y="381"/>
                    <a:pt x="569" y="408"/>
                    <a:pt x="567" y="415"/>
                  </a:cubicBezTo>
                  <a:cubicBezTo>
                    <a:pt x="563" y="430"/>
                    <a:pt x="559" y="446"/>
                    <a:pt x="552" y="459"/>
                  </a:cubicBezTo>
                  <a:cubicBezTo>
                    <a:pt x="561" y="455"/>
                    <a:pt x="579" y="434"/>
                    <a:pt x="583" y="420"/>
                  </a:cubicBezTo>
                  <a:cubicBezTo>
                    <a:pt x="583" y="418"/>
                    <a:pt x="584" y="416"/>
                    <a:pt x="583" y="414"/>
                  </a:cubicBezTo>
                  <a:cubicBezTo>
                    <a:pt x="583" y="415"/>
                    <a:pt x="583" y="417"/>
                    <a:pt x="583" y="420"/>
                  </a:cubicBezTo>
                  <a:cubicBezTo>
                    <a:pt x="583" y="423"/>
                    <a:pt x="583" y="427"/>
                    <a:pt x="584" y="427"/>
                  </a:cubicBezTo>
                  <a:cubicBezTo>
                    <a:pt x="590" y="427"/>
                    <a:pt x="600" y="411"/>
                    <a:pt x="601" y="407"/>
                  </a:cubicBezTo>
                  <a:cubicBezTo>
                    <a:pt x="602" y="401"/>
                    <a:pt x="611" y="377"/>
                    <a:pt x="610" y="383"/>
                  </a:cubicBezTo>
                  <a:cubicBezTo>
                    <a:pt x="611" y="376"/>
                    <a:pt x="623" y="372"/>
                    <a:pt x="624" y="364"/>
                  </a:cubicBezTo>
                  <a:cubicBezTo>
                    <a:pt x="626" y="353"/>
                    <a:pt x="628" y="341"/>
                    <a:pt x="625" y="330"/>
                  </a:cubicBezTo>
                  <a:cubicBezTo>
                    <a:pt x="633" y="336"/>
                    <a:pt x="639" y="361"/>
                    <a:pt x="639" y="372"/>
                  </a:cubicBezTo>
                  <a:cubicBezTo>
                    <a:pt x="639" y="362"/>
                    <a:pt x="643" y="350"/>
                    <a:pt x="643" y="339"/>
                  </a:cubicBezTo>
                  <a:cubicBezTo>
                    <a:pt x="643" y="330"/>
                    <a:pt x="633" y="314"/>
                    <a:pt x="638" y="306"/>
                  </a:cubicBezTo>
                  <a:cubicBezTo>
                    <a:pt x="648" y="289"/>
                    <a:pt x="653" y="345"/>
                    <a:pt x="652" y="347"/>
                  </a:cubicBezTo>
                  <a:cubicBezTo>
                    <a:pt x="658" y="337"/>
                    <a:pt x="663" y="325"/>
                    <a:pt x="665" y="313"/>
                  </a:cubicBezTo>
                  <a:cubicBezTo>
                    <a:pt x="667" y="302"/>
                    <a:pt x="662" y="291"/>
                    <a:pt x="661" y="281"/>
                  </a:cubicBezTo>
                  <a:cubicBezTo>
                    <a:pt x="659" y="276"/>
                    <a:pt x="662" y="265"/>
                    <a:pt x="669" y="273"/>
                  </a:cubicBezTo>
                  <a:cubicBezTo>
                    <a:pt x="677" y="285"/>
                    <a:pt x="678" y="303"/>
                    <a:pt x="680" y="317"/>
                  </a:cubicBezTo>
                  <a:cubicBezTo>
                    <a:pt x="680" y="320"/>
                    <a:pt x="674" y="359"/>
                    <a:pt x="677" y="362"/>
                  </a:cubicBezTo>
                  <a:cubicBezTo>
                    <a:pt x="674" y="358"/>
                    <a:pt x="700" y="335"/>
                    <a:pt x="699" y="336"/>
                  </a:cubicBezTo>
                  <a:cubicBezTo>
                    <a:pt x="701" y="335"/>
                    <a:pt x="710" y="312"/>
                    <a:pt x="712" y="309"/>
                  </a:cubicBezTo>
                  <a:cubicBezTo>
                    <a:pt x="718" y="298"/>
                    <a:pt x="719" y="285"/>
                    <a:pt x="716" y="273"/>
                  </a:cubicBezTo>
                  <a:cubicBezTo>
                    <a:pt x="710" y="250"/>
                    <a:pt x="714" y="271"/>
                    <a:pt x="720" y="265"/>
                  </a:cubicBezTo>
                  <a:cubicBezTo>
                    <a:pt x="730" y="255"/>
                    <a:pt x="695" y="200"/>
                    <a:pt x="689" y="192"/>
                  </a:cubicBezTo>
                  <a:cubicBezTo>
                    <a:pt x="678" y="179"/>
                    <a:pt x="662" y="173"/>
                    <a:pt x="647" y="167"/>
                  </a:cubicBezTo>
                  <a:cubicBezTo>
                    <a:pt x="647" y="167"/>
                    <a:pt x="628" y="160"/>
                    <a:pt x="636" y="158"/>
                  </a:cubicBezTo>
                  <a:cubicBezTo>
                    <a:pt x="640" y="156"/>
                    <a:pt x="647" y="160"/>
                    <a:pt x="649" y="160"/>
                  </a:cubicBezTo>
                  <a:cubicBezTo>
                    <a:pt x="654" y="158"/>
                    <a:pt x="636" y="144"/>
                    <a:pt x="636" y="143"/>
                  </a:cubicBezTo>
                  <a:cubicBezTo>
                    <a:pt x="634" y="136"/>
                    <a:pt x="643" y="137"/>
                    <a:pt x="645" y="141"/>
                  </a:cubicBezTo>
                  <a:cubicBezTo>
                    <a:pt x="644" y="140"/>
                    <a:pt x="650" y="132"/>
                    <a:pt x="640" y="128"/>
                  </a:cubicBezTo>
                  <a:cubicBezTo>
                    <a:pt x="636" y="126"/>
                    <a:pt x="628" y="128"/>
                    <a:pt x="630" y="120"/>
                  </a:cubicBezTo>
                  <a:cubicBezTo>
                    <a:pt x="631" y="116"/>
                    <a:pt x="637" y="116"/>
                    <a:pt x="640" y="112"/>
                  </a:cubicBezTo>
                  <a:cubicBezTo>
                    <a:pt x="645" y="106"/>
                    <a:pt x="644" y="94"/>
                    <a:pt x="644" y="87"/>
                  </a:cubicBezTo>
                  <a:cubicBezTo>
                    <a:pt x="644" y="66"/>
                    <a:pt x="628" y="46"/>
                    <a:pt x="610" y="37"/>
                  </a:cubicBezTo>
                  <a:cubicBezTo>
                    <a:pt x="610" y="39"/>
                    <a:pt x="630" y="72"/>
                    <a:pt x="622" y="73"/>
                  </a:cubicBezTo>
                  <a:cubicBezTo>
                    <a:pt x="615" y="73"/>
                    <a:pt x="599" y="44"/>
                    <a:pt x="595" y="39"/>
                  </a:cubicBezTo>
                  <a:cubicBezTo>
                    <a:pt x="580" y="21"/>
                    <a:pt x="571" y="5"/>
                    <a:pt x="547" y="1"/>
                  </a:cubicBezTo>
                  <a:cubicBezTo>
                    <a:pt x="540" y="0"/>
                    <a:pt x="504" y="0"/>
                    <a:pt x="500" y="9"/>
                  </a:cubicBezTo>
                  <a:cubicBezTo>
                    <a:pt x="504" y="8"/>
                    <a:pt x="515" y="8"/>
                    <a:pt x="515" y="13"/>
                  </a:cubicBezTo>
                  <a:cubicBezTo>
                    <a:pt x="516" y="18"/>
                    <a:pt x="497" y="17"/>
                    <a:pt x="494" y="18"/>
                  </a:cubicBezTo>
                  <a:cubicBezTo>
                    <a:pt x="498" y="22"/>
                    <a:pt x="506" y="32"/>
                    <a:pt x="512" y="29"/>
                  </a:cubicBezTo>
                  <a:cubicBezTo>
                    <a:pt x="517" y="27"/>
                    <a:pt x="516" y="28"/>
                    <a:pt x="517" y="31"/>
                  </a:cubicBezTo>
                  <a:cubicBezTo>
                    <a:pt x="518" y="39"/>
                    <a:pt x="524" y="45"/>
                    <a:pt x="522" y="53"/>
                  </a:cubicBezTo>
                  <a:cubicBezTo>
                    <a:pt x="521" y="58"/>
                    <a:pt x="518" y="63"/>
                    <a:pt x="517" y="68"/>
                  </a:cubicBezTo>
                  <a:cubicBezTo>
                    <a:pt x="515" y="73"/>
                    <a:pt x="509" y="79"/>
                    <a:pt x="509" y="84"/>
                  </a:cubicBezTo>
                  <a:cubicBezTo>
                    <a:pt x="509" y="92"/>
                    <a:pt x="501" y="89"/>
                    <a:pt x="502" y="86"/>
                  </a:cubicBezTo>
                  <a:cubicBezTo>
                    <a:pt x="504" y="79"/>
                    <a:pt x="495" y="70"/>
                    <a:pt x="496" y="60"/>
                  </a:cubicBezTo>
                  <a:cubicBezTo>
                    <a:pt x="496" y="62"/>
                    <a:pt x="484" y="76"/>
                    <a:pt x="482" y="80"/>
                  </a:cubicBezTo>
                  <a:cubicBezTo>
                    <a:pt x="477" y="88"/>
                    <a:pt x="471" y="97"/>
                    <a:pt x="465" y="103"/>
                  </a:cubicBezTo>
                  <a:cubicBezTo>
                    <a:pt x="455" y="111"/>
                    <a:pt x="443" y="112"/>
                    <a:pt x="431" y="114"/>
                  </a:cubicBezTo>
                  <a:cubicBezTo>
                    <a:pt x="439" y="119"/>
                    <a:pt x="442" y="123"/>
                    <a:pt x="452" y="125"/>
                  </a:cubicBezTo>
                  <a:cubicBezTo>
                    <a:pt x="460" y="127"/>
                    <a:pt x="481" y="126"/>
                    <a:pt x="487" y="121"/>
                  </a:cubicBezTo>
                  <a:cubicBezTo>
                    <a:pt x="490" y="119"/>
                    <a:pt x="489" y="112"/>
                    <a:pt x="492" y="110"/>
                  </a:cubicBezTo>
                  <a:cubicBezTo>
                    <a:pt x="496" y="106"/>
                    <a:pt x="501" y="110"/>
                    <a:pt x="506" y="111"/>
                  </a:cubicBezTo>
                  <a:cubicBezTo>
                    <a:pt x="514" y="111"/>
                    <a:pt x="529" y="89"/>
                    <a:pt x="529" y="89"/>
                  </a:cubicBezTo>
                  <a:cubicBezTo>
                    <a:pt x="537" y="99"/>
                    <a:pt x="525" y="100"/>
                    <a:pt x="542" y="97"/>
                  </a:cubicBezTo>
                  <a:cubicBezTo>
                    <a:pt x="544" y="96"/>
                    <a:pt x="550" y="81"/>
                    <a:pt x="555" y="89"/>
                  </a:cubicBezTo>
                  <a:cubicBezTo>
                    <a:pt x="562" y="98"/>
                    <a:pt x="574" y="95"/>
                    <a:pt x="582" y="100"/>
                  </a:cubicBezTo>
                  <a:cubicBezTo>
                    <a:pt x="591" y="105"/>
                    <a:pt x="582" y="110"/>
                    <a:pt x="576" y="109"/>
                  </a:cubicBezTo>
                  <a:cubicBezTo>
                    <a:pt x="586" y="114"/>
                    <a:pt x="591" y="122"/>
                    <a:pt x="597" y="130"/>
                  </a:cubicBezTo>
                  <a:cubicBezTo>
                    <a:pt x="603" y="140"/>
                    <a:pt x="622" y="152"/>
                    <a:pt x="601" y="154"/>
                  </a:cubicBezTo>
                  <a:cubicBezTo>
                    <a:pt x="595" y="154"/>
                    <a:pt x="591" y="139"/>
                    <a:pt x="574" y="131"/>
                  </a:cubicBezTo>
                  <a:cubicBezTo>
                    <a:pt x="565" y="128"/>
                    <a:pt x="560" y="128"/>
                    <a:pt x="554" y="127"/>
                  </a:cubicBezTo>
                  <a:cubicBezTo>
                    <a:pt x="557" y="127"/>
                    <a:pt x="576" y="146"/>
                    <a:pt x="578" y="149"/>
                  </a:cubicBezTo>
                  <a:cubicBezTo>
                    <a:pt x="583" y="155"/>
                    <a:pt x="585" y="160"/>
                    <a:pt x="588" y="168"/>
                  </a:cubicBezTo>
                  <a:cubicBezTo>
                    <a:pt x="590" y="174"/>
                    <a:pt x="595" y="172"/>
                    <a:pt x="592" y="180"/>
                  </a:cubicBezTo>
                  <a:cubicBezTo>
                    <a:pt x="590" y="184"/>
                    <a:pt x="588" y="183"/>
                    <a:pt x="587" y="180"/>
                  </a:cubicBezTo>
                  <a:cubicBezTo>
                    <a:pt x="580" y="173"/>
                    <a:pt x="573" y="205"/>
                    <a:pt x="573" y="202"/>
                  </a:cubicBezTo>
                  <a:cubicBezTo>
                    <a:pt x="571" y="193"/>
                    <a:pt x="565" y="188"/>
                    <a:pt x="564" y="181"/>
                  </a:cubicBezTo>
                  <a:cubicBezTo>
                    <a:pt x="564" y="181"/>
                    <a:pt x="557" y="171"/>
                    <a:pt x="553" y="166"/>
                  </a:cubicBezTo>
                  <a:cubicBezTo>
                    <a:pt x="545" y="154"/>
                    <a:pt x="530" y="145"/>
                    <a:pt x="515" y="140"/>
                  </a:cubicBezTo>
                  <a:cubicBezTo>
                    <a:pt x="508" y="137"/>
                    <a:pt x="495" y="135"/>
                    <a:pt x="489" y="137"/>
                  </a:cubicBezTo>
                  <a:cubicBezTo>
                    <a:pt x="511" y="151"/>
                    <a:pt x="517" y="159"/>
                    <a:pt x="527" y="174"/>
                  </a:cubicBezTo>
                  <a:cubicBezTo>
                    <a:pt x="534" y="185"/>
                    <a:pt x="552" y="216"/>
                    <a:pt x="545" y="229"/>
                  </a:cubicBezTo>
                  <a:cubicBezTo>
                    <a:pt x="536" y="217"/>
                    <a:pt x="524" y="212"/>
                    <a:pt x="511" y="202"/>
                  </a:cubicBezTo>
                  <a:cubicBezTo>
                    <a:pt x="500" y="194"/>
                    <a:pt x="466" y="186"/>
                    <a:pt x="454" y="197"/>
                  </a:cubicBezTo>
                  <a:cubicBezTo>
                    <a:pt x="455" y="197"/>
                    <a:pt x="460" y="199"/>
                    <a:pt x="460" y="200"/>
                  </a:cubicBezTo>
                  <a:cubicBezTo>
                    <a:pt x="458" y="204"/>
                    <a:pt x="446" y="203"/>
                    <a:pt x="443" y="209"/>
                  </a:cubicBezTo>
                  <a:cubicBezTo>
                    <a:pt x="461" y="205"/>
                    <a:pt x="487" y="215"/>
                    <a:pt x="498" y="230"/>
                  </a:cubicBezTo>
                  <a:cubicBezTo>
                    <a:pt x="507" y="243"/>
                    <a:pt x="519" y="247"/>
                    <a:pt x="523" y="264"/>
                  </a:cubicBezTo>
                  <a:cubicBezTo>
                    <a:pt x="527" y="277"/>
                    <a:pt x="523" y="286"/>
                    <a:pt x="520" y="299"/>
                  </a:cubicBezTo>
                  <a:cubicBezTo>
                    <a:pt x="519" y="299"/>
                    <a:pt x="518" y="299"/>
                    <a:pt x="517" y="298"/>
                  </a:cubicBezTo>
                  <a:cubicBezTo>
                    <a:pt x="518" y="291"/>
                    <a:pt x="513" y="285"/>
                    <a:pt x="505" y="285"/>
                  </a:cubicBezTo>
                  <a:cubicBezTo>
                    <a:pt x="501" y="293"/>
                    <a:pt x="507" y="299"/>
                    <a:pt x="506" y="307"/>
                  </a:cubicBezTo>
                  <a:cubicBezTo>
                    <a:pt x="504" y="312"/>
                    <a:pt x="500" y="318"/>
                    <a:pt x="496" y="323"/>
                  </a:cubicBezTo>
                  <a:cubicBezTo>
                    <a:pt x="495" y="311"/>
                    <a:pt x="485" y="315"/>
                    <a:pt x="481" y="323"/>
                  </a:cubicBezTo>
                  <a:cubicBezTo>
                    <a:pt x="477" y="329"/>
                    <a:pt x="484" y="339"/>
                    <a:pt x="471" y="340"/>
                  </a:cubicBezTo>
                  <a:cubicBezTo>
                    <a:pt x="462" y="341"/>
                    <a:pt x="465" y="328"/>
                    <a:pt x="460" y="329"/>
                  </a:cubicBezTo>
                  <a:cubicBezTo>
                    <a:pt x="457" y="329"/>
                    <a:pt x="444" y="345"/>
                    <a:pt x="444" y="345"/>
                  </a:cubicBezTo>
                  <a:cubicBezTo>
                    <a:pt x="440" y="338"/>
                    <a:pt x="445" y="329"/>
                    <a:pt x="441" y="322"/>
                  </a:cubicBezTo>
                  <a:cubicBezTo>
                    <a:pt x="437" y="314"/>
                    <a:pt x="433" y="311"/>
                    <a:pt x="429" y="306"/>
                  </a:cubicBezTo>
                  <a:cubicBezTo>
                    <a:pt x="427" y="314"/>
                    <a:pt x="432" y="369"/>
                    <a:pt x="411" y="360"/>
                  </a:cubicBezTo>
                  <a:cubicBezTo>
                    <a:pt x="414" y="353"/>
                    <a:pt x="417" y="340"/>
                    <a:pt x="412" y="333"/>
                  </a:cubicBezTo>
                  <a:cubicBezTo>
                    <a:pt x="410" y="331"/>
                    <a:pt x="397" y="359"/>
                    <a:pt x="395" y="362"/>
                  </a:cubicBezTo>
                  <a:cubicBezTo>
                    <a:pt x="386" y="370"/>
                    <a:pt x="379" y="378"/>
                    <a:pt x="370" y="385"/>
                  </a:cubicBezTo>
                  <a:cubicBezTo>
                    <a:pt x="356" y="396"/>
                    <a:pt x="377" y="345"/>
                    <a:pt x="375" y="338"/>
                  </a:cubicBezTo>
                  <a:cubicBezTo>
                    <a:pt x="374" y="334"/>
                    <a:pt x="361" y="352"/>
                    <a:pt x="361" y="353"/>
                  </a:cubicBezTo>
                  <a:cubicBezTo>
                    <a:pt x="356" y="362"/>
                    <a:pt x="353" y="372"/>
                    <a:pt x="347" y="381"/>
                  </a:cubicBezTo>
                  <a:cubicBezTo>
                    <a:pt x="341" y="390"/>
                    <a:pt x="324" y="409"/>
                    <a:pt x="312" y="408"/>
                  </a:cubicBezTo>
                  <a:cubicBezTo>
                    <a:pt x="313" y="400"/>
                    <a:pt x="317" y="393"/>
                    <a:pt x="319" y="385"/>
                  </a:cubicBezTo>
                  <a:cubicBezTo>
                    <a:pt x="319" y="385"/>
                    <a:pt x="319" y="372"/>
                    <a:pt x="316" y="374"/>
                  </a:cubicBezTo>
                  <a:cubicBezTo>
                    <a:pt x="310" y="379"/>
                    <a:pt x="294" y="422"/>
                    <a:pt x="285" y="410"/>
                  </a:cubicBezTo>
                  <a:cubicBezTo>
                    <a:pt x="283" y="408"/>
                    <a:pt x="297" y="372"/>
                    <a:pt x="303" y="370"/>
                  </a:cubicBezTo>
                  <a:cubicBezTo>
                    <a:pt x="285" y="375"/>
                    <a:pt x="286" y="403"/>
                    <a:pt x="269" y="405"/>
                  </a:cubicBezTo>
                  <a:cubicBezTo>
                    <a:pt x="265" y="406"/>
                    <a:pt x="259" y="393"/>
                    <a:pt x="271" y="378"/>
                  </a:cubicBezTo>
                  <a:cubicBezTo>
                    <a:pt x="277" y="370"/>
                    <a:pt x="282" y="369"/>
                    <a:pt x="282" y="356"/>
                  </a:cubicBezTo>
                  <a:cubicBezTo>
                    <a:pt x="279" y="356"/>
                    <a:pt x="276" y="364"/>
                    <a:pt x="267" y="370"/>
                  </a:cubicBezTo>
                  <a:cubicBezTo>
                    <a:pt x="243" y="377"/>
                    <a:pt x="255" y="355"/>
                    <a:pt x="255" y="355"/>
                  </a:cubicBezTo>
                  <a:cubicBezTo>
                    <a:pt x="250" y="356"/>
                    <a:pt x="250" y="357"/>
                    <a:pt x="246" y="361"/>
                  </a:cubicBezTo>
                  <a:cubicBezTo>
                    <a:pt x="244" y="362"/>
                    <a:pt x="230" y="379"/>
                    <a:pt x="229" y="373"/>
                  </a:cubicBezTo>
                  <a:cubicBezTo>
                    <a:pt x="227" y="366"/>
                    <a:pt x="233" y="365"/>
                    <a:pt x="235" y="359"/>
                  </a:cubicBezTo>
                  <a:cubicBezTo>
                    <a:pt x="231" y="358"/>
                    <a:pt x="199" y="374"/>
                    <a:pt x="213" y="357"/>
                  </a:cubicBezTo>
                  <a:cubicBezTo>
                    <a:pt x="200" y="356"/>
                    <a:pt x="193" y="364"/>
                    <a:pt x="183" y="371"/>
                  </a:cubicBezTo>
                  <a:cubicBezTo>
                    <a:pt x="167" y="384"/>
                    <a:pt x="171" y="374"/>
                    <a:pt x="173" y="362"/>
                  </a:cubicBezTo>
                  <a:cubicBezTo>
                    <a:pt x="173" y="363"/>
                    <a:pt x="158" y="375"/>
                    <a:pt x="155" y="378"/>
                  </a:cubicBezTo>
                  <a:cubicBezTo>
                    <a:pt x="148" y="384"/>
                    <a:pt x="136" y="396"/>
                    <a:pt x="127" y="399"/>
                  </a:cubicBezTo>
                  <a:cubicBezTo>
                    <a:pt x="109" y="406"/>
                    <a:pt x="117" y="384"/>
                    <a:pt x="124" y="372"/>
                  </a:cubicBezTo>
                  <a:cubicBezTo>
                    <a:pt x="126" y="369"/>
                    <a:pt x="146" y="355"/>
                    <a:pt x="149" y="355"/>
                  </a:cubicBezTo>
                  <a:cubicBezTo>
                    <a:pt x="141" y="352"/>
                    <a:pt x="122" y="363"/>
                    <a:pt x="117" y="368"/>
                  </a:cubicBezTo>
                  <a:cubicBezTo>
                    <a:pt x="115" y="371"/>
                    <a:pt x="110" y="374"/>
                    <a:pt x="109" y="377"/>
                  </a:cubicBezTo>
                  <a:cubicBezTo>
                    <a:pt x="106" y="382"/>
                    <a:pt x="106" y="389"/>
                    <a:pt x="102" y="393"/>
                  </a:cubicBezTo>
                  <a:cubicBezTo>
                    <a:pt x="92" y="407"/>
                    <a:pt x="78" y="414"/>
                    <a:pt x="67" y="428"/>
                  </a:cubicBezTo>
                  <a:cubicBezTo>
                    <a:pt x="48" y="455"/>
                    <a:pt x="43" y="483"/>
                    <a:pt x="36" y="514"/>
                  </a:cubicBezTo>
                  <a:cubicBezTo>
                    <a:pt x="32" y="536"/>
                    <a:pt x="26" y="547"/>
                    <a:pt x="32" y="574"/>
                  </a:cubicBezTo>
                  <a:cubicBezTo>
                    <a:pt x="33" y="581"/>
                    <a:pt x="19" y="606"/>
                    <a:pt x="35" y="624"/>
                  </a:cubicBezTo>
                  <a:cubicBezTo>
                    <a:pt x="33" y="621"/>
                    <a:pt x="46" y="598"/>
                    <a:pt x="51" y="594"/>
                  </a:cubicBezTo>
                  <a:cubicBezTo>
                    <a:pt x="80" y="570"/>
                    <a:pt x="86" y="564"/>
                    <a:pt x="97" y="548"/>
                  </a:cubicBezTo>
                  <a:cubicBezTo>
                    <a:pt x="116" y="521"/>
                    <a:pt x="129" y="530"/>
                    <a:pt x="142" y="518"/>
                  </a:cubicBezTo>
                  <a:cubicBezTo>
                    <a:pt x="157" y="503"/>
                    <a:pt x="173" y="497"/>
                    <a:pt x="197" y="483"/>
                  </a:cubicBezTo>
                  <a:cubicBezTo>
                    <a:pt x="178" y="483"/>
                    <a:pt x="153" y="497"/>
                    <a:pt x="136" y="504"/>
                  </a:cubicBezTo>
                  <a:cubicBezTo>
                    <a:pt x="117" y="512"/>
                    <a:pt x="176" y="440"/>
                    <a:pt x="104" y="511"/>
                  </a:cubicBezTo>
                  <a:cubicBezTo>
                    <a:pt x="95" y="520"/>
                    <a:pt x="96" y="534"/>
                    <a:pt x="85" y="538"/>
                  </a:cubicBezTo>
                  <a:cubicBezTo>
                    <a:pt x="82" y="539"/>
                    <a:pt x="87" y="501"/>
                    <a:pt x="102" y="482"/>
                  </a:cubicBezTo>
                  <a:cubicBezTo>
                    <a:pt x="116" y="466"/>
                    <a:pt x="136" y="468"/>
                    <a:pt x="154" y="457"/>
                  </a:cubicBezTo>
                  <a:cubicBezTo>
                    <a:pt x="159" y="454"/>
                    <a:pt x="189" y="446"/>
                    <a:pt x="184" y="459"/>
                  </a:cubicBezTo>
                  <a:cubicBezTo>
                    <a:pt x="184" y="461"/>
                    <a:pt x="175" y="473"/>
                    <a:pt x="182" y="475"/>
                  </a:cubicBezTo>
                  <a:cubicBezTo>
                    <a:pt x="186" y="475"/>
                    <a:pt x="197" y="475"/>
                    <a:pt x="199" y="478"/>
                  </a:cubicBezTo>
                  <a:cubicBezTo>
                    <a:pt x="201" y="480"/>
                    <a:pt x="209" y="476"/>
                    <a:pt x="214" y="476"/>
                  </a:cubicBezTo>
                  <a:cubicBezTo>
                    <a:pt x="221" y="477"/>
                    <a:pt x="229" y="473"/>
                    <a:pt x="236" y="471"/>
                  </a:cubicBezTo>
                  <a:cubicBezTo>
                    <a:pt x="260" y="466"/>
                    <a:pt x="225" y="490"/>
                    <a:pt x="222" y="493"/>
                  </a:cubicBezTo>
                  <a:cubicBezTo>
                    <a:pt x="197" y="517"/>
                    <a:pt x="161" y="527"/>
                    <a:pt x="132" y="546"/>
                  </a:cubicBezTo>
                  <a:cubicBezTo>
                    <a:pt x="114" y="558"/>
                    <a:pt x="102" y="578"/>
                    <a:pt x="84" y="591"/>
                  </a:cubicBezTo>
                  <a:cubicBezTo>
                    <a:pt x="65" y="607"/>
                    <a:pt x="48" y="632"/>
                    <a:pt x="43" y="657"/>
                  </a:cubicBezTo>
                  <a:cubicBezTo>
                    <a:pt x="33" y="702"/>
                    <a:pt x="35" y="762"/>
                    <a:pt x="69" y="799"/>
                  </a:cubicBezTo>
                  <a:cubicBezTo>
                    <a:pt x="77" y="809"/>
                    <a:pt x="89" y="815"/>
                    <a:pt x="98" y="823"/>
                  </a:cubicBezTo>
                  <a:cubicBezTo>
                    <a:pt x="116" y="838"/>
                    <a:pt x="106" y="825"/>
                    <a:pt x="106" y="809"/>
                  </a:cubicBezTo>
                  <a:cubicBezTo>
                    <a:pt x="106" y="801"/>
                    <a:pt x="116" y="805"/>
                    <a:pt x="118" y="810"/>
                  </a:cubicBezTo>
                  <a:cubicBezTo>
                    <a:pt x="122" y="819"/>
                    <a:pt x="137" y="818"/>
                    <a:pt x="144" y="815"/>
                  </a:cubicBezTo>
                  <a:cubicBezTo>
                    <a:pt x="162" y="807"/>
                    <a:pt x="169" y="807"/>
                    <a:pt x="175" y="828"/>
                  </a:cubicBezTo>
                  <a:cubicBezTo>
                    <a:pt x="157" y="834"/>
                    <a:pt x="139" y="824"/>
                    <a:pt x="146" y="849"/>
                  </a:cubicBezTo>
                  <a:cubicBezTo>
                    <a:pt x="149" y="862"/>
                    <a:pt x="162" y="873"/>
                    <a:pt x="162" y="886"/>
                  </a:cubicBezTo>
                  <a:cubicBezTo>
                    <a:pt x="150" y="876"/>
                    <a:pt x="126" y="869"/>
                    <a:pt x="110" y="869"/>
                  </a:cubicBezTo>
                  <a:cubicBezTo>
                    <a:pt x="114" y="898"/>
                    <a:pt x="86" y="880"/>
                    <a:pt x="80" y="863"/>
                  </a:cubicBezTo>
                  <a:cubicBezTo>
                    <a:pt x="73" y="842"/>
                    <a:pt x="64" y="819"/>
                    <a:pt x="63" y="797"/>
                  </a:cubicBezTo>
                  <a:cubicBezTo>
                    <a:pt x="29" y="822"/>
                    <a:pt x="36" y="895"/>
                    <a:pt x="48" y="929"/>
                  </a:cubicBezTo>
                  <a:cubicBezTo>
                    <a:pt x="54" y="948"/>
                    <a:pt x="60" y="970"/>
                    <a:pt x="73" y="986"/>
                  </a:cubicBezTo>
                  <a:cubicBezTo>
                    <a:pt x="81" y="996"/>
                    <a:pt x="100" y="998"/>
                    <a:pt x="112" y="1004"/>
                  </a:cubicBezTo>
                  <a:cubicBezTo>
                    <a:pt x="129" y="1015"/>
                    <a:pt x="98" y="1016"/>
                    <a:pt x="91" y="1015"/>
                  </a:cubicBezTo>
                  <a:cubicBezTo>
                    <a:pt x="94" y="1029"/>
                    <a:pt x="45" y="1037"/>
                    <a:pt x="35" y="1039"/>
                  </a:cubicBezTo>
                  <a:cubicBezTo>
                    <a:pt x="7" y="1044"/>
                    <a:pt x="3" y="1069"/>
                    <a:pt x="1" y="1093"/>
                  </a:cubicBezTo>
                  <a:close/>
                  <a:moveTo>
                    <a:pt x="79" y="963"/>
                  </a:moveTo>
                  <a:cubicBezTo>
                    <a:pt x="79" y="979"/>
                    <a:pt x="66" y="956"/>
                    <a:pt x="56" y="916"/>
                  </a:cubicBezTo>
                  <a:cubicBezTo>
                    <a:pt x="56" y="916"/>
                    <a:pt x="79" y="946"/>
                    <a:pt x="79" y="963"/>
                  </a:cubicBezTo>
                  <a:close/>
                  <a:moveTo>
                    <a:pt x="1527" y="1202"/>
                  </a:moveTo>
                  <a:cubicBezTo>
                    <a:pt x="1546" y="1208"/>
                    <a:pt x="1547" y="1208"/>
                    <a:pt x="1552" y="1225"/>
                  </a:cubicBezTo>
                  <a:cubicBezTo>
                    <a:pt x="1556" y="1238"/>
                    <a:pt x="1557" y="1246"/>
                    <a:pt x="1544" y="1235"/>
                  </a:cubicBezTo>
                  <a:cubicBezTo>
                    <a:pt x="1537" y="1230"/>
                    <a:pt x="1529" y="1221"/>
                    <a:pt x="1521" y="1220"/>
                  </a:cubicBezTo>
                  <a:cubicBezTo>
                    <a:pt x="1517" y="1220"/>
                    <a:pt x="1507" y="1218"/>
                    <a:pt x="1504" y="1213"/>
                  </a:cubicBezTo>
                  <a:cubicBezTo>
                    <a:pt x="1495" y="1192"/>
                    <a:pt x="1516" y="1199"/>
                    <a:pt x="1527" y="1202"/>
                  </a:cubicBezTo>
                  <a:close/>
                  <a:moveTo>
                    <a:pt x="1228" y="1018"/>
                  </a:moveTo>
                  <a:cubicBezTo>
                    <a:pt x="1235" y="1023"/>
                    <a:pt x="1240" y="1048"/>
                    <a:pt x="1245" y="1055"/>
                  </a:cubicBezTo>
                  <a:cubicBezTo>
                    <a:pt x="1247" y="1058"/>
                    <a:pt x="1250" y="1065"/>
                    <a:pt x="1254" y="1065"/>
                  </a:cubicBezTo>
                  <a:cubicBezTo>
                    <a:pt x="1256" y="1065"/>
                    <a:pt x="1267" y="1065"/>
                    <a:pt x="1267" y="1066"/>
                  </a:cubicBezTo>
                  <a:cubicBezTo>
                    <a:pt x="1269" y="1074"/>
                    <a:pt x="1321" y="1136"/>
                    <a:pt x="1317" y="1140"/>
                  </a:cubicBezTo>
                  <a:cubicBezTo>
                    <a:pt x="1299" y="1155"/>
                    <a:pt x="1277" y="1106"/>
                    <a:pt x="1256" y="1104"/>
                  </a:cubicBezTo>
                  <a:cubicBezTo>
                    <a:pt x="1259" y="1105"/>
                    <a:pt x="1258" y="1115"/>
                    <a:pt x="1256" y="1114"/>
                  </a:cubicBezTo>
                  <a:cubicBezTo>
                    <a:pt x="1257" y="1115"/>
                    <a:pt x="1245" y="1098"/>
                    <a:pt x="1244" y="1101"/>
                  </a:cubicBezTo>
                  <a:cubicBezTo>
                    <a:pt x="1244" y="1102"/>
                    <a:pt x="1244" y="1102"/>
                    <a:pt x="1244" y="1103"/>
                  </a:cubicBezTo>
                  <a:cubicBezTo>
                    <a:pt x="1237" y="1093"/>
                    <a:pt x="1236" y="1088"/>
                    <a:pt x="1233" y="1077"/>
                  </a:cubicBezTo>
                  <a:cubicBezTo>
                    <a:pt x="1230" y="1065"/>
                    <a:pt x="1227" y="1053"/>
                    <a:pt x="1225" y="1041"/>
                  </a:cubicBezTo>
                  <a:cubicBezTo>
                    <a:pt x="1224" y="1035"/>
                    <a:pt x="1216" y="1011"/>
                    <a:pt x="1228" y="1018"/>
                  </a:cubicBezTo>
                  <a:close/>
                  <a:moveTo>
                    <a:pt x="1183" y="985"/>
                  </a:moveTo>
                  <a:cubicBezTo>
                    <a:pt x="1180" y="977"/>
                    <a:pt x="1168" y="958"/>
                    <a:pt x="1170" y="950"/>
                  </a:cubicBezTo>
                  <a:cubicBezTo>
                    <a:pt x="1172" y="947"/>
                    <a:pt x="1195" y="983"/>
                    <a:pt x="1196" y="985"/>
                  </a:cubicBezTo>
                  <a:cubicBezTo>
                    <a:pt x="1206" y="1000"/>
                    <a:pt x="1206" y="1028"/>
                    <a:pt x="1209" y="1046"/>
                  </a:cubicBezTo>
                  <a:cubicBezTo>
                    <a:pt x="1209" y="1050"/>
                    <a:pt x="1222" y="1088"/>
                    <a:pt x="1213" y="1079"/>
                  </a:cubicBezTo>
                  <a:cubicBezTo>
                    <a:pt x="1199" y="1065"/>
                    <a:pt x="1193" y="1048"/>
                    <a:pt x="1190" y="1029"/>
                  </a:cubicBezTo>
                  <a:cubicBezTo>
                    <a:pt x="1187" y="1014"/>
                    <a:pt x="1187" y="999"/>
                    <a:pt x="1183" y="985"/>
                  </a:cubicBezTo>
                  <a:close/>
                  <a:moveTo>
                    <a:pt x="1147" y="941"/>
                  </a:moveTo>
                  <a:cubicBezTo>
                    <a:pt x="1154" y="949"/>
                    <a:pt x="1189" y="1036"/>
                    <a:pt x="1174" y="1042"/>
                  </a:cubicBezTo>
                  <a:cubicBezTo>
                    <a:pt x="1167" y="1045"/>
                    <a:pt x="1157" y="1009"/>
                    <a:pt x="1156" y="1006"/>
                  </a:cubicBezTo>
                  <a:cubicBezTo>
                    <a:pt x="1147" y="990"/>
                    <a:pt x="1154" y="973"/>
                    <a:pt x="1151" y="957"/>
                  </a:cubicBezTo>
                  <a:cubicBezTo>
                    <a:pt x="1148" y="948"/>
                    <a:pt x="1142" y="941"/>
                    <a:pt x="1147" y="941"/>
                  </a:cubicBezTo>
                  <a:close/>
                  <a:moveTo>
                    <a:pt x="1088" y="886"/>
                  </a:moveTo>
                  <a:cubicBezTo>
                    <a:pt x="1110" y="902"/>
                    <a:pt x="1138" y="927"/>
                    <a:pt x="1139" y="957"/>
                  </a:cubicBezTo>
                  <a:cubicBezTo>
                    <a:pt x="1139" y="959"/>
                    <a:pt x="1137" y="982"/>
                    <a:pt x="1133" y="979"/>
                  </a:cubicBezTo>
                  <a:cubicBezTo>
                    <a:pt x="1128" y="977"/>
                    <a:pt x="1123" y="966"/>
                    <a:pt x="1119" y="961"/>
                  </a:cubicBezTo>
                  <a:cubicBezTo>
                    <a:pt x="1109" y="947"/>
                    <a:pt x="1096" y="926"/>
                    <a:pt x="1093" y="909"/>
                  </a:cubicBezTo>
                  <a:cubicBezTo>
                    <a:pt x="1090" y="895"/>
                    <a:pt x="1088" y="886"/>
                    <a:pt x="1088" y="886"/>
                  </a:cubicBezTo>
                  <a:close/>
                  <a:moveTo>
                    <a:pt x="701" y="628"/>
                  </a:moveTo>
                  <a:cubicBezTo>
                    <a:pt x="698" y="596"/>
                    <a:pt x="723" y="634"/>
                    <a:pt x="732" y="635"/>
                  </a:cubicBezTo>
                  <a:cubicBezTo>
                    <a:pt x="748" y="638"/>
                    <a:pt x="767" y="633"/>
                    <a:pt x="782" y="641"/>
                  </a:cubicBezTo>
                  <a:cubicBezTo>
                    <a:pt x="784" y="642"/>
                    <a:pt x="808" y="647"/>
                    <a:pt x="799" y="637"/>
                  </a:cubicBezTo>
                  <a:cubicBezTo>
                    <a:pt x="799" y="637"/>
                    <a:pt x="793" y="633"/>
                    <a:pt x="795" y="631"/>
                  </a:cubicBezTo>
                  <a:cubicBezTo>
                    <a:pt x="800" y="627"/>
                    <a:pt x="810" y="638"/>
                    <a:pt x="814" y="638"/>
                  </a:cubicBezTo>
                  <a:cubicBezTo>
                    <a:pt x="821" y="641"/>
                    <a:pt x="826" y="635"/>
                    <a:pt x="832" y="636"/>
                  </a:cubicBezTo>
                  <a:cubicBezTo>
                    <a:pt x="849" y="639"/>
                    <a:pt x="856" y="644"/>
                    <a:pt x="873" y="641"/>
                  </a:cubicBezTo>
                  <a:cubicBezTo>
                    <a:pt x="883" y="639"/>
                    <a:pt x="892" y="659"/>
                    <a:pt x="887" y="660"/>
                  </a:cubicBezTo>
                  <a:cubicBezTo>
                    <a:pt x="878" y="660"/>
                    <a:pt x="868" y="649"/>
                    <a:pt x="858" y="649"/>
                  </a:cubicBezTo>
                  <a:cubicBezTo>
                    <a:pt x="846" y="649"/>
                    <a:pt x="858" y="675"/>
                    <a:pt x="847" y="670"/>
                  </a:cubicBezTo>
                  <a:cubicBezTo>
                    <a:pt x="839" y="666"/>
                    <a:pt x="812" y="642"/>
                    <a:pt x="803" y="651"/>
                  </a:cubicBezTo>
                  <a:cubicBezTo>
                    <a:pt x="801" y="653"/>
                    <a:pt x="811" y="664"/>
                    <a:pt x="812" y="666"/>
                  </a:cubicBezTo>
                  <a:cubicBezTo>
                    <a:pt x="816" y="673"/>
                    <a:pt x="800" y="672"/>
                    <a:pt x="797" y="669"/>
                  </a:cubicBezTo>
                  <a:cubicBezTo>
                    <a:pt x="794" y="667"/>
                    <a:pt x="766" y="653"/>
                    <a:pt x="766" y="657"/>
                  </a:cubicBezTo>
                  <a:cubicBezTo>
                    <a:pt x="765" y="661"/>
                    <a:pt x="812" y="697"/>
                    <a:pt x="789" y="698"/>
                  </a:cubicBezTo>
                  <a:cubicBezTo>
                    <a:pt x="779" y="698"/>
                    <a:pt x="765" y="685"/>
                    <a:pt x="757" y="681"/>
                  </a:cubicBezTo>
                  <a:cubicBezTo>
                    <a:pt x="748" y="677"/>
                    <a:pt x="740" y="684"/>
                    <a:pt x="732" y="681"/>
                  </a:cubicBezTo>
                  <a:cubicBezTo>
                    <a:pt x="714" y="672"/>
                    <a:pt x="703" y="646"/>
                    <a:pt x="701" y="628"/>
                  </a:cubicBezTo>
                  <a:close/>
                  <a:moveTo>
                    <a:pt x="687" y="674"/>
                  </a:moveTo>
                  <a:cubicBezTo>
                    <a:pt x="680" y="665"/>
                    <a:pt x="678" y="653"/>
                    <a:pt x="673" y="643"/>
                  </a:cubicBezTo>
                  <a:cubicBezTo>
                    <a:pt x="665" y="626"/>
                    <a:pt x="665" y="604"/>
                    <a:pt x="665" y="586"/>
                  </a:cubicBezTo>
                  <a:cubicBezTo>
                    <a:pt x="665" y="574"/>
                    <a:pt x="677" y="583"/>
                    <a:pt x="678" y="591"/>
                  </a:cubicBezTo>
                  <a:cubicBezTo>
                    <a:pt x="682" y="598"/>
                    <a:pt x="684" y="611"/>
                    <a:pt x="686" y="619"/>
                  </a:cubicBezTo>
                  <a:cubicBezTo>
                    <a:pt x="689" y="634"/>
                    <a:pt x="688" y="649"/>
                    <a:pt x="699" y="662"/>
                  </a:cubicBezTo>
                  <a:cubicBezTo>
                    <a:pt x="704" y="667"/>
                    <a:pt x="710" y="671"/>
                    <a:pt x="711" y="677"/>
                  </a:cubicBezTo>
                  <a:cubicBezTo>
                    <a:pt x="707" y="680"/>
                    <a:pt x="703" y="698"/>
                    <a:pt x="703" y="698"/>
                  </a:cubicBezTo>
                  <a:cubicBezTo>
                    <a:pt x="700" y="697"/>
                    <a:pt x="691" y="678"/>
                    <a:pt x="687" y="674"/>
                  </a:cubicBezTo>
                  <a:close/>
                  <a:moveTo>
                    <a:pt x="564" y="678"/>
                  </a:moveTo>
                  <a:cubicBezTo>
                    <a:pt x="563" y="660"/>
                    <a:pt x="565" y="634"/>
                    <a:pt x="573" y="617"/>
                  </a:cubicBezTo>
                  <a:cubicBezTo>
                    <a:pt x="582" y="598"/>
                    <a:pt x="585" y="636"/>
                    <a:pt x="585" y="640"/>
                  </a:cubicBezTo>
                  <a:cubicBezTo>
                    <a:pt x="585" y="664"/>
                    <a:pt x="586" y="684"/>
                    <a:pt x="596" y="706"/>
                  </a:cubicBezTo>
                  <a:cubicBezTo>
                    <a:pt x="599" y="712"/>
                    <a:pt x="603" y="715"/>
                    <a:pt x="610" y="717"/>
                  </a:cubicBezTo>
                  <a:cubicBezTo>
                    <a:pt x="611" y="718"/>
                    <a:pt x="620" y="715"/>
                    <a:pt x="617" y="712"/>
                  </a:cubicBezTo>
                  <a:cubicBezTo>
                    <a:pt x="623" y="717"/>
                    <a:pt x="628" y="724"/>
                    <a:pt x="631" y="713"/>
                  </a:cubicBezTo>
                  <a:cubicBezTo>
                    <a:pt x="634" y="704"/>
                    <a:pt x="635" y="696"/>
                    <a:pt x="636" y="686"/>
                  </a:cubicBezTo>
                  <a:cubicBezTo>
                    <a:pt x="636" y="678"/>
                    <a:pt x="633" y="663"/>
                    <a:pt x="638" y="655"/>
                  </a:cubicBezTo>
                  <a:cubicBezTo>
                    <a:pt x="643" y="647"/>
                    <a:pt x="650" y="665"/>
                    <a:pt x="650" y="667"/>
                  </a:cubicBezTo>
                  <a:cubicBezTo>
                    <a:pt x="652" y="684"/>
                    <a:pt x="655" y="700"/>
                    <a:pt x="654" y="716"/>
                  </a:cubicBezTo>
                  <a:cubicBezTo>
                    <a:pt x="653" y="734"/>
                    <a:pt x="663" y="739"/>
                    <a:pt x="669" y="753"/>
                  </a:cubicBezTo>
                  <a:cubicBezTo>
                    <a:pt x="678" y="773"/>
                    <a:pt x="687" y="794"/>
                    <a:pt x="693" y="814"/>
                  </a:cubicBezTo>
                  <a:cubicBezTo>
                    <a:pt x="695" y="823"/>
                    <a:pt x="696" y="832"/>
                    <a:pt x="696" y="841"/>
                  </a:cubicBezTo>
                  <a:cubicBezTo>
                    <a:pt x="696" y="843"/>
                    <a:pt x="691" y="847"/>
                    <a:pt x="689" y="842"/>
                  </a:cubicBezTo>
                  <a:cubicBezTo>
                    <a:pt x="680" y="811"/>
                    <a:pt x="657" y="784"/>
                    <a:pt x="634" y="761"/>
                  </a:cubicBezTo>
                  <a:cubicBezTo>
                    <a:pt x="635" y="761"/>
                    <a:pt x="640" y="763"/>
                    <a:pt x="640" y="761"/>
                  </a:cubicBezTo>
                  <a:cubicBezTo>
                    <a:pt x="642" y="742"/>
                    <a:pt x="596" y="735"/>
                    <a:pt x="587" y="725"/>
                  </a:cubicBezTo>
                  <a:cubicBezTo>
                    <a:pt x="577" y="714"/>
                    <a:pt x="564" y="694"/>
                    <a:pt x="564" y="678"/>
                  </a:cubicBezTo>
                  <a:close/>
                  <a:moveTo>
                    <a:pt x="354" y="1250"/>
                  </a:moveTo>
                  <a:cubicBezTo>
                    <a:pt x="363" y="1256"/>
                    <a:pt x="369" y="1280"/>
                    <a:pt x="357" y="1282"/>
                  </a:cubicBezTo>
                  <a:lnTo>
                    <a:pt x="354" y="1250"/>
                  </a:lnTo>
                  <a:close/>
                  <a:moveTo>
                    <a:pt x="327" y="1121"/>
                  </a:moveTo>
                  <a:cubicBezTo>
                    <a:pt x="357" y="1138"/>
                    <a:pt x="356" y="1183"/>
                    <a:pt x="360" y="1214"/>
                  </a:cubicBezTo>
                  <a:cubicBezTo>
                    <a:pt x="362" y="1232"/>
                    <a:pt x="346" y="1200"/>
                    <a:pt x="345" y="1194"/>
                  </a:cubicBezTo>
                  <a:cubicBezTo>
                    <a:pt x="340" y="1176"/>
                    <a:pt x="332" y="1158"/>
                    <a:pt x="329" y="1139"/>
                  </a:cubicBezTo>
                  <a:cubicBezTo>
                    <a:pt x="329" y="1133"/>
                    <a:pt x="328" y="1127"/>
                    <a:pt x="327" y="1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xmlns="" id="{40E0A50A-2E7A-4288-B6FF-DD632C2AD476}"/>
              </a:ext>
            </a:extLst>
          </p:cNvPr>
          <p:cNvGrpSpPr/>
          <p:nvPr/>
        </p:nvGrpSpPr>
        <p:grpSpPr>
          <a:xfrm>
            <a:off x="10234720" y="596900"/>
            <a:ext cx="1478432" cy="392332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105" name="组合 104">
              <a:extLst>
                <a:ext uri="{FF2B5EF4-FFF2-40B4-BE49-F238E27FC236}">
                  <a16:creationId xmlns:a16="http://schemas.microsoft.com/office/drawing/2014/main" xmlns="" id="{821C870F-8436-4270-B6D7-1DA7E8BA7B1F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98" name="Freeform 43">
                <a:extLst>
                  <a:ext uri="{FF2B5EF4-FFF2-40B4-BE49-F238E27FC236}">
                    <a16:creationId xmlns:a16="http://schemas.microsoft.com/office/drawing/2014/main" xmlns="" id="{88240B52-FB0B-4FF7-85BF-BEB7BE550010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4" name="Freeform 44">
                <a:extLst>
                  <a:ext uri="{FF2B5EF4-FFF2-40B4-BE49-F238E27FC236}">
                    <a16:creationId xmlns:a16="http://schemas.microsoft.com/office/drawing/2014/main" xmlns="" id="{957E35A6-0110-4C9B-9E4D-F1EC32BAA0F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06" name="组合 105">
              <a:extLst>
                <a:ext uri="{FF2B5EF4-FFF2-40B4-BE49-F238E27FC236}">
                  <a16:creationId xmlns:a16="http://schemas.microsoft.com/office/drawing/2014/main" xmlns="" id="{EA7F7CAB-147B-493F-B2BB-64EB370C69C2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107" name="Freeform 45">
                <a:extLst>
                  <a:ext uri="{FF2B5EF4-FFF2-40B4-BE49-F238E27FC236}">
                    <a16:creationId xmlns:a16="http://schemas.microsoft.com/office/drawing/2014/main" xmlns="" id="{45668BA6-5C88-40DA-AB3C-E365C26154B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46">
                <a:extLst>
                  <a:ext uri="{FF2B5EF4-FFF2-40B4-BE49-F238E27FC236}">
                    <a16:creationId xmlns:a16="http://schemas.microsoft.com/office/drawing/2014/main" xmlns="" id="{3DEF91CE-91BB-434A-A5C1-524062E269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47">
                <a:extLst>
                  <a:ext uri="{FF2B5EF4-FFF2-40B4-BE49-F238E27FC236}">
                    <a16:creationId xmlns:a16="http://schemas.microsoft.com/office/drawing/2014/main" xmlns="" id="{E25151EE-2A1C-4462-B39E-910742B05F0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4" name="Rectangle 48">
                <a:extLst>
                  <a:ext uri="{FF2B5EF4-FFF2-40B4-BE49-F238E27FC236}">
                    <a16:creationId xmlns:a16="http://schemas.microsoft.com/office/drawing/2014/main" xmlns="" id="{B8D6FCB6-8271-4FB5-99D0-4B4F5251D3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49">
                <a:extLst>
                  <a:ext uri="{FF2B5EF4-FFF2-40B4-BE49-F238E27FC236}">
                    <a16:creationId xmlns:a16="http://schemas.microsoft.com/office/drawing/2014/main" xmlns="" id="{92F66885-67E2-4F88-8654-23A9D7370D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Freeform 50">
                <a:extLst>
                  <a:ext uri="{FF2B5EF4-FFF2-40B4-BE49-F238E27FC236}">
                    <a16:creationId xmlns:a16="http://schemas.microsoft.com/office/drawing/2014/main" xmlns="" id="{77E7D307-E940-40B6-9043-4972D7C3D8B8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51">
                <a:extLst>
                  <a:ext uri="{FF2B5EF4-FFF2-40B4-BE49-F238E27FC236}">
                    <a16:creationId xmlns:a16="http://schemas.microsoft.com/office/drawing/2014/main" xmlns="" id="{95A3B137-B91A-4740-B3F6-ADA83608138D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Rectangle 52">
                <a:extLst>
                  <a:ext uri="{FF2B5EF4-FFF2-40B4-BE49-F238E27FC236}">
                    <a16:creationId xmlns:a16="http://schemas.microsoft.com/office/drawing/2014/main" xmlns="" id="{D6276265-C483-4691-AA97-CC239CE927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53">
                <a:extLst>
                  <a:ext uri="{FF2B5EF4-FFF2-40B4-BE49-F238E27FC236}">
                    <a16:creationId xmlns:a16="http://schemas.microsoft.com/office/drawing/2014/main" xmlns="" id="{7FBBE457-6BF6-4E0A-90FB-09F4E07B32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54">
                <a:extLst>
                  <a:ext uri="{FF2B5EF4-FFF2-40B4-BE49-F238E27FC236}">
                    <a16:creationId xmlns:a16="http://schemas.microsoft.com/office/drawing/2014/main" xmlns="" id="{E18D08A9-784F-4FD1-85A6-F8EBCDDE29A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55">
                <a:extLst>
                  <a:ext uri="{FF2B5EF4-FFF2-40B4-BE49-F238E27FC236}">
                    <a16:creationId xmlns:a16="http://schemas.microsoft.com/office/drawing/2014/main" xmlns="" id="{1337D3AB-09BC-4871-B5B3-AE623A03433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56">
                <a:extLst>
                  <a:ext uri="{FF2B5EF4-FFF2-40B4-BE49-F238E27FC236}">
                    <a16:creationId xmlns:a16="http://schemas.microsoft.com/office/drawing/2014/main" xmlns="" id="{448BEC7F-A397-44C3-9A90-9D4EC774F4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7" name="Freeform 57">
                <a:extLst>
                  <a:ext uri="{FF2B5EF4-FFF2-40B4-BE49-F238E27FC236}">
                    <a16:creationId xmlns:a16="http://schemas.microsoft.com/office/drawing/2014/main" xmlns="" id="{0FD0AAF3-DF6A-4029-8009-1B11AB4B53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8" name="Rectangle 58">
                <a:extLst>
                  <a:ext uri="{FF2B5EF4-FFF2-40B4-BE49-F238E27FC236}">
                    <a16:creationId xmlns:a16="http://schemas.microsoft.com/office/drawing/2014/main" xmlns="" id="{A3521394-AB5C-4A69-B4D4-B5F0D42B22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8" name="Freeform 59">
                <a:extLst>
                  <a:ext uri="{FF2B5EF4-FFF2-40B4-BE49-F238E27FC236}">
                    <a16:creationId xmlns:a16="http://schemas.microsoft.com/office/drawing/2014/main" xmlns="" id="{AD72BADA-4C5B-4670-AE63-F04A5619BD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79" name="Freeform 60">
                <a:extLst>
                  <a:ext uri="{FF2B5EF4-FFF2-40B4-BE49-F238E27FC236}">
                    <a16:creationId xmlns:a16="http://schemas.microsoft.com/office/drawing/2014/main" xmlns="" id="{F7413856-3D67-4CD4-8FB6-2CE519A42EA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0" name="Freeform 61">
                <a:extLst>
                  <a:ext uri="{FF2B5EF4-FFF2-40B4-BE49-F238E27FC236}">
                    <a16:creationId xmlns:a16="http://schemas.microsoft.com/office/drawing/2014/main" xmlns="" id="{641CE779-A221-4C12-A406-B6F41FF3CDE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1" name="Rectangle 62">
                <a:extLst>
                  <a:ext uri="{FF2B5EF4-FFF2-40B4-BE49-F238E27FC236}">
                    <a16:creationId xmlns:a16="http://schemas.microsoft.com/office/drawing/2014/main" xmlns="" id="{D2682677-D2C2-4737-BDA5-6F50F04F8A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2" name="Freeform 63">
                <a:extLst>
                  <a:ext uri="{FF2B5EF4-FFF2-40B4-BE49-F238E27FC236}">
                    <a16:creationId xmlns:a16="http://schemas.microsoft.com/office/drawing/2014/main" xmlns="" id="{9AE788AD-27BE-4F12-BC9D-991414759994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3" name="Freeform 64">
                <a:extLst>
                  <a:ext uri="{FF2B5EF4-FFF2-40B4-BE49-F238E27FC236}">
                    <a16:creationId xmlns:a16="http://schemas.microsoft.com/office/drawing/2014/main" xmlns="" id="{DE2B0C32-6E6A-4C46-B9B5-90B8DD2F3D9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4" name="Freeform 65">
                <a:extLst>
                  <a:ext uri="{FF2B5EF4-FFF2-40B4-BE49-F238E27FC236}">
                    <a16:creationId xmlns:a16="http://schemas.microsoft.com/office/drawing/2014/main" xmlns="" id="{86F4A2B8-C057-4532-BDED-DDB00173FE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5" name="Freeform 66">
                <a:extLst>
                  <a:ext uri="{FF2B5EF4-FFF2-40B4-BE49-F238E27FC236}">
                    <a16:creationId xmlns:a16="http://schemas.microsoft.com/office/drawing/2014/main" xmlns="" id="{27DB672B-7320-4E0B-A56C-A4DEA17076F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6" name="Freeform 67">
                <a:extLst>
                  <a:ext uri="{FF2B5EF4-FFF2-40B4-BE49-F238E27FC236}">
                    <a16:creationId xmlns:a16="http://schemas.microsoft.com/office/drawing/2014/main" xmlns="" id="{28DB105B-F0BB-4378-9560-281C41E5B13F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7" name="Freeform 68">
                <a:extLst>
                  <a:ext uri="{FF2B5EF4-FFF2-40B4-BE49-F238E27FC236}">
                    <a16:creationId xmlns:a16="http://schemas.microsoft.com/office/drawing/2014/main" xmlns="" id="{6D9F820B-0312-4A55-852E-C84FA6A8F24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8" name="Freeform 69">
                <a:extLst>
                  <a:ext uri="{FF2B5EF4-FFF2-40B4-BE49-F238E27FC236}">
                    <a16:creationId xmlns:a16="http://schemas.microsoft.com/office/drawing/2014/main" xmlns="" id="{FBC01B17-5207-4BAC-8466-9CC12CA1FD54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89" name="Freeform 70">
                <a:extLst>
                  <a:ext uri="{FF2B5EF4-FFF2-40B4-BE49-F238E27FC236}">
                    <a16:creationId xmlns:a16="http://schemas.microsoft.com/office/drawing/2014/main" xmlns="" id="{3DCFB062-E85A-4124-B890-DD71D004169E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0" name="Freeform 71">
                <a:extLst>
                  <a:ext uri="{FF2B5EF4-FFF2-40B4-BE49-F238E27FC236}">
                    <a16:creationId xmlns:a16="http://schemas.microsoft.com/office/drawing/2014/main" xmlns="" id="{122A899B-D5DE-446A-9975-BBD5FD446A20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2" name="Freeform 72">
                <a:extLst>
                  <a:ext uri="{FF2B5EF4-FFF2-40B4-BE49-F238E27FC236}">
                    <a16:creationId xmlns:a16="http://schemas.microsoft.com/office/drawing/2014/main" xmlns="" id="{2DBF4E1C-E11E-4A83-8B28-BA57D35A00A2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3" name="Freeform 73">
                <a:extLst>
                  <a:ext uri="{FF2B5EF4-FFF2-40B4-BE49-F238E27FC236}">
                    <a16:creationId xmlns:a16="http://schemas.microsoft.com/office/drawing/2014/main" xmlns="" id="{5A7B1446-7ED0-4296-ABCA-322AA8C023D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4" name="Freeform 74">
                <a:extLst>
                  <a:ext uri="{FF2B5EF4-FFF2-40B4-BE49-F238E27FC236}">
                    <a16:creationId xmlns:a16="http://schemas.microsoft.com/office/drawing/2014/main" xmlns="" id="{1E1A2262-39FC-44B9-A03E-4F6A4AB47192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5" name="Freeform 75">
                <a:extLst>
                  <a:ext uri="{FF2B5EF4-FFF2-40B4-BE49-F238E27FC236}">
                    <a16:creationId xmlns:a16="http://schemas.microsoft.com/office/drawing/2014/main" xmlns="" id="{BB931B44-4074-42CF-A27D-BD92A20A8F3F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6" name="Freeform 76">
                <a:extLst>
                  <a:ext uri="{FF2B5EF4-FFF2-40B4-BE49-F238E27FC236}">
                    <a16:creationId xmlns:a16="http://schemas.microsoft.com/office/drawing/2014/main" xmlns="" id="{8E432BAA-28E7-4BB8-A9E8-C10387D895C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97" name="Freeform 77">
                <a:extLst>
                  <a:ext uri="{FF2B5EF4-FFF2-40B4-BE49-F238E27FC236}">
                    <a16:creationId xmlns:a16="http://schemas.microsoft.com/office/drawing/2014/main" xmlns="" id="{B7F19F36-F638-4079-8600-63AE8145CEB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206" name="TextBox 93">
            <a:extLst>
              <a:ext uri="{FF2B5EF4-FFF2-40B4-BE49-F238E27FC236}">
                <a16:creationId xmlns:a16="http://schemas.microsoft.com/office/drawing/2014/main" xmlns="" id="{07E9717F-920F-4F3F-8AEC-577FA080D385}"/>
              </a:ext>
            </a:extLst>
          </p:cNvPr>
          <p:cNvSpPr txBox="1"/>
          <p:nvPr/>
        </p:nvSpPr>
        <p:spPr bwMode="auto">
          <a:xfrm>
            <a:off x="3564711" y="41440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年终会议工作提案</a:t>
            </a:r>
          </a:p>
        </p:txBody>
      </p: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95974A59-9D92-4C95-8ECF-4E882C093108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0E5F59ED-066E-4EF4-BEE2-16F7702FF103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53" name="Freeform 43">
                <a:extLst>
                  <a:ext uri="{FF2B5EF4-FFF2-40B4-BE49-F238E27FC236}">
                    <a16:creationId xmlns:a16="http://schemas.microsoft.com/office/drawing/2014/main" xmlns="" id="{52C34A72-EBC3-4D37-9194-2ECEEA358E73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54" name="Freeform 44">
                <a:extLst>
                  <a:ext uri="{FF2B5EF4-FFF2-40B4-BE49-F238E27FC236}">
                    <a16:creationId xmlns:a16="http://schemas.microsoft.com/office/drawing/2014/main" xmlns="" id="{4EE440F3-BE59-4304-858B-6F1C2E11E19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ED9E41BC-5D4D-497D-80B6-ACB0669C4671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79" name="Freeform 45">
                <a:extLst>
                  <a:ext uri="{FF2B5EF4-FFF2-40B4-BE49-F238E27FC236}">
                    <a16:creationId xmlns:a16="http://schemas.microsoft.com/office/drawing/2014/main" xmlns="" id="{2C5F5FD1-944C-426E-8885-EFB491F5A71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46">
                <a:extLst>
                  <a:ext uri="{FF2B5EF4-FFF2-40B4-BE49-F238E27FC236}">
                    <a16:creationId xmlns:a16="http://schemas.microsoft.com/office/drawing/2014/main" xmlns="" id="{1016E177-CDF4-4407-86C9-A7030811DA6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47">
                <a:extLst>
                  <a:ext uri="{FF2B5EF4-FFF2-40B4-BE49-F238E27FC236}">
                    <a16:creationId xmlns:a16="http://schemas.microsoft.com/office/drawing/2014/main" xmlns="" id="{31E7FF03-93DE-4ABA-B89B-3DBB000C7B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Rectangle 48">
                <a:extLst>
                  <a:ext uri="{FF2B5EF4-FFF2-40B4-BE49-F238E27FC236}">
                    <a16:creationId xmlns:a16="http://schemas.microsoft.com/office/drawing/2014/main" xmlns="" id="{8592E3F6-C78F-4C87-BE27-79707779D7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49">
                <a:extLst>
                  <a:ext uri="{FF2B5EF4-FFF2-40B4-BE49-F238E27FC236}">
                    <a16:creationId xmlns:a16="http://schemas.microsoft.com/office/drawing/2014/main" xmlns="" id="{1FC2B0B1-4194-4C7E-8988-94AFD1D0335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0">
                <a:extLst>
                  <a:ext uri="{FF2B5EF4-FFF2-40B4-BE49-F238E27FC236}">
                    <a16:creationId xmlns:a16="http://schemas.microsoft.com/office/drawing/2014/main" xmlns="" id="{374C30BF-B055-4F52-96E3-2E612B355827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:a16="http://schemas.microsoft.com/office/drawing/2014/main" xmlns="" id="{DB581A0D-08B5-4B08-B500-2382B1172CA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Rectangle 52">
                <a:extLst>
                  <a:ext uri="{FF2B5EF4-FFF2-40B4-BE49-F238E27FC236}">
                    <a16:creationId xmlns:a16="http://schemas.microsoft.com/office/drawing/2014/main" xmlns="" id="{DF0FCBC8-3F4F-46C2-A782-026420D8B5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53">
                <a:extLst>
                  <a:ext uri="{FF2B5EF4-FFF2-40B4-BE49-F238E27FC236}">
                    <a16:creationId xmlns:a16="http://schemas.microsoft.com/office/drawing/2014/main" xmlns="" id="{783E1539-EAC6-4B8B-83B1-45741791B871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4">
                <a:extLst>
                  <a:ext uri="{FF2B5EF4-FFF2-40B4-BE49-F238E27FC236}">
                    <a16:creationId xmlns:a16="http://schemas.microsoft.com/office/drawing/2014/main" xmlns="" id="{127EC881-3DEB-4C75-A679-857E2E1C889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55">
                <a:extLst>
                  <a:ext uri="{FF2B5EF4-FFF2-40B4-BE49-F238E27FC236}">
                    <a16:creationId xmlns:a16="http://schemas.microsoft.com/office/drawing/2014/main" xmlns="" id="{9068468C-2C59-405A-841E-BF77A030F9A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56">
                <a:extLst>
                  <a:ext uri="{FF2B5EF4-FFF2-40B4-BE49-F238E27FC236}">
                    <a16:creationId xmlns:a16="http://schemas.microsoft.com/office/drawing/2014/main" xmlns="" id="{32B4762D-BF66-4291-BB3D-4825D91FB3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57">
                <a:extLst>
                  <a:ext uri="{FF2B5EF4-FFF2-40B4-BE49-F238E27FC236}">
                    <a16:creationId xmlns:a16="http://schemas.microsoft.com/office/drawing/2014/main" xmlns="" id="{FCC5759D-BB45-4E2F-A078-A22D093420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Rectangle 58">
                <a:extLst>
                  <a:ext uri="{FF2B5EF4-FFF2-40B4-BE49-F238E27FC236}">
                    <a16:creationId xmlns:a16="http://schemas.microsoft.com/office/drawing/2014/main" xmlns="" id="{CD82DFA3-28A1-4B9F-85E2-A44F894ADC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59">
                <a:extLst>
                  <a:ext uri="{FF2B5EF4-FFF2-40B4-BE49-F238E27FC236}">
                    <a16:creationId xmlns:a16="http://schemas.microsoft.com/office/drawing/2014/main" xmlns="" id="{57BA148E-DBA1-4B22-8E7A-598856C949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0">
                <a:extLst>
                  <a:ext uri="{FF2B5EF4-FFF2-40B4-BE49-F238E27FC236}">
                    <a16:creationId xmlns:a16="http://schemas.microsoft.com/office/drawing/2014/main" xmlns="" id="{CE8FD83C-AFBB-43B7-90E4-648D7629BA9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61">
                <a:extLst>
                  <a:ext uri="{FF2B5EF4-FFF2-40B4-BE49-F238E27FC236}">
                    <a16:creationId xmlns:a16="http://schemas.microsoft.com/office/drawing/2014/main" xmlns="" id="{51E23F05-FD16-4D4B-9AC2-24243418374F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Rectangle 62">
                <a:extLst>
                  <a:ext uri="{FF2B5EF4-FFF2-40B4-BE49-F238E27FC236}">
                    <a16:creationId xmlns:a16="http://schemas.microsoft.com/office/drawing/2014/main" xmlns="" id="{E095687E-37A6-4374-88AA-9364B908AE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63">
                <a:extLst>
                  <a:ext uri="{FF2B5EF4-FFF2-40B4-BE49-F238E27FC236}">
                    <a16:creationId xmlns:a16="http://schemas.microsoft.com/office/drawing/2014/main" xmlns="" id="{27CBBD35-FCE9-4EF5-93F3-8EC63A4755B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64">
                <a:extLst>
                  <a:ext uri="{FF2B5EF4-FFF2-40B4-BE49-F238E27FC236}">
                    <a16:creationId xmlns:a16="http://schemas.microsoft.com/office/drawing/2014/main" xmlns="" id="{45F7616B-6654-441D-B4D7-5CD6F798154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65">
                <a:extLst>
                  <a:ext uri="{FF2B5EF4-FFF2-40B4-BE49-F238E27FC236}">
                    <a16:creationId xmlns:a16="http://schemas.microsoft.com/office/drawing/2014/main" xmlns="" id="{067A5AA7-CAC0-4DA4-85D3-6909A9570C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66">
                <a:extLst>
                  <a:ext uri="{FF2B5EF4-FFF2-40B4-BE49-F238E27FC236}">
                    <a16:creationId xmlns:a16="http://schemas.microsoft.com/office/drawing/2014/main" xmlns="" id="{636FF149-DD80-4E8A-81C2-3288698EA4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67">
                <a:extLst>
                  <a:ext uri="{FF2B5EF4-FFF2-40B4-BE49-F238E27FC236}">
                    <a16:creationId xmlns:a16="http://schemas.microsoft.com/office/drawing/2014/main" xmlns="" id="{1F5C7CA4-72D6-4F6E-9BB8-7AF222B7A64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xmlns="" id="{61825993-396E-46CE-9F08-BDD52B91C13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4" name="Freeform 69">
                <a:extLst>
                  <a:ext uri="{FF2B5EF4-FFF2-40B4-BE49-F238E27FC236}">
                    <a16:creationId xmlns:a16="http://schemas.microsoft.com/office/drawing/2014/main" xmlns="" id="{D3CFC2FE-741C-415B-BBA5-0638D7601BB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Freeform 70">
                <a:extLst>
                  <a:ext uri="{FF2B5EF4-FFF2-40B4-BE49-F238E27FC236}">
                    <a16:creationId xmlns:a16="http://schemas.microsoft.com/office/drawing/2014/main" xmlns="" id="{CD07353E-AD05-45C5-8357-BBFE83DDFA0C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6" name="Freeform 71">
                <a:extLst>
                  <a:ext uri="{FF2B5EF4-FFF2-40B4-BE49-F238E27FC236}">
                    <a16:creationId xmlns:a16="http://schemas.microsoft.com/office/drawing/2014/main" xmlns="" id="{A75F8C04-1DFF-4D82-B253-BD11819E65F9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7" name="Freeform 72">
                <a:extLst>
                  <a:ext uri="{FF2B5EF4-FFF2-40B4-BE49-F238E27FC236}">
                    <a16:creationId xmlns:a16="http://schemas.microsoft.com/office/drawing/2014/main" xmlns="" id="{2F9DA6F2-3927-4467-8B07-9E7BB9A0C19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8" name="Freeform 73">
                <a:extLst>
                  <a:ext uri="{FF2B5EF4-FFF2-40B4-BE49-F238E27FC236}">
                    <a16:creationId xmlns:a16="http://schemas.microsoft.com/office/drawing/2014/main" xmlns="" id="{8E640412-BEE4-42BD-9AF8-C3155EEFC89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9" name="Freeform 74">
                <a:extLst>
                  <a:ext uri="{FF2B5EF4-FFF2-40B4-BE49-F238E27FC236}">
                    <a16:creationId xmlns:a16="http://schemas.microsoft.com/office/drawing/2014/main" xmlns="" id="{569C305B-A0CD-47E7-96D4-3861DA407D70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0" name="Freeform 75">
                <a:extLst>
                  <a:ext uri="{FF2B5EF4-FFF2-40B4-BE49-F238E27FC236}">
                    <a16:creationId xmlns:a16="http://schemas.microsoft.com/office/drawing/2014/main" xmlns="" id="{35831E6A-4134-4593-BB09-EA505F6BAAD3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1" name="Freeform 76">
                <a:extLst>
                  <a:ext uri="{FF2B5EF4-FFF2-40B4-BE49-F238E27FC236}">
                    <a16:creationId xmlns:a16="http://schemas.microsoft.com/office/drawing/2014/main" xmlns="" id="{6ADA2887-50D3-4C2B-83A3-B78A1D36ABCC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52" name="Freeform 77">
                <a:extLst>
                  <a:ext uri="{FF2B5EF4-FFF2-40B4-BE49-F238E27FC236}">
                    <a16:creationId xmlns:a16="http://schemas.microsoft.com/office/drawing/2014/main" xmlns="" id="{A2747AEB-92FA-45BA-8B0F-D3E612543F87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A219D4E6-F5A0-487C-BB5A-F8D104507FAE}"/>
              </a:ext>
            </a:extLst>
          </p:cNvPr>
          <p:cNvGrpSpPr/>
          <p:nvPr/>
        </p:nvGrpSpPr>
        <p:grpSpPr>
          <a:xfrm>
            <a:off x="727075" y="2309014"/>
            <a:ext cx="5133821" cy="3599464"/>
            <a:chOff x="727075" y="2309014"/>
            <a:chExt cx="5133821" cy="3599464"/>
          </a:xfrm>
        </p:grpSpPr>
        <p:sp>
          <p:nvSpPr>
            <p:cNvPr id="111" name="矩形 110">
              <a:extLst>
                <a:ext uri="{FF2B5EF4-FFF2-40B4-BE49-F238E27FC236}">
                  <a16:creationId xmlns:a16="http://schemas.microsoft.com/office/drawing/2014/main" xmlns="" id="{9B8F2C5C-1559-467A-979F-5338D136DDEC}"/>
                </a:ext>
              </a:extLst>
            </p:cNvPr>
            <p:cNvSpPr/>
            <p:nvPr/>
          </p:nvSpPr>
          <p:spPr>
            <a:xfrm>
              <a:off x="972004" y="2779882"/>
              <a:ext cx="18664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13" name="矩形 112">
              <a:extLst>
                <a:ext uri="{FF2B5EF4-FFF2-40B4-BE49-F238E27FC236}">
                  <a16:creationId xmlns:a16="http://schemas.microsoft.com/office/drawing/2014/main" xmlns="" id="{DA65F194-470F-4345-817C-661B2CB573D0}"/>
                </a:ext>
              </a:extLst>
            </p:cNvPr>
            <p:cNvSpPr/>
            <p:nvPr/>
          </p:nvSpPr>
          <p:spPr>
            <a:xfrm>
              <a:off x="972003" y="3757618"/>
              <a:ext cx="245828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16" name="矩形 115">
              <a:extLst>
                <a:ext uri="{FF2B5EF4-FFF2-40B4-BE49-F238E27FC236}">
                  <a16:creationId xmlns:a16="http://schemas.microsoft.com/office/drawing/2014/main" xmlns="" id="{D425FD98-D803-4F68-AD84-5AF9270B0599}"/>
                </a:ext>
              </a:extLst>
            </p:cNvPr>
            <p:cNvSpPr/>
            <p:nvPr/>
          </p:nvSpPr>
          <p:spPr>
            <a:xfrm>
              <a:off x="972003" y="3105794"/>
              <a:ext cx="22664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18" name="矩形 117">
              <a:extLst>
                <a:ext uri="{FF2B5EF4-FFF2-40B4-BE49-F238E27FC236}">
                  <a16:creationId xmlns:a16="http://schemas.microsoft.com/office/drawing/2014/main" xmlns="" id="{CE8AA5AE-0C16-4692-8E76-76E902C212EB}"/>
                </a:ext>
              </a:extLst>
            </p:cNvPr>
            <p:cNvSpPr/>
            <p:nvPr/>
          </p:nvSpPr>
          <p:spPr>
            <a:xfrm>
              <a:off x="972003" y="3431706"/>
              <a:ext cx="22664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grpSp>
          <p:nvGrpSpPr>
            <p:cNvPr id="131" name="组合 130">
              <a:extLst>
                <a:ext uri="{FF2B5EF4-FFF2-40B4-BE49-F238E27FC236}">
                  <a16:creationId xmlns:a16="http://schemas.microsoft.com/office/drawing/2014/main" xmlns="" id="{394908C0-DC81-4879-B4F6-FC4BEBAF3735}"/>
                </a:ext>
              </a:extLst>
            </p:cNvPr>
            <p:cNvGrpSpPr/>
            <p:nvPr/>
          </p:nvGrpSpPr>
          <p:grpSpPr>
            <a:xfrm>
              <a:off x="727075" y="2309014"/>
              <a:ext cx="5133821" cy="685987"/>
              <a:chOff x="803275" y="1914332"/>
              <a:chExt cx="5133821" cy="685987"/>
            </a:xfrm>
          </p:grpSpPr>
          <p:sp>
            <p:nvSpPr>
              <p:cNvPr id="132" name="矩形 131">
                <a:extLst>
                  <a:ext uri="{FF2B5EF4-FFF2-40B4-BE49-F238E27FC236}">
                    <a16:creationId xmlns:a16="http://schemas.microsoft.com/office/drawing/2014/main" xmlns="" id="{2DF7C5D4-C211-4702-94F1-00C851117EC2}"/>
                  </a:ext>
                </a:extLst>
              </p:cNvPr>
              <p:cNvSpPr/>
              <p:nvPr/>
            </p:nvSpPr>
            <p:spPr>
              <a:xfrm>
                <a:off x="803275" y="1914332"/>
                <a:ext cx="5133821" cy="349790"/>
              </a:xfrm>
              <a:prstGeom prst="rect">
                <a:avLst/>
              </a:prstGeom>
              <a:solidFill>
                <a:srgbClr val="035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矩形 132">
                <a:extLst>
                  <a:ext uri="{FF2B5EF4-FFF2-40B4-BE49-F238E27FC236}">
                    <a16:creationId xmlns:a16="http://schemas.microsoft.com/office/drawing/2014/main" xmlns="" id="{89A163F4-3677-471C-BD0D-904B7511A047}"/>
                  </a:ext>
                </a:extLst>
              </p:cNvPr>
              <p:cNvSpPr/>
              <p:nvPr/>
            </p:nvSpPr>
            <p:spPr>
              <a:xfrm>
                <a:off x="1048204" y="1922854"/>
                <a:ext cx="216652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点击此处添加标题</a:t>
                </a:r>
              </a:p>
            </p:txBody>
          </p:sp>
          <p:sp>
            <p:nvSpPr>
              <p:cNvPr id="134" name="等腰三角形 133">
                <a:extLst>
                  <a:ext uri="{FF2B5EF4-FFF2-40B4-BE49-F238E27FC236}">
                    <a16:creationId xmlns:a16="http://schemas.microsoft.com/office/drawing/2014/main" xmlns="" id="{48977D1E-B63D-46B7-957B-0D844FC34F98}"/>
                  </a:ext>
                </a:extLst>
              </p:cNvPr>
              <p:cNvSpPr/>
              <p:nvPr/>
            </p:nvSpPr>
            <p:spPr>
              <a:xfrm rot="10800000">
                <a:off x="5647045" y="2263538"/>
                <a:ext cx="290051" cy="336781"/>
              </a:xfrm>
              <a:prstGeom prst="triangle">
                <a:avLst>
                  <a:gd name="adj" fmla="val 100000"/>
                </a:avLst>
              </a:prstGeom>
              <a:solidFill>
                <a:srgbClr val="4C4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9" name="矩形 138">
              <a:extLst>
                <a:ext uri="{FF2B5EF4-FFF2-40B4-BE49-F238E27FC236}">
                  <a16:creationId xmlns:a16="http://schemas.microsoft.com/office/drawing/2014/main" xmlns="" id="{B8FF4BDC-2137-46FD-98B3-2475554BB96C}"/>
                </a:ext>
              </a:extLst>
            </p:cNvPr>
            <p:cNvSpPr/>
            <p:nvPr/>
          </p:nvSpPr>
          <p:spPr>
            <a:xfrm>
              <a:off x="972003" y="4979655"/>
              <a:ext cx="18854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40" name="矩形 139">
              <a:extLst>
                <a:ext uri="{FF2B5EF4-FFF2-40B4-BE49-F238E27FC236}">
                  <a16:creationId xmlns:a16="http://schemas.microsoft.com/office/drawing/2014/main" xmlns="" id="{56B68F15-CB16-4837-B9E7-D85939AC9D77}"/>
                </a:ext>
              </a:extLst>
            </p:cNvPr>
            <p:cNvSpPr/>
            <p:nvPr/>
          </p:nvSpPr>
          <p:spPr>
            <a:xfrm>
              <a:off x="972003" y="5305567"/>
              <a:ext cx="1923597" cy="2824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41" name="矩形 140">
              <a:extLst>
                <a:ext uri="{FF2B5EF4-FFF2-40B4-BE49-F238E27FC236}">
                  <a16:creationId xmlns:a16="http://schemas.microsoft.com/office/drawing/2014/main" xmlns="" id="{EED5EB5E-C03E-4980-A9E7-399B444A5D5D}"/>
                </a:ext>
              </a:extLst>
            </p:cNvPr>
            <p:cNvSpPr/>
            <p:nvPr/>
          </p:nvSpPr>
          <p:spPr>
            <a:xfrm>
              <a:off x="972003" y="5631479"/>
              <a:ext cx="19362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grpSp>
          <p:nvGrpSpPr>
            <p:cNvPr id="142" name="组合 141">
              <a:extLst>
                <a:ext uri="{FF2B5EF4-FFF2-40B4-BE49-F238E27FC236}">
                  <a16:creationId xmlns:a16="http://schemas.microsoft.com/office/drawing/2014/main" xmlns="" id="{0535E068-DD8F-456F-B19E-E57F94C391A2}"/>
                </a:ext>
              </a:extLst>
            </p:cNvPr>
            <p:cNvGrpSpPr/>
            <p:nvPr/>
          </p:nvGrpSpPr>
          <p:grpSpPr>
            <a:xfrm>
              <a:off x="727075" y="4508787"/>
              <a:ext cx="5133821" cy="685987"/>
              <a:chOff x="803275" y="4565937"/>
              <a:chExt cx="5133821" cy="685987"/>
            </a:xfrm>
          </p:grpSpPr>
          <p:sp>
            <p:nvSpPr>
              <p:cNvPr id="143" name="矩形 142">
                <a:extLst>
                  <a:ext uri="{FF2B5EF4-FFF2-40B4-BE49-F238E27FC236}">
                    <a16:creationId xmlns:a16="http://schemas.microsoft.com/office/drawing/2014/main" xmlns="" id="{2E2F954A-134E-432B-B98D-2F2DF46A2BC2}"/>
                  </a:ext>
                </a:extLst>
              </p:cNvPr>
              <p:cNvSpPr/>
              <p:nvPr/>
            </p:nvSpPr>
            <p:spPr>
              <a:xfrm>
                <a:off x="803275" y="4565937"/>
                <a:ext cx="5133821" cy="349790"/>
              </a:xfrm>
              <a:prstGeom prst="rect">
                <a:avLst/>
              </a:prstGeom>
              <a:solidFill>
                <a:srgbClr val="035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矩形 171">
                <a:extLst>
                  <a:ext uri="{FF2B5EF4-FFF2-40B4-BE49-F238E27FC236}">
                    <a16:creationId xmlns:a16="http://schemas.microsoft.com/office/drawing/2014/main" xmlns="" id="{2C1EDB39-A0F2-46F5-B907-6ACEC3D67891}"/>
                  </a:ext>
                </a:extLst>
              </p:cNvPr>
              <p:cNvSpPr/>
              <p:nvPr/>
            </p:nvSpPr>
            <p:spPr>
              <a:xfrm>
                <a:off x="1048204" y="4574459"/>
                <a:ext cx="216652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点击此处添加标题</a:t>
                </a:r>
              </a:p>
            </p:txBody>
          </p:sp>
          <p:sp>
            <p:nvSpPr>
              <p:cNvPr id="173" name="等腰三角形 172">
                <a:extLst>
                  <a:ext uri="{FF2B5EF4-FFF2-40B4-BE49-F238E27FC236}">
                    <a16:creationId xmlns:a16="http://schemas.microsoft.com/office/drawing/2014/main" xmlns="" id="{02CCA75D-D448-4916-997A-C925B5BA67FA}"/>
                  </a:ext>
                </a:extLst>
              </p:cNvPr>
              <p:cNvSpPr/>
              <p:nvPr/>
            </p:nvSpPr>
            <p:spPr>
              <a:xfrm rot="10800000">
                <a:off x="5647045" y="4915143"/>
                <a:ext cx="290051" cy="336781"/>
              </a:xfrm>
              <a:prstGeom prst="triangle">
                <a:avLst>
                  <a:gd name="adj" fmla="val 100000"/>
                </a:avLst>
              </a:prstGeom>
              <a:solidFill>
                <a:srgbClr val="4C4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7027AC0B-8D2A-4412-9110-C604B4FD5F45}"/>
              </a:ext>
            </a:extLst>
          </p:cNvPr>
          <p:cNvGrpSpPr/>
          <p:nvPr/>
        </p:nvGrpSpPr>
        <p:grpSpPr>
          <a:xfrm>
            <a:off x="6376875" y="2309014"/>
            <a:ext cx="5133821" cy="3599464"/>
            <a:chOff x="6376875" y="2309014"/>
            <a:chExt cx="5133821" cy="3599464"/>
          </a:xfrm>
        </p:grpSpPr>
        <p:sp>
          <p:nvSpPr>
            <p:cNvPr id="119" name="矩形 118">
              <a:extLst>
                <a:ext uri="{FF2B5EF4-FFF2-40B4-BE49-F238E27FC236}">
                  <a16:creationId xmlns:a16="http://schemas.microsoft.com/office/drawing/2014/main" xmlns="" id="{47C5664D-4B34-48E1-9EEE-1D3FDB594719}"/>
                </a:ext>
              </a:extLst>
            </p:cNvPr>
            <p:cNvSpPr/>
            <p:nvPr/>
          </p:nvSpPr>
          <p:spPr>
            <a:xfrm>
              <a:off x="6621805" y="2779882"/>
              <a:ext cx="19697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21" name="矩形 120">
              <a:extLst>
                <a:ext uri="{FF2B5EF4-FFF2-40B4-BE49-F238E27FC236}">
                  <a16:creationId xmlns:a16="http://schemas.microsoft.com/office/drawing/2014/main" xmlns="" id="{3EC29DE5-7B2F-4BCA-9F5C-4C4E4FC0A450}"/>
                </a:ext>
              </a:extLst>
            </p:cNvPr>
            <p:cNvSpPr/>
            <p:nvPr/>
          </p:nvSpPr>
          <p:spPr>
            <a:xfrm>
              <a:off x="6621805" y="3431706"/>
              <a:ext cx="187449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29" name="矩形 128">
              <a:extLst>
                <a:ext uri="{FF2B5EF4-FFF2-40B4-BE49-F238E27FC236}">
                  <a16:creationId xmlns:a16="http://schemas.microsoft.com/office/drawing/2014/main" xmlns="" id="{1EA60319-8B2F-481B-827C-7E099E8EF271}"/>
                </a:ext>
              </a:extLst>
            </p:cNvPr>
            <p:cNvSpPr/>
            <p:nvPr/>
          </p:nvSpPr>
          <p:spPr>
            <a:xfrm>
              <a:off x="6621805" y="3105794"/>
              <a:ext cx="1931646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30" name="矩形 129">
              <a:extLst>
                <a:ext uri="{FF2B5EF4-FFF2-40B4-BE49-F238E27FC236}">
                  <a16:creationId xmlns:a16="http://schemas.microsoft.com/office/drawing/2014/main" xmlns="" id="{95DC2F6A-05F9-402E-B64F-B91ADDF8B6D2}"/>
                </a:ext>
              </a:extLst>
            </p:cNvPr>
            <p:cNvSpPr/>
            <p:nvPr/>
          </p:nvSpPr>
          <p:spPr>
            <a:xfrm>
              <a:off x="6621804" y="3757618"/>
              <a:ext cx="2055471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7D30C2AF-C1F8-47B2-BEB5-BE878868B9AB}"/>
                </a:ext>
              </a:extLst>
            </p:cNvPr>
            <p:cNvGrpSpPr/>
            <p:nvPr/>
          </p:nvGrpSpPr>
          <p:grpSpPr>
            <a:xfrm>
              <a:off x="6376875" y="2309014"/>
              <a:ext cx="5133821" cy="685987"/>
              <a:chOff x="6395925" y="1914332"/>
              <a:chExt cx="5133821" cy="685987"/>
            </a:xfrm>
          </p:grpSpPr>
          <p:sp>
            <p:nvSpPr>
              <p:cNvPr id="136" name="矩形 135">
                <a:extLst>
                  <a:ext uri="{FF2B5EF4-FFF2-40B4-BE49-F238E27FC236}">
                    <a16:creationId xmlns:a16="http://schemas.microsoft.com/office/drawing/2014/main" xmlns="" id="{8597C97B-08BA-41F6-A2EE-D985F8A8822F}"/>
                  </a:ext>
                </a:extLst>
              </p:cNvPr>
              <p:cNvSpPr/>
              <p:nvPr/>
            </p:nvSpPr>
            <p:spPr>
              <a:xfrm>
                <a:off x="6395925" y="1914332"/>
                <a:ext cx="5133821" cy="349790"/>
              </a:xfrm>
              <a:prstGeom prst="rect">
                <a:avLst/>
              </a:prstGeom>
              <a:solidFill>
                <a:srgbClr val="035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矩形 136">
                <a:extLst>
                  <a:ext uri="{FF2B5EF4-FFF2-40B4-BE49-F238E27FC236}">
                    <a16:creationId xmlns:a16="http://schemas.microsoft.com/office/drawing/2014/main" xmlns="" id="{D2BFF760-02E4-4E45-B2A7-1247AFCAFEDA}"/>
                  </a:ext>
                </a:extLst>
              </p:cNvPr>
              <p:cNvSpPr/>
              <p:nvPr/>
            </p:nvSpPr>
            <p:spPr>
              <a:xfrm>
                <a:off x="6640853" y="1922854"/>
                <a:ext cx="2568467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点击此处添加标题</a:t>
                </a:r>
              </a:p>
            </p:txBody>
          </p:sp>
          <p:sp>
            <p:nvSpPr>
              <p:cNvPr id="138" name="等腰三角形 137">
                <a:extLst>
                  <a:ext uri="{FF2B5EF4-FFF2-40B4-BE49-F238E27FC236}">
                    <a16:creationId xmlns:a16="http://schemas.microsoft.com/office/drawing/2014/main" xmlns="" id="{FA7D8F43-D75E-480C-A4CD-F2E2B095971F}"/>
                  </a:ext>
                </a:extLst>
              </p:cNvPr>
              <p:cNvSpPr/>
              <p:nvPr/>
            </p:nvSpPr>
            <p:spPr>
              <a:xfrm rot="10800000">
                <a:off x="11239695" y="2263538"/>
                <a:ext cx="290051" cy="336781"/>
              </a:xfrm>
              <a:prstGeom prst="triangle">
                <a:avLst>
                  <a:gd name="adj" fmla="val 100000"/>
                </a:avLst>
              </a:prstGeom>
              <a:solidFill>
                <a:srgbClr val="4C4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4" name="矩形 173">
              <a:extLst>
                <a:ext uri="{FF2B5EF4-FFF2-40B4-BE49-F238E27FC236}">
                  <a16:creationId xmlns:a16="http://schemas.microsoft.com/office/drawing/2014/main" xmlns="" id="{07C5B4A1-25FD-4A57-826A-D8DF2A727485}"/>
                </a:ext>
              </a:extLst>
            </p:cNvPr>
            <p:cNvSpPr/>
            <p:nvPr/>
          </p:nvSpPr>
          <p:spPr>
            <a:xfrm>
              <a:off x="6621803" y="4979655"/>
              <a:ext cx="19633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75" name="矩形 174">
              <a:extLst>
                <a:ext uri="{FF2B5EF4-FFF2-40B4-BE49-F238E27FC236}">
                  <a16:creationId xmlns:a16="http://schemas.microsoft.com/office/drawing/2014/main" xmlns="" id="{E745E4E9-CDE1-40AE-92D2-74F86F145876}"/>
                </a:ext>
              </a:extLst>
            </p:cNvPr>
            <p:cNvSpPr/>
            <p:nvPr/>
          </p:nvSpPr>
          <p:spPr>
            <a:xfrm>
              <a:off x="6621803" y="5305567"/>
              <a:ext cx="19633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176" name="矩形 175">
              <a:extLst>
                <a:ext uri="{FF2B5EF4-FFF2-40B4-BE49-F238E27FC236}">
                  <a16:creationId xmlns:a16="http://schemas.microsoft.com/office/drawing/2014/main" xmlns="" id="{DB6B040D-982A-4D0B-9E42-4F5C428D2A83}"/>
                </a:ext>
              </a:extLst>
            </p:cNvPr>
            <p:cNvSpPr/>
            <p:nvPr/>
          </p:nvSpPr>
          <p:spPr>
            <a:xfrm>
              <a:off x="6621803" y="5631479"/>
              <a:ext cx="1937997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 fontAlgn="base">
                <a:buFont typeface="Wingdings" panose="05000000000000000000" pitchFamily="2" charset="2"/>
                <a:buChar char="u"/>
              </a:pPr>
              <a:r>
                <a:rPr lang="zh-CN" altLang="en-US" sz="12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点击此处添加内容</a:t>
              </a:r>
              <a:endParaRPr lang="en-US" altLang="zh-CN" sz="12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grpSp>
          <p:nvGrpSpPr>
            <p:cNvPr id="177" name="组合 176">
              <a:extLst>
                <a:ext uri="{FF2B5EF4-FFF2-40B4-BE49-F238E27FC236}">
                  <a16:creationId xmlns:a16="http://schemas.microsoft.com/office/drawing/2014/main" xmlns="" id="{0B482B10-58CF-490D-B82A-8A01DBFDED96}"/>
                </a:ext>
              </a:extLst>
            </p:cNvPr>
            <p:cNvGrpSpPr/>
            <p:nvPr/>
          </p:nvGrpSpPr>
          <p:grpSpPr>
            <a:xfrm>
              <a:off x="6376875" y="4508787"/>
              <a:ext cx="5133821" cy="685986"/>
              <a:chOff x="6395925" y="4565937"/>
              <a:chExt cx="5133821" cy="685986"/>
            </a:xfrm>
          </p:grpSpPr>
          <p:sp>
            <p:nvSpPr>
              <p:cNvPr id="191" name="矩形 190">
                <a:extLst>
                  <a:ext uri="{FF2B5EF4-FFF2-40B4-BE49-F238E27FC236}">
                    <a16:creationId xmlns:a16="http://schemas.microsoft.com/office/drawing/2014/main" xmlns="" id="{0789602F-5A58-40BE-9152-6E3C0FE5E9A0}"/>
                  </a:ext>
                </a:extLst>
              </p:cNvPr>
              <p:cNvSpPr/>
              <p:nvPr/>
            </p:nvSpPr>
            <p:spPr>
              <a:xfrm>
                <a:off x="6395925" y="4565937"/>
                <a:ext cx="5133821" cy="349790"/>
              </a:xfrm>
              <a:prstGeom prst="rect">
                <a:avLst/>
              </a:prstGeom>
              <a:solidFill>
                <a:srgbClr val="0350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5" name="矩形 204">
                <a:extLst>
                  <a:ext uri="{FF2B5EF4-FFF2-40B4-BE49-F238E27FC236}">
                    <a16:creationId xmlns:a16="http://schemas.microsoft.com/office/drawing/2014/main" xmlns="" id="{E1536971-8F51-48FC-8842-C200157611EB}"/>
                  </a:ext>
                </a:extLst>
              </p:cNvPr>
              <p:cNvSpPr/>
              <p:nvPr/>
            </p:nvSpPr>
            <p:spPr>
              <a:xfrm>
                <a:off x="6640854" y="4574459"/>
                <a:ext cx="1876475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600" b="1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点击此处添加标题</a:t>
                </a:r>
              </a:p>
            </p:txBody>
          </p:sp>
          <p:sp>
            <p:nvSpPr>
              <p:cNvPr id="207" name="等腰三角形 206">
                <a:extLst>
                  <a:ext uri="{FF2B5EF4-FFF2-40B4-BE49-F238E27FC236}">
                    <a16:creationId xmlns:a16="http://schemas.microsoft.com/office/drawing/2014/main" xmlns="" id="{0D8AD4C0-1CD9-4CF4-8E2F-C95130C9E7A3}"/>
                  </a:ext>
                </a:extLst>
              </p:cNvPr>
              <p:cNvSpPr/>
              <p:nvPr/>
            </p:nvSpPr>
            <p:spPr>
              <a:xfrm rot="10800000">
                <a:off x="11239695" y="4915142"/>
                <a:ext cx="290051" cy="336781"/>
              </a:xfrm>
              <a:prstGeom prst="triangle">
                <a:avLst>
                  <a:gd name="adj" fmla="val 100000"/>
                </a:avLst>
              </a:prstGeom>
              <a:solidFill>
                <a:srgbClr val="4C494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100714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split orient="vert"/>
      </p:transition>
    </mc:Choice>
    <mc:Fallback xmlns="">
      <p:transition spd="slow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8" name="图片 157">
            <a:extLst>
              <a:ext uri="{FF2B5EF4-FFF2-40B4-BE49-F238E27FC236}">
                <a16:creationId xmlns:a16="http://schemas.microsoft.com/office/drawing/2014/main" xmlns="" id="{DF935BFB-C467-4E18-9394-03E9E8D617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145" b="24968"/>
          <a:stretch/>
        </p:blipFill>
        <p:spPr>
          <a:xfrm>
            <a:off x="-1590" y="0"/>
            <a:ext cx="12193589" cy="6858000"/>
          </a:xfrm>
          <a:prstGeom prst="rect">
            <a:avLst/>
          </a:prstGeom>
        </p:spPr>
      </p:pic>
      <p:sp>
        <p:nvSpPr>
          <p:cNvPr id="191" name="矩形 190"/>
          <p:cNvSpPr/>
          <p:nvPr/>
        </p:nvSpPr>
        <p:spPr>
          <a:xfrm>
            <a:off x="0" y="-1"/>
            <a:ext cx="12192000" cy="6858001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87" name="Freeform 5"/>
          <p:cNvSpPr>
            <a:spLocks/>
          </p:cNvSpPr>
          <p:nvPr/>
        </p:nvSpPr>
        <p:spPr bwMode="auto">
          <a:xfrm>
            <a:off x="-799394" y="-102310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xmlns="" id="{DA141C13-F167-4B3F-AB5F-1A75BFC6D9EA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2426005" y="163377"/>
            <a:chExt cx="1041330" cy="276337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xmlns="" id="{4AE53AA3-CE8E-4245-81CB-EEFDF94143B5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98" name="Freeform 43">
                <a:extLst>
                  <a:ext uri="{FF2B5EF4-FFF2-40B4-BE49-F238E27FC236}">
                    <a16:creationId xmlns:a16="http://schemas.microsoft.com/office/drawing/2014/main" xmlns="" id="{7595852C-4983-428F-BEBF-E46612782D2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99" name="Freeform 44">
                <a:extLst>
                  <a:ext uri="{FF2B5EF4-FFF2-40B4-BE49-F238E27FC236}">
                    <a16:creationId xmlns:a16="http://schemas.microsoft.com/office/drawing/2014/main" xmlns="" id="{EA49ACA1-0BCE-47ED-B5C1-6043A76FCDFD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0" name="组合 59">
              <a:extLst>
                <a:ext uri="{FF2B5EF4-FFF2-40B4-BE49-F238E27FC236}">
                  <a16:creationId xmlns:a16="http://schemas.microsoft.com/office/drawing/2014/main" xmlns="" id="{81FD6D6C-4320-4AFC-B9BD-A977B12BAD2E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solidFill>
              <a:schemeClr val="bg1"/>
            </a:solidFill>
          </p:grpSpPr>
          <p:sp>
            <p:nvSpPr>
              <p:cNvPr id="61" name="Freeform 45">
                <a:extLst>
                  <a:ext uri="{FF2B5EF4-FFF2-40B4-BE49-F238E27FC236}">
                    <a16:creationId xmlns:a16="http://schemas.microsoft.com/office/drawing/2014/main" xmlns="" id="{3AF8DA4B-C401-4C2F-8EBF-DAB7964487E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46">
                <a:extLst>
                  <a:ext uri="{FF2B5EF4-FFF2-40B4-BE49-F238E27FC236}">
                    <a16:creationId xmlns:a16="http://schemas.microsoft.com/office/drawing/2014/main" xmlns="" id="{6047F1ED-149B-46B6-896F-6A15406829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47">
                <a:extLst>
                  <a:ext uri="{FF2B5EF4-FFF2-40B4-BE49-F238E27FC236}">
                    <a16:creationId xmlns:a16="http://schemas.microsoft.com/office/drawing/2014/main" xmlns="" id="{39860670-FE62-4B1C-B310-9CB37F5691F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Rectangle 48">
                <a:extLst>
                  <a:ext uri="{FF2B5EF4-FFF2-40B4-BE49-F238E27FC236}">
                    <a16:creationId xmlns:a16="http://schemas.microsoft.com/office/drawing/2014/main" xmlns="" id="{CEF9740A-D75E-4A4B-8F58-168A2C6A8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49">
                <a:extLst>
                  <a:ext uri="{FF2B5EF4-FFF2-40B4-BE49-F238E27FC236}">
                    <a16:creationId xmlns:a16="http://schemas.microsoft.com/office/drawing/2014/main" xmlns="" id="{FF2143DB-42FD-43BF-B7CE-BD7DE8B3C8E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50">
                <a:extLst>
                  <a:ext uri="{FF2B5EF4-FFF2-40B4-BE49-F238E27FC236}">
                    <a16:creationId xmlns:a16="http://schemas.microsoft.com/office/drawing/2014/main" xmlns="" id="{5FF52934-E3E6-493F-9911-D27ED6CA4E4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51">
                <a:extLst>
                  <a:ext uri="{FF2B5EF4-FFF2-40B4-BE49-F238E27FC236}">
                    <a16:creationId xmlns:a16="http://schemas.microsoft.com/office/drawing/2014/main" xmlns="" id="{1FDFD16C-59FD-4446-993C-5A54DB451DF3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Rectangle 52">
                <a:extLst>
                  <a:ext uri="{FF2B5EF4-FFF2-40B4-BE49-F238E27FC236}">
                    <a16:creationId xmlns:a16="http://schemas.microsoft.com/office/drawing/2014/main" xmlns="" id="{928C22E5-3E69-461F-8569-E15FF0C196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53">
                <a:extLst>
                  <a:ext uri="{FF2B5EF4-FFF2-40B4-BE49-F238E27FC236}">
                    <a16:creationId xmlns:a16="http://schemas.microsoft.com/office/drawing/2014/main" xmlns="" id="{191AF5BE-943B-48AB-9895-984113064CA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54">
                <a:extLst>
                  <a:ext uri="{FF2B5EF4-FFF2-40B4-BE49-F238E27FC236}">
                    <a16:creationId xmlns:a16="http://schemas.microsoft.com/office/drawing/2014/main" xmlns="" id="{D6EC5628-EA06-4AF4-9880-4AA92B42AE60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55">
                <a:extLst>
                  <a:ext uri="{FF2B5EF4-FFF2-40B4-BE49-F238E27FC236}">
                    <a16:creationId xmlns:a16="http://schemas.microsoft.com/office/drawing/2014/main" xmlns="" id="{16D4756A-097A-4FD5-BA5F-FF892510EB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56">
                <a:extLst>
                  <a:ext uri="{FF2B5EF4-FFF2-40B4-BE49-F238E27FC236}">
                    <a16:creationId xmlns:a16="http://schemas.microsoft.com/office/drawing/2014/main" xmlns="" id="{D9692282-FA72-4BB4-8675-AA7DE8541DC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7">
                <a:extLst>
                  <a:ext uri="{FF2B5EF4-FFF2-40B4-BE49-F238E27FC236}">
                    <a16:creationId xmlns:a16="http://schemas.microsoft.com/office/drawing/2014/main" xmlns="" id="{520A9353-037A-4813-A713-FCF3FE749B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Rectangle 58">
                <a:extLst>
                  <a:ext uri="{FF2B5EF4-FFF2-40B4-BE49-F238E27FC236}">
                    <a16:creationId xmlns:a16="http://schemas.microsoft.com/office/drawing/2014/main" xmlns="" id="{2EFFB566-8A75-47B5-99B7-CB8182F26A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9">
                <a:extLst>
                  <a:ext uri="{FF2B5EF4-FFF2-40B4-BE49-F238E27FC236}">
                    <a16:creationId xmlns:a16="http://schemas.microsoft.com/office/drawing/2014/main" xmlns="" id="{A5F4AC4A-6BDF-4806-9DB0-2DC9EAECFE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60">
                <a:extLst>
                  <a:ext uri="{FF2B5EF4-FFF2-40B4-BE49-F238E27FC236}">
                    <a16:creationId xmlns:a16="http://schemas.microsoft.com/office/drawing/2014/main" xmlns="" id="{2B105DD6-7239-4706-A2F4-02C1C6DE311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61">
                <a:extLst>
                  <a:ext uri="{FF2B5EF4-FFF2-40B4-BE49-F238E27FC236}">
                    <a16:creationId xmlns:a16="http://schemas.microsoft.com/office/drawing/2014/main" xmlns="" id="{A2D0FFB3-EC80-4885-B700-D6976C75096B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62">
                <a:extLst>
                  <a:ext uri="{FF2B5EF4-FFF2-40B4-BE49-F238E27FC236}">
                    <a16:creationId xmlns:a16="http://schemas.microsoft.com/office/drawing/2014/main" xmlns="" id="{435C60F0-A61D-498D-82A7-9F2E2BDA8F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63">
                <a:extLst>
                  <a:ext uri="{FF2B5EF4-FFF2-40B4-BE49-F238E27FC236}">
                    <a16:creationId xmlns:a16="http://schemas.microsoft.com/office/drawing/2014/main" xmlns="" id="{AC6B59F1-2B4E-42F1-B43E-FA4FB9CB663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64">
                <a:extLst>
                  <a:ext uri="{FF2B5EF4-FFF2-40B4-BE49-F238E27FC236}">
                    <a16:creationId xmlns:a16="http://schemas.microsoft.com/office/drawing/2014/main" xmlns="" id="{115AAF66-E8A1-42B0-89E0-D093888D60DD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65">
                <a:extLst>
                  <a:ext uri="{FF2B5EF4-FFF2-40B4-BE49-F238E27FC236}">
                    <a16:creationId xmlns:a16="http://schemas.microsoft.com/office/drawing/2014/main" xmlns="" id="{5D39DE16-D7C6-45FE-9698-138947F4AF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66">
                <a:extLst>
                  <a:ext uri="{FF2B5EF4-FFF2-40B4-BE49-F238E27FC236}">
                    <a16:creationId xmlns:a16="http://schemas.microsoft.com/office/drawing/2014/main" xmlns="" id="{DE8B0F05-4B01-47BC-900C-54E16986D88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7">
                <a:extLst>
                  <a:ext uri="{FF2B5EF4-FFF2-40B4-BE49-F238E27FC236}">
                    <a16:creationId xmlns:a16="http://schemas.microsoft.com/office/drawing/2014/main" xmlns="" id="{45A6A88C-0C32-4921-9744-834E4A77FEC2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68">
                <a:extLst>
                  <a:ext uri="{FF2B5EF4-FFF2-40B4-BE49-F238E27FC236}">
                    <a16:creationId xmlns:a16="http://schemas.microsoft.com/office/drawing/2014/main" xmlns="" id="{F5C9D31E-32AF-4745-B480-6F780DBFFF97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9">
                <a:extLst>
                  <a:ext uri="{FF2B5EF4-FFF2-40B4-BE49-F238E27FC236}">
                    <a16:creationId xmlns:a16="http://schemas.microsoft.com/office/drawing/2014/main" xmlns="" id="{EDFE0355-082B-49F4-8C44-96DC6BFB5013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70">
                <a:extLst>
                  <a:ext uri="{FF2B5EF4-FFF2-40B4-BE49-F238E27FC236}">
                    <a16:creationId xmlns:a16="http://schemas.microsoft.com/office/drawing/2014/main" xmlns="" id="{417E8658-576D-4C67-AF02-2EC46778FAB0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71">
                <a:extLst>
                  <a:ext uri="{FF2B5EF4-FFF2-40B4-BE49-F238E27FC236}">
                    <a16:creationId xmlns:a16="http://schemas.microsoft.com/office/drawing/2014/main" xmlns="" id="{178833BC-ECA4-483A-8CCF-8158DAB2DE13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72">
                <a:extLst>
                  <a:ext uri="{FF2B5EF4-FFF2-40B4-BE49-F238E27FC236}">
                    <a16:creationId xmlns:a16="http://schemas.microsoft.com/office/drawing/2014/main" xmlns="" id="{5DA5AE81-CBD0-4579-B444-4997411F6683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73">
                <a:extLst>
                  <a:ext uri="{FF2B5EF4-FFF2-40B4-BE49-F238E27FC236}">
                    <a16:creationId xmlns:a16="http://schemas.microsoft.com/office/drawing/2014/main" xmlns="" id="{68AD2E01-41A1-4E44-ACAD-1C2C42744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74">
                <a:extLst>
                  <a:ext uri="{FF2B5EF4-FFF2-40B4-BE49-F238E27FC236}">
                    <a16:creationId xmlns:a16="http://schemas.microsoft.com/office/drawing/2014/main" xmlns="" id="{2B7DFD6A-FB8F-48AA-BBD7-3095B3737336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75">
                <a:extLst>
                  <a:ext uri="{FF2B5EF4-FFF2-40B4-BE49-F238E27FC236}">
                    <a16:creationId xmlns:a16="http://schemas.microsoft.com/office/drawing/2014/main" xmlns="" id="{B54A2E39-CD4F-4EB8-A12D-665891B945ED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6">
                <a:extLst>
                  <a:ext uri="{FF2B5EF4-FFF2-40B4-BE49-F238E27FC236}">
                    <a16:creationId xmlns:a16="http://schemas.microsoft.com/office/drawing/2014/main" xmlns="" id="{D055138A-B0ED-4D60-85C3-0C92D06D79E2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7">
                <a:extLst>
                  <a:ext uri="{FF2B5EF4-FFF2-40B4-BE49-F238E27FC236}">
                    <a16:creationId xmlns:a16="http://schemas.microsoft.com/office/drawing/2014/main" xmlns="" id="{C8B55F64-3EDE-4854-96AB-616BFD62791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76E631B-DDF3-4AB8-9C15-5958460199DA}"/>
              </a:ext>
            </a:extLst>
          </p:cNvPr>
          <p:cNvGrpSpPr/>
          <p:nvPr/>
        </p:nvGrpSpPr>
        <p:grpSpPr>
          <a:xfrm>
            <a:off x="1424854" y="1453147"/>
            <a:ext cx="9301298" cy="4130243"/>
            <a:chOff x="1424854" y="1453147"/>
            <a:chExt cx="9301298" cy="4130243"/>
          </a:xfrm>
        </p:grpSpPr>
        <p:sp>
          <p:nvSpPr>
            <p:cNvPr id="100" name="空心弧 99">
              <a:extLst>
                <a:ext uri="{FF2B5EF4-FFF2-40B4-BE49-F238E27FC236}">
                  <a16:creationId xmlns:a16="http://schemas.microsoft.com/office/drawing/2014/main" xmlns="" id="{DC384157-E857-464A-939E-079636927AEC}"/>
                </a:ext>
              </a:extLst>
            </p:cNvPr>
            <p:cNvSpPr/>
            <p:nvPr/>
          </p:nvSpPr>
          <p:spPr>
            <a:xfrm rot="11606854">
              <a:off x="4212217" y="1855791"/>
              <a:ext cx="3726083" cy="3726083"/>
            </a:xfrm>
            <a:prstGeom prst="blockArc">
              <a:avLst>
                <a:gd name="adj1" fmla="val 20210865"/>
                <a:gd name="adj2" fmla="val 4296253"/>
                <a:gd name="adj3" fmla="val 5029"/>
              </a:avLst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101" name="椭圆 100">
              <a:extLst>
                <a:ext uri="{FF2B5EF4-FFF2-40B4-BE49-F238E27FC236}">
                  <a16:creationId xmlns:a16="http://schemas.microsoft.com/office/drawing/2014/main" xmlns="" id="{490C4AC7-A2C6-4C92-8E84-7EC2CE8E3A95}"/>
                </a:ext>
              </a:extLst>
            </p:cNvPr>
            <p:cNvSpPr/>
            <p:nvPr/>
          </p:nvSpPr>
          <p:spPr>
            <a:xfrm rot="15089893">
              <a:off x="4212103" y="1852871"/>
              <a:ext cx="3730519" cy="3730519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椭圆 101">
              <a:extLst>
                <a:ext uri="{FF2B5EF4-FFF2-40B4-BE49-F238E27FC236}">
                  <a16:creationId xmlns:a16="http://schemas.microsoft.com/office/drawing/2014/main" xmlns="" id="{38C2E044-9092-4879-85E6-1F39B5C0BCA8}"/>
                </a:ext>
              </a:extLst>
            </p:cNvPr>
            <p:cNvSpPr/>
            <p:nvPr/>
          </p:nvSpPr>
          <p:spPr>
            <a:xfrm flipH="1">
              <a:off x="4577855" y="2176898"/>
              <a:ext cx="3061489" cy="3170633"/>
            </a:xfrm>
            <a:prstGeom prst="ellipse">
              <a:avLst/>
            </a:prstGeom>
            <a:solidFill>
              <a:srgbClr val="FFFFFF">
                <a:alpha val="89804"/>
              </a:srgb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3" name="文本框 34">
              <a:extLst>
                <a:ext uri="{FF2B5EF4-FFF2-40B4-BE49-F238E27FC236}">
                  <a16:creationId xmlns:a16="http://schemas.microsoft.com/office/drawing/2014/main" xmlns="" id="{AC9E292F-A815-439D-8DD7-C6CFE1F68AF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39496" y="4826178"/>
              <a:ext cx="120783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安全</a:t>
              </a:r>
              <a:endParaRPr lang="en-US" altLang="zh-CN" sz="1200" b="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04" name="文本框 39">
              <a:extLst>
                <a:ext uri="{FF2B5EF4-FFF2-40B4-BE49-F238E27FC236}">
                  <a16:creationId xmlns:a16="http://schemas.microsoft.com/office/drawing/2014/main" xmlns="" id="{2A77DD72-14D0-4704-A6C8-B95BE8912E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064521" y="3257618"/>
              <a:ext cx="1246568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全面</a:t>
              </a:r>
              <a:endParaRPr lang="en-US" altLang="zh-CN" sz="320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05" name="文本框 40">
              <a:extLst>
                <a:ext uri="{FF2B5EF4-FFF2-40B4-BE49-F238E27FC236}">
                  <a16:creationId xmlns:a16="http://schemas.microsoft.com/office/drawing/2014/main" xmlns="" id="{CC0082AD-18E1-4587-98C0-A49CFD5A1B2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42474" y="1453147"/>
              <a:ext cx="1168616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定制</a:t>
              </a:r>
              <a:endParaRPr lang="en-US" altLang="zh-CN" sz="320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06" name="文本框 44">
              <a:extLst>
                <a:ext uri="{FF2B5EF4-FFF2-40B4-BE49-F238E27FC236}">
                  <a16:creationId xmlns:a16="http://schemas.microsoft.com/office/drawing/2014/main" xmlns="" id="{0AD488C7-9A5F-496A-86AE-539874990B7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150267" y="4826178"/>
              <a:ext cx="1160822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多样</a:t>
              </a:r>
              <a:endParaRPr lang="en-US" altLang="zh-CN" sz="320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07" name="任意多边形 8">
              <a:extLst>
                <a:ext uri="{FF2B5EF4-FFF2-40B4-BE49-F238E27FC236}">
                  <a16:creationId xmlns:a16="http://schemas.microsoft.com/office/drawing/2014/main" xmlns="" id="{953039CF-1586-49B8-97A0-0E63DC582861}"/>
                </a:ext>
              </a:extLst>
            </p:cNvPr>
            <p:cNvSpPr/>
            <p:nvPr/>
          </p:nvSpPr>
          <p:spPr>
            <a:xfrm>
              <a:off x="7723624" y="2090997"/>
              <a:ext cx="2607514" cy="744516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30769" h="879231">
                  <a:moveTo>
                    <a:pt x="0" y="879231"/>
                  </a:moveTo>
                  <a:lnTo>
                    <a:pt x="879231" y="0"/>
                  </a:lnTo>
                  <a:lnTo>
                    <a:pt x="2930769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>
              <a:extLst>
                <a:ext uri="{FF2B5EF4-FFF2-40B4-BE49-F238E27FC236}">
                  <a16:creationId xmlns:a16="http://schemas.microsoft.com/office/drawing/2014/main" xmlns="" id="{216E4B6F-5708-4CB5-8FBD-375F9C7CEBBD}"/>
                </a:ext>
              </a:extLst>
            </p:cNvPr>
            <p:cNvSpPr/>
            <p:nvPr/>
          </p:nvSpPr>
          <p:spPr>
            <a:xfrm>
              <a:off x="10307079" y="2033985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任意多边形 333">
              <a:extLst>
                <a:ext uri="{FF2B5EF4-FFF2-40B4-BE49-F238E27FC236}">
                  <a16:creationId xmlns:a16="http://schemas.microsoft.com/office/drawing/2014/main" xmlns="" id="{078B6C43-70F7-4F82-87AC-DA0E699C6B88}"/>
                </a:ext>
              </a:extLst>
            </p:cNvPr>
            <p:cNvSpPr/>
            <p:nvPr/>
          </p:nvSpPr>
          <p:spPr>
            <a:xfrm flipV="1">
              <a:off x="7646667" y="4748398"/>
              <a:ext cx="2684472" cy="664875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  <a:gd name="connsiteX0" fmla="*/ 0 w 2964106"/>
                <a:gd name="connsiteY0" fmla="*/ 912568 h 912568"/>
                <a:gd name="connsiteX1" fmla="*/ 912568 w 2964106"/>
                <a:gd name="connsiteY1" fmla="*/ 0 h 912568"/>
                <a:gd name="connsiteX2" fmla="*/ 2964106 w 2964106"/>
                <a:gd name="connsiteY2" fmla="*/ 0 h 912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64106" h="912568">
                  <a:moveTo>
                    <a:pt x="0" y="912568"/>
                  </a:moveTo>
                  <a:lnTo>
                    <a:pt x="912568" y="0"/>
                  </a:lnTo>
                  <a:lnTo>
                    <a:pt x="2964106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椭圆 109">
              <a:extLst>
                <a:ext uri="{FF2B5EF4-FFF2-40B4-BE49-F238E27FC236}">
                  <a16:creationId xmlns:a16="http://schemas.microsoft.com/office/drawing/2014/main" xmlns="" id="{B2DB81DF-1515-4DA6-960C-44C8C2A88A04}"/>
                </a:ext>
              </a:extLst>
            </p:cNvPr>
            <p:cNvSpPr/>
            <p:nvPr/>
          </p:nvSpPr>
          <p:spPr>
            <a:xfrm flipV="1">
              <a:off x="10307079" y="5349540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>
              <a:extLst>
                <a:ext uri="{FF2B5EF4-FFF2-40B4-BE49-F238E27FC236}">
                  <a16:creationId xmlns:a16="http://schemas.microsoft.com/office/drawing/2014/main" xmlns="" id="{9552B025-EDC7-4DB7-A73D-400773AEF5C3}"/>
                </a:ext>
              </a:extLst>
            </p:cNvPr>
            <p:cNvGrpSpPr/>
            <p:nvPr/>
          </p:nvGrpSpPr>
          <p:grpSpPr>
            <a:xfrm>
              <a:off x="8616281" y="4956122"/>
              <a:ext cx="323240" cy="323112"/>
              <a:chOff x="8766084" y="1920853"/>
              <a:chExt cx="474907" cy="385763"/>
            </a:xfrm>
          </p:grpSpPr>
          <p:sp>
            <p:nvSpPr>
              <p:cNvPr id="112" name="Freeform 148">
                <a:extLst>
                  <a:ext uri="{FF2B5EF4-FFF2-40B4-BE49-F238E27FC236}">
                    <a16:creationId xmlns:a16="http://schemas.microsoft.com/office/drawing/2014/main" xmlns="" id="{777C4355-DC36-4556-A4BB-2D1276B306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3" name="Freeform 150">
                <a:extLst>
                  <a:ext uri="{FF2B5EF4-FFF2-40B4-BE49-F238E27FC236}">
                    <a16:creationId xmlns:a16="http://schemas.microsoft.com/office/drawing/2014/main" xmlns="" id="{E1A46BA0-2BA9-45ED-8264-0BB16814CF4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14" name="任意多边形 347">
              <a:extLst>
                <a:ext uri="{FF2B5EF4-FFF2-40B4-BE49-F238E27FC236}">
                  <a16:creationId xmlns:a16="http://schemas.microsoft.com/office/drawing/2014/main" xmlns="" id="{6BA6E2EC-4DFC-4681-8698-4FA3A392CAAE}"/>
                </a:ext>
              </a:extLst>
            </p:cNvPr>
            <p:cNvSpPr/>
            <p:nvPr/>
          </p:nvSpPr>
          <p:spPr>
            <a:xfrm flipV="1">
              <a:off x="7932349" y="3838135"/>
              <a:ext cx="2623144" cy="61083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  <a:gd name="connsiteX0" fmla="*/ 0 w 2051538"/>
                <a:gd name="connsiteY0" fmla="*/ 0 h 0"/>
                <a:gd name="connsiteX1" fmla="*/ 2051538 w 20515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538">
                  <a:moveTo>
                    <a:pt x="0" y="0"/>
                  </a:moveTo>
                  <a:lnTo>
                    <a:pt x="2051538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5" name="椭圆 114">
              <a:extLst>
                <a:ext uri="{FF2B5EF4-FFF2-40B4-BE49-F238E27FC236}">
                  <a16:creationId xmlns:a16="http://schemas.microsoft.com/office/drawing/2014/main" xmlns="" id="{19E52A32-1282-42EC-98EE-6FE3A8C0B974}"/>
                </a:ext>
              </a:extLst>
            </p:cNvPr>
            <p:cNvSpPr/>
            <p:nvPr/>
          </p:nvSpPr>
          <p:spPr>
            <a:xfrm flipV="1">
              <a:off x="10531432" y="3806591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6" name="任意多边形 359">
              <a:extLst>
                <a:ext uri="{FF2B5EF4-FFF2-40B4-BE49-F238E27FC236}">
                  <a16:creationId xmlns:a16="http://schemas.microsoft.com/office/drawing/2014/main" xmlns="" id="{7B3DCC93-9372-44C3-B062-D68B47AE83B9}"/>
                </a:ext>
              </a:extLst>
            </p:cNvPr>
            <p:cNvSpPr/>
            <p:nvPr/>
          </p:nvSpPr>
          <p:spPr>
            <a:xfrm flipH="1">
              <a:off x="1816956" y="2090997"/>
              <a:ext cx="2639507" cy="702934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  <a:gd name="connsiteX0" fmla="*/ 0 w 2921244"/>
                <a:gd name="connsiteY0" fmla="*/ 864944 h 864944"/>
                <a:gd name="connsiteX1" fmla="*/ 869706 w 2921244"/>
                <a:gd name="connsiteY1" fmla="*/ 0 h 864944"/>
                <a:gd name="connsiteX2" fmla="*/ 2921244 w 2921244"/>
                <a:gd name="connsiteY2" fmla="*/ 0 h 8649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21244" h="864944">
                  <a:moveTo>
                    <a:pt x="0" y="864944"/>
                  </a:moveTo>
                  <a:lnTo>
                    <a:pt x="869706" y="0"/>
                  </a:lnTo>
                  <a:lnTo>
                    <a:pt x="2921244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:a16="http://schemas.microsoft.com/office/drawing/2014/main" xmlns="" id="{381A1A92-7748-4F8D-B6BA-EAD83956542C}"/>
                </a:ext>
              </a:extLst>
            </p:cNvPr>
            <p:cNvSpPr/>
            <p:nvPr/>
          </p:nvSpPr>
          <p:spPr>
            <a:xfrm flipH="1">
              <a:off x="1720271" y="2033985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任意多边形 368">
              <a:extLst>
                <a:ext uri="{FF2B5EF4-FFF2-40B4-BE49-F238E27FC236}">
                  <a16:creationId xmlns:a16="http://schemas.microsoft.com/office/drawing/2014/main" xmlns="" id="{98AC275C-05A7-423A-BD31-77C1C2135CFF}"/>
                </a:ext>
              </a:extLst>
            </p:cNvPr>
            <p:cNvSpPr/>
            <p:nvPr/>
          </p:nvSpPr>
          <p:spPr>
            <a:xfrm flipH="1" flipV="1">
              <a:off x="1816957" y="4737225"/>
              <a:ext cx="2679359" cy="676047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  <a:gd name="connsiteX0" fmla="*/ 0 w 2959344"/>
                <a:gd name="connsiteY0" fmla="*/ 912569 h 912569"/>
                <a:gd name="connsiteX1" fmla="*/ 907806 w 2959344"/>
                <a:gd name="connsiteY1" fmla="*/ 0 h 912569"/>
                <a:gd name="connsiteX2" fmla="*/ 2959344 w 2959344"/>
                <a:gd name="connsiteY2" fmla="*/ 0 h 912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959344" h="912569">
                  <a:moveTo>
                    <a:pt x="0" y="912569"/>
                  </a:moveTo>
                  <a:lnTo>
                    <a:pt x="907806" y="0"/>
                  </a:lnTo>
                  <a:lnTo>
                    <a:pt x="2959344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:a16="http://schemas.microsoft.com/office/drawing/2014/main" xmlns="" id="{DB7DB9F3-C7CF-4297-9E64-2DECEB18E0C0}"/>
                </a:ext>
              </a:extLst>
            </p:cNvPr>
            <p:cNvSpPr/>
            <p:nvPr/>
          </p:nvSpPr>
          <p:spPr>
            <a:xfrm flipH="1" flipV="1">
              <a:off x="1720271" y="5349540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任意多边形 377">
              <a:extLst>
                <a:ext uri="{FF2B5EF4-FFF2-40B4-BE49-F238E27FC236}">
                  <a16:creationId xmlns:a16="http://schemas.microsoft.com/office/drawing/2014/main" xmlns="" id="{D12995CD-C917-4273-8595-27996FCDAA8B}"/>
                </a:ext>
              </a:extLst>
            </p:cNvPr>
            <p:cNvSpPr/>
            <p:nvPr/>
          </p:nvSpPr>
          <p:spPr>
            <a:xfrm flipH="1" flipV="1">
              <a:off x="1592602" y="3838135"/>
              <a:ext cx="2634884" cy="61084"/>
            </a:xfrm>
            <a:custGeom>
              <a:avLst/>
              <a:gdLst>
                <a:gd name="connsiteX0" fmla="*/ 0 w 2930769"/>
                <a:gd name="connsiteY0" fmla="*/ 879231 h 879231"/>
                <a:gd name="connsiteX1" fmla="*/ 879231 w 2930769"/>
                <a:gd name="connsiteY1" fmla="*/ 0 h 879231"/>
                <a:gd name="connsiteX2" fmla="*/ 2930769 w 2930769"/>
                <a:gd name="connsiteY2" fmla="*/ 0 h 879231"/>
                <a:gd name="connsiteX0" fmla="*/ 0 w 2051538"/>
                <a:gd name="connsiteY0" fmla="*/ 0 h 0"/>
                <a:gd name="connsiteX1" fmla="*/ 2051538 w 2051538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051538">
                  <a:moveTo>
                    <a:pt x="0" y="0"/>
                  </a:moveTo>
                  <a:lnTo>
                    <a:pt x="2051538" y="0"/>
                  </a:lnTo>
                </a:path>
              </a:pathLst>
            </a:custGeom>
            <a:noFill/>
            <a:ln>
              <a:solidFill>
                <a:schemeClr val="bg1"/>
              </a:solidFill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椭圆 120">
              <a:extLst>
                <a:ext uri="{FF2B5EF4-FFF2-40B4-BE49-F238E27FC236}">
                  <a16:creationId xmlns:a16="http://schemas.microsoft.com/office/drawing/2014/main" xmlns="" id="{E56E903C-8EB8-4EB4-96A3-919B836566F6}"/>
                </a:ext>
              </a:extLst>
            </p:cNvPr>
            <p:cNvSpPr/>
            <p:nvPr/>
          </p:nvSpPr>
          <p:spPr>
            <a:xfrm flipH="1" flipV="1">
              <a:off x="1495918" y="3806591"/>
              <a:ext cx="120745" cy="1207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2" name="组合 121">
              <a:extLst>
                <a:ext uri="{FF2B5EF4-FFF2-40B4-BE49-F238E27FC236}">
                  <a16:creationId xmlns:a16="http://schemas.microsoft.com/office/drawing/2014/main" xmlns="" id="{EC9EC9DE-9CCB-4813-B120-A180395B361E}"/>
                </a:ext>
              </a:extLst>
            </p:cNvPr>
            <p:cNvGrpSpPr/>
            <p:nvPr/>
          </p:nvGrpSpPr>
          <p:grpSpPr>
            <a:xfrm flipH="1">
              <a:off x="3232575" y="4956122"/>
              <a:ext cx="323242" cy="323112"/>
              <a:chOff x="8766084" y="1920853"/>
              <a:chExt cx="474907" cy="385763"/>
            </a:xfrm>
          </p:grpSpPr>
          <p:sp>
            <p:nvSpPr>
              <p:cNvPr id="123" name="Freeform 148">
                <a:extLst>
                  <a:ext uri="{FF2B5EF4-FFF2-40B4-BE49-F238E27FC236}">
                    <a16:creationId xmlns:a16="http://schemas.microsoft.com/office/drawing/2014/main" xmlns="" id="{152F1E80-63D4-4F44-9495-A2C0E16393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4" name="Freeform 150">
                <a:extLst>
                  <a:ext uri="{FF2B5EF4-FFF2-40B4-BE49-F238E27FC236}">
                    <a16:creationId xmlns:a16="http://schemas.microsoft.com/office/drawing/2014/main" xmlns="" id="{28E629E3-C82B-4F75-ADDB-97B84C833C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5" name="文本框 33">
              <a:extLst>
                <a:ext uri="{FF2B5EF4-FFF2-40B4-BE49-F238E27FC236}">
                  <a16:creationId xmlns:a16="http://schemas.microsoft.com/office/drawing/2014/main" xmlns="" id="{ED9E5D72-6839-4409-B044-BE53F95C7FC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39496" y="3257618"/>
              <a:ext cx="1274495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便利</a:t>
              </a:r>
              <a:endParaRPr lang="en-US" altLang="zh-CN" sz="1200" b="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26" name="文本框 43">
              <a:extLst>
                <a:ext uri="{FF2B5EF4-FFF2-40B4-BE49-F238E27FC236}">
                  <a16:creationId xmlns:a16="http://schemas.microsoft.com/office/drawing/2014/main" xmlns="" id="{3F257268-19D7-469B-9BC1-2750ED5622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939496" y="1453147"/>
              <a:ext cx="1225439" cy="584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spcBef>
                  <a:spcPct val="0"/>
                </a:spcBef>
                <a:buClrTx/>
                <a:buSzTx/>
                <a:buFontTx/>
                <a:buNone/>
                <a:defRPr sz="3600" b="1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兰亭黑简体" panose="02000000000000000000" pitchFamily="2" charset="-122"/>
                  <a:ea typeface="方正兰亭黑简体" panose="02000000000000000000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l"/>
              <a:r>
                <a:rPr lang="zh-CN" altLang="en-US" sz="3200" dirty="0"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增值</a:t>
              </a:r>
              <a:endParaRPr lang="en-US" altLang="zh-CN" sz="3200" dirty="0"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27" name="Freeform 149">
              <a:extLst>
                <a:ext uri="{FF2B5EF4-FFF2-40B4-BE49-F238E27FC236}">
                  <a16:creationId xmlns:a16="http://schemas.microsoft.com/office/drawing/2014/main" xmlns="" id="{963163AF-0D17-4F00-AD06-CA82D3601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3022" y="2027320"/>
              <a:ext cx="259220" cy="368364"/>
            </a:xfrm>
            <a:custGeom>
              <a:avLst/>
              <a:gdLst>
                <a:gd name="T0" fmla="*/ 0 w 171"/>
                <a:gd name="T1" fmla="*/ 0 h 243"/>
                <a:gd name="T2" fmla="*/ 0 w 171"/>
                <a:gd name="T3" fmla="*/ 49 h 243"/>
                <a:gd name="T4" fmla="*/ 100 w 171"/>
                <a:gd name="T5" fmla="*/ 122 h 243"/>
                <a:gd name="T6" fmla="*/ 0 w 171"/>
                <a:gd name="T7" fmla="*/ 192 h 243"/>
                <a:gd name="T8" fmla="*/ 0 w 171"/>
                <a:gd name="T9" fmla="*/ 243 h 243"/>
                <a:gd name="T10" fmla="*/ 171 w 171"/>
                <a:gd name="T11" fmla="*/ 122 h 243"/>
                <a:gd name="T12" fmla="*/ 0 w 171"/>
                <a:gd name="T1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43">
                  <a:moveTo>
                    <a:pt x="0" y="0"/>
                  </a:moveTo>
                  <a:lnTo>
                    <a:pt x="0" y="49"/>
                  </a:lnTo>
                  <a:lnTo>
                    <a:pt x="100" y="122"/>
                  </a:lnTo>
                  <a:lnTo>
                    <a:pt x="0" y="192"/>
                  </a:lnTo>
                  <a:lnTo>
                    <a:pt x="0" y="243"/>
                  </a:lnTo>
                  <a:lnTo>
                    <a:pt x="171" y="1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28" name="组合 127">
              <a:extLst>
                <a:ext uri="{FF2B5EF4-FFF2-40B4-BE49-F238E27FC236}">
                  <a16:creationId xmlns:a16="http://schemas.microsoft.com/office/drawing/2014/main" xmlns="" id="{A91AB9A5-4ED1-4171-BD45-FD20928ACF4B}"/>
                </a:ext>
              </a:extLst>
            </p:cNvPr>
            <p:cNvGrpSpPr/>
            <p:nvPr/>
          </p:nvGrpSpPr>
          <p:grpSpPr>
            <a:xfrm>
              <a:off x="8616281" y="1597430"/>
              <a:ext cx="323240" cy="323112"/>
              <a:chOff x="8766084" y="1920853"/>
              <a:chExt cx="474907" cy="385763"/>
            </a:xfrm>
          </p:grpSpPr>
          <p:sp>
            <p:nvSpPr>
              <p:cNvPr id="129" name="Freeform 148">
                <a:extLst>
                  <a:ext uri="{FF2B5EF4-FFF2-40B4-BE49-F238E27FC236}">
                    <a16:creationId xmlns:a16="http://schemas.microsoft.com/office/drawing/2014/main" xmlns="" id="{118B8483-0A6A-4047-AFDD-42F2355F58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0" name="Freeform 150">
                <a:extLst>
                  <a:ext uri="{FF2B5EF4-FFF2-40B4-BE49-F238E27FC236}">
                    <a16:creationId xmlns:a16="http://schemas.microsoft.com/office/drawing/2014/main" xmlns="" id="{5F5180B3-A5EC-4310-B6C7-27832F41D1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31" name="Freeform 151">
              <a:extLst>
                <a:ext uri="{FF2B5EF4-FFF2-40B4-BE49-F238E27FC236}">
                  <a16:creationId xmlns:a16="http://schemas.microsoft.com/office/drawing/2014/main" xmlns="" id="{29761CFF-9FCE-416B-881C-DCD3129EBA8A}"/>
                </a:ext>
              </a:extLst>
            </p:cNvPr>
            <p:cNvSpPr>
              <a:spLocks/>
            </p:cNvSpPr>
            <p:nvPr/>
          </p:nvSpPr>
          <p:spPr bwMode="auto">
            <a:xfrm>
              <a:off x="8761044" y="2027320"/>
              <a:ext cx="259220" cy="368364"/>
            </a:xfrm>
            <a:custGeom>
              <a:avLst/>
              <a:gdLst>
                <a:gd name="T0" fmla="*/ 0 w 171"/>
                <a:gd name="T1" fmla="*/ 0 h 243"/>
                <a:gd name="T2" fmla="*/ 0 w 171"/>
                <a:gd name="T3" fmla="*/ 49 h 243"/>
                <a:gd name="T4" fmla="*/ 103 w 171"/>
                <a:gd name="T5" fmla="*/ 122 h 243"/>
                <a:gd name="T6" fmla="*/ 0 w 171"/>
                <a:gd name="T7" fmla="*/ 192 h 243"/>
                <a:gd name="T8" fmla="*/ 0 w 171"/>
                <a:gd name="T9" fmla="*/ 243 h 243"/>
                <a:gd name="T10" fmla="*/ 171 w 171"/>
                <a:gd name="T11" fmla="*/ 122 h 243"/>
                <a:gd name="T12" fmla="*/ 0 w 171"/>
                <a:gd name="T13" fmla="*/ 0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1" h="243">
                  <a:moveTo>
                    <a:pt x="0" y="0"/>
                  </a:moveTo>
                  <a:lnTo>
                    <a:pt x="0" y="49"/>
                  </a:lnTo>
                  <a:lnTo>
                    <a:pt x="103" y="122"/>
                  </a:lnTo>
                  <a:lnTo>
                    <a:pt x="0" y="192"/>
                  </a:lnTo>
                  <a:lnTo>
                    <a:pt x="0" y="243"/>
                  </a:lnTo>
                  <a:lnTo>
                    <a:pt x="171" y="122"/>
                  </a:lnTo>
                  <a:lnTo>
                    <a:pt x="0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132" name="组合 131">
              <a:extLst>
                <a:ext uri="{FF2B5EF4-FFF2-40B4-BE49-F238E27FC236}">
                  <a16:creationId xmlns:a16="http://schemas.microsoft.com/office/drawing/2014/main" xmlns="" id="{4DBC976F-C33D-4A4F-9959-1CD7F446A23E}"/>
                </a:ext>
              </a:extLst>
            </p:cNvPr>
            <p:cNvGrpSpPr/>
            <p:nvPr/>
          </p:nvGrpSpPr>
          <p:grpSpPr>
            <a:xfrm>
              <a:off x="8616281" y="3384553"/>
              <a:ext cx="323240" cy="323112"/>
              <a:chOff x="8766084" y="1920853"/>
              <a:chExt cx="474907" cy="385763"/>
            </a:xfrm>
          </p:grpSpPr>
          <p:sp>
            <p:nvSpPr>
              <p:cNvPr id="133" name="Freeform 148">
                <a:extLst>
                  <a:ext uri="{FF2B5EF4-FFF2-40B4-BE49-F238E27FC236}">
                    <a16:creationId xmlns:a16="http://schemas.microsoft.com/office/drawing/2014/main" xmlns="" id="{66DEF910-5C0D-42E9-A038-E3E61B38ED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4" name="Freeform 150">
                <a:extLst>
                  <a:ext uri="{FF2B5EF4-FFF2-40B4-BE49-F238E27FC236}">
                    <a16:creationId xmlns:a16="http://schemas.microsoft.com/office/drawing/2014/main" xmlns="" id="{5A8E71AA-387F-4E2C-9381-C72AD0607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xmlns="" id="{176E0B05-A560-4DBD-AE74-D8A2DC10C133}"/>
                </a:ext>
              </a:extLst>
            </p:cNvPr>
            <p:cNvGrpSpPr/>
            <p:nvPr/>
          </p:nvGrpSpPr>
          <p:grpSpPr>
            <a:xfrm flipH="1">
              <a:off x="3232575" y="1588140"/>
              <a:ext cx="323242" cy="323112"/>
              <a:chOff x="8766084" y="1920853"/>
              <a:chExt cx="474907" cy="385763"/>
            </a:xfrm>
          </p:grpSpPr>
          <p:sp>
            <p:nvSpPr>
              <p:cNvPr id="136" name="Freeform 148">
                <a:extLst>
                  <a:ext uri="{FF2B5EF4-FFF2-40B4-BE49-F238E27FC236}">
                    <a16:creationId xmlns:a16="http://schemas.microsoft.com/office/drawing/2014/main" xmlns="" id="{0B5D3674-FB8F-49AD-8BBE-642DCA6D68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7" name="Freeform 150">
                <a:extLst>
                  <a:ext uri="{FF2B5EF4-FFF2-40B4-BE49-F238E27FC236}">
                    <a16:creationId xmlns:a16="http://schemas.microsoft.com/office/drawing/2014/main" xmlns="" id="{5CC73CE6-40CF-4233-B392-D2EDAA0624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138" name="组合 137">
              <a:extLst>
                <a:ext uri="{FF2B5EF4-FFF2-40B4-BE49-F238E27FC236}">
                  <a16:creationId xmlns:a16="http://schemas.microsoft.com/office/drawing/2014/main" xmlns="" id="{2F51EB3B-1568-4161-8C83-800B453EE3F6}"/>
                </a:ext>
              </a:extLst>
            </p:cNvPr>
            <p:cNvGrpSpPr/>
            <p:nvPr/>
          </p:nvGrpSpPr>
          <p:grpSpPr>
            <a:xfrm flipH="1">
              <a:off x="3232575" y="3384553"/>
              <a:ext cx="323242" cy="323112"/>
              <a:chOff x="8766084" y="1920853"/>
              <a:chExt cx="474907" cy="385763"/>
            </a:xfrm>
          </p:grpSpPr>
          <p:sp>
            <p:nvSpPr>
              <p:cNvPr id="140" name="Freeform 148">
                <a:extLst>
                  <a:ext uri="{FF2B5EF4-FFF2-40B4-BE49-F238E27FC236}">
                    <a16:creationId xmlns:a16="http://schemas.microsoft.com/office/drawing/2014/main" xmlns="" id="{CD0FD793-0405-42C7-BB6E-3C30117A7A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766084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0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0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1" name="Freeform 150">
                <a:extLst>
                  <a:ext uri="{FF2B5EF4-FFF2-40B4-BE49-F238E27FC236}">
                    <a16:creationId xmlns:a16="http://schemas.microsoft.com/office/drawing/2014/main" xmlns="" id="{C11FD977-22B6-4DE4-9893-8628E6FD70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969528" y="1920853"/>
                <a:ext cx="271463" cy="385763"/>
              </a:xfrm>
              <a:custGeom>
                <a:avLst/>
                <a:gdLst>
                  <a:gd name="T0" fmla="*/ 0 w 171"/>
                  <a:gd name="T1" fmla="*/ 0 h 243"/>
                  <a:gd name="T2" fmla="*/ 0 w 171"/>
                  <a:gd name="T3" fmla="*/ 49 h 243"/>
                  <a:gd name="T4" fmla="*/ 103 w 171"/>
                  <a:gd name="T5" fmla="*/ 122 h 243"/>
                  <a:gd name="T6" fmla="*/ 0 w 171"/>
                  <a:gd name="T7" fmla="*/ 192 h 243"/>
                  <a:gd name="T8" fmla="*/ 0 w 171"/>
                  <a:gd name="T9" fmla="*/ 243 h 243"/>
                  <a:gd name="T10" fmla="*/ 171 w 171"/>
                  <a:gd name="T11" fmla="*/ 122 h 243"/>
                  <a:gd name="T12" fmla="*/ 0 w 171"/>
                  <a:gd name="T13" fmla="*/ 0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1" h="243">
                    <a:moveTo>
                      <a:pt x="0" y="0"/>
                    </a:moveTo>
                    <a:lnTo>
                      <a:pt x="0" y="49"/>
                    </a:lnTo>
                    <a:lnTo>
                      <a:pt x="103" y="122"/>
                    </a:lnTo>
                    <a:lnTo>
                      <a:pt x="0" y="192"/>
                    </a:lnTo>
                    <a:lnTo>
                      <a:pt x="0" y="243"/>
                    </a:lnTo>
                    <a:lnTo>
                      <a:pt x="171" y="12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C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44" name="文本框 24">
              <a:extLst>
                <a:ext uri="{FF2B5EF4-FFF2-40B4-BE49-F238E27FC236}">
                  <a16:creationId xmlns:a16="http://schemas.microsoft.com/office/drawing/2014/main" xmlns="" id="{F2DF4DEB-2F8C-4AB8-966A-D964BD181DE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976581" y="3174423"/>
              <a:ext cx="2319329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p"/>
                <a:defRPr sz="32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None/>
              </a:pPr>
              <a:r>
                <a:rPr lang="zh-CN" altLang="en-US" sz="3600" b="1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某某产品</a:t>
              </a:r>
              <a:endParaRPr lang="en-US" altLang="zh-CN" sz="3600" b="1" dirty="0">
                <a:solidFill>
                  <a:srgbClr val="0350FF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</a:endParaRPr>
            </a:p>
          </p:txBody>
        </p:sp>
        <p:sp>
          <p:nvSpPr>
            <p:cNvPr id="145" name="文本框 25">
              <a:extLst>
                <a:ext uri="{FF2B5EF4-FFF2-40B4-BE49-F238E27FC236}">
                  <a16:creationId xmlns:a16="http://schemas.microsoft.com/office/drawing/2014/main" xmlns="" id="{AE8FDA87-2BF0-485A-95A0-B82CB24EA4B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050859" y="3769842"/>
              <a:ext cx="2170771" cy="64633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p"/>
                <a:defRPr sz="32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Ø"/>
                <a:defRPr sz="28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lr>
                  <a:srgbClr val="800000"/>
                </a:buClr>
                <a:buSzPct val="120000"/>
                <a:buFont typeface="Wingdings" panose="05000000000000000000" pitchFamily="2" charset="2"/>
                <a:buChar char="ü"/>
                <a:defRPr sz="24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lr>
                  <a:srgbClr val="800000"/>
                </a:buClr>
                <a:buFont typeface="Wingdings" panose="05000000000000000000" pitchFamily="2" charset="2"/>
                <a:buChar char="l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rgbClr val="800000"/>
                </a:buClr>
                <a:buSzPct val="80000"/>
                <a:buFont typeface="Wingdings" panose="05000000000000000000" pitchFamily="2" charset="2"/>
                <a:buChar char="v"/>
                <a:defRPr sz="2000">
                  <a:solidFill>
                    <a:srgbClr val="00004D"/>
                  </a:solidFill>
                  <a:latin typeface="Tahoma" panose="020B060403050404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0"/>
                </a:spcBef>
                <a:buClrTx/>
                <a:buSzTx/>
                <a:buFontTx/>
                <a:buNone/>
              </a:pPr>
              <a:r>
                <a:rPr lang="zh-CN" altLang="en-US" sz="3600" b="1" dirty="0">
                  <a:solidFill>
                    <a:srgbClr val="0350FF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</a:rPr>
                <a:t>六大特点</a:t>
              </a:r>
            </a:p>
          </p:txBody>
        </p:sp>
        <p:sp>
          <p:nvSpPr>
            <p:cNvPr id="146" name="空心弧 145">
              <a:extLst>
                <a:ext uri="{FF2B5EF4-FFF2-40B4-BE49-F238E27FC236}">
                  <a16:creationId xmlns:a16="http://schemas.microsoft.com/office/drawing/2014/main" xmlns="" id="{761D9BE5-9D5D-4594-BC5C-9A77D4B77B28}"/>
                </a:ext>
              </a:extLst>
            </p:cNvPr>
            <p:cNvSpPr/>
            <p:nvPr/>
          </p:nvSpPr>
          <p:spPr>
            <a:xfrm flipV="1">
              <a:off x="10270866" y="1999097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7" name="空心弧 146">
              <a:extLst>
                <a:ext uri="{FF2B5EF4-FFF2-40B4-BE49-F238E27FC236}">
                  <a16:creationId xmlns:a16="http://schemas.microsoft.com/office/drawing/2014/main" xmlns="" id="{33D5457D-9B8A-4638-8C3B-DE55E2D3C2A3}"/>
                </a:ext>
              </a:extLst>
            </p:cNvPr>
            <p:cNvSpPr/>
            <p:nvPr/>
          </p:nvSpPr>
          <p:spPr>
            <a:xfrm rot="7959876" flipV="1">
              <a:off x="10236745" y="1964975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8" name="空心弧 147">
              <a:extLst>
                <a:ext uri="{FF2B5EF4-FFF2-40B4-BE49-F238E27FC236}">
                  <a16:creationId xmlns:a16="http://schemas.microsoft.com/office/drawing/2014/main" xmlns="" id="{9DAF5529-35F0-4D05-8705-8D43C75D69A8}"/>
                </a:ext>
              </a:extLst>
            </p:cNvPr>
            <p:cNvSpPr/>
            <p:nvPr/>
          </p:nvSpPr>
          <p:spPr>
            <a:xfrm flipV="1">
              <a:off x="10495220" y="3770203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9" name="空心弧 148">
              <a:extLst>
                <a:ext uri="{FF2B5EF4-FFF2-40B4-BE49-F238E27FC236}">
                  <a16:creationId xmlns:a16="http://schemas.microsoft.com/office/drawing/2014/main" xmlns="" id="{17E33212-8160-4914-8536-B4C85653FB88}"/>
                </a:ext>
              </a:extLst>
            </p:cNvPr>
            <p:cNvSpPr/>
            <p:nvPr/>
          </p:nvSpPr>
          <p:spPr>
            <a:xfrm rot="7959876" flipV="1">
              <a:off x="10461099" y="3736082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0" name="空心弧 149">
              <a:extLst>
                <a:ext uri="{FF2B5EF4-FFF2-40B4-BE49-F238E27FC236}">
                  <a16:creationId xmlns:a16="http://schemas.microsoft.com/office/drawing/2014/main" xmlns="" id="{80FBA5F4-14ED-40BE-BA37-F8F77822E363}"/>
                </a:ext>
              </a:extLst>
            </p:cNvPr>
            <p:cNvSpPr/>
            <p:nvPr/>
          </p:nvSpPr>
          <p:spPr>
            <a:xfrm flipV="1">
              <a:off x="10270791" y="5311507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1" name="空心弧 150">
              <a:extLst>
                <a:ext uri="{FF2B5EF4-FFF2-40B4-BE49-F238E27FC236}">
                  <a16:creationId xmlns:a16="http://schemas.microsoft.com/office/drawing/2014/main" xmlns="" id="{939D652C-B702-4926-833E-179B1A77B65A}"/>
                </a:ext>
              </a:extLst>
            </p:cNvPr>
            <p:cNvSpPr/>
            <p:nvPr/>
          </p:nvSpPr>
          <p:spPr>
            <a:xfrm rot="7959876" flipV="1">
              <a:off x="10236669" y="5277386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2" name="空心弧 151">
              <a:extLst>
                <a:ext uri="{FF2B5EF4-FFF2-40B4-BE49-F238E27FC236}">
                  <a16:creationId xmlns:a16="http://schemas.microsoft.com/office/drawing/2014/main" xmlns="" id="{ECE9083B-77C0-4E6E-92EC-547798896E3E}"/>
                </a:ext>
              </a:extLst>
            </p:cNvPr>
            <p:cNvSpPr/>
            <p:nvPr/>
          </p:nvSpPr>
          <p:spPr>
            <a:xfrm flipV="1">
              <a:off x="1681066" y="5313780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空心弧 152">
              <a:extLst>
                <a:ext uri="{FF2B5EF4-FFF2-40B4-BE49-F238E27FC236}">
                  <a16:creationId xmlns:a16="http://schemas.microsoft.com/office/drawing/2014/main" xmlns="" id="{BD5115F1-5541-4A8F-AA9D-032C9EF290B6}"/>
                </a:ext>
              </a:extLst>
            </p:cNvPr>
            <p:cNvSpPr/>
            <p:nvPr/>
          </p:nvSpPr>
          <p:spPr>
            <a:xfrm rot="7959876" flipV="1">
              <a:off x="1646944" y="5279659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空心弧 153">
              <a:extLst>
                <a:ext uri="{FF2B5EF4-FFF2-40B4-BE49-F238E27FC236}">
                  <a16:creationId xmlns:a16="http://schemas.microsoft.com/office/drawing/2014/main" xmlns="" id="{14651114-B4A9-4F8F-81A6-61F636CA23C8}"/>
                </a:ext>
              </a:extLst>
            </p:cNvPr>
            <p:cNvSpPr/>
            <p:nvPr/>
          </p:nvSpPr>
          <p:spPr>
            <a:xfrm flipV="1">
              <a:off x="1458975" y="3768407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空心弧 154">
              <a:extLst>
                <a:ext uri="{FF2B5EF4-FFF2-40B4-BE49-F238E27FC236}">
                  <a16:creationId xmlns:a16="http://schemas.microsoft.com/office/drawing/2014/main" xmlns="" id="{CB856C84-A0C7-4294-A430-DB81B0A25B16}"/>
                </a:ext>
              </a:extLst>
            </p:cNvPr>
            <p:cNvSpPr/>
            <p:nvPr/>
          </p:nvSpPr>
          <p:spPr>
            <a:xfrm rot="7959876" flipV="1">
              <a:off x="1424854" y="3734286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6" name="空心弧 155">
              <a:extLst>
                <a:ext uri="{FF2B5EF4-FFF2-40B4-BE49-F238E27FC236}">
                  <a16:creationId xmlns:a16="http://schemas.microsoft.com/office/drawing/2014/main" xmlns="" id="{C62CE8A3-F7B6-4A16-844A-C4DBC3D6020D}"/>
                </a:ext>
              </a:extLst>
            </p:cNvPr>
            <p:cNvSpPr/>
            <p:nvPr/>
          </p:nvSpPr>
          <p:spPr>
            <a:xfrm flipV="1">
              <a:off x="1680888" y="1997471"/>
              <a:ext cx="196810" cy="196810"/>
            </a:xfrm>
            <a:prstGeom prst="blockArc">
              <a:avLst>
                <a:gd name="adj1" fmla="val 10892445"/>
                <a:gd name="adj2" fmla="val 8200862"/>
                <a:gd name="adj3" fmla="val 249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7" name="空心弧 156">
              <a:extLst>
                <a:ext uri="{FF2B5EF4-FFF2-40B4-BE49-F238E27FC236}">
                  <a16:creationId xmlns:a16="http://schemas.microsoft.com/office/drawing/2014/main" xmlns="" id="{EDA0A6F7-8294-4D11-8320-8ED0EDCD0BC6}"/>
                </a:ext>
              </a:extLst>
            </p:cNvPr>
            <p:cNvSpPr/>
            <p:nvPr/>
          </p:nvSpPr>
          <p:spPr>
            <a:xfrm rot="7959876" flipV="1">
              <a:off x="1646767" y="1963350"/>
              <a:ext cx="265053" cy="265053"/>
            </a:xfrm>
            <a:prstGeom prst="blockArc">
              <a:avLst>
                <a:gd name="adj1" fmla="val 10871028"/>
                <a:gd name="adj2" fmla="val 8430692"/>
                <a:gd name="adj3" fmla="val 3506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299665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0">
        <p:fade/>
      </p:transition>
    </mc:Choice>
    <mc:Fallback xmlns=""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Picture 8" descr="C:\Users\yh\Desktop\shutterstock_120539665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77" t="47939" r="31879" b="1800"/>
          <a:stretch/>
        </p:blipFill>
        <p:spPr bwMode="auto">
          <a:xfrm>
            <a:off x="-1" y="-61560"/>
            <a:ext cx="12232579" cy="69195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1" name="矩形 190"/>
          <p:cNvSpPr/>
          <p:nvPr/>
        </p:nvSpPr>
        <p:spPr>
          <a:xfrm>
            <a:off x="-32040" y="-152400"/>
            <a:ext cx="12224040" cy="7010401"/>
          </a:xfrm>
          <a:prstGeom prst="rect">
            <a:avLst/>
          </a:prstGeom>
          <a:gradFill flip="none" rotWithShape="1">
            <a:gsLst>
              <a:gs pos="50000">
                <a:srgbClr val="0D79CC">
                  <a:alpha val="82000"/>
                </a:srgbClr>
              </a:gs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7E54788E-4DCD-4D2A-9687-4CA3D505B871}"/>
              </a:ext>
            </a:extLst>
          </p:cNvPr>
          <p:cNvGrpSpPr/>
          <p:nvPr/>
        </p:nvGrpSpPr>
        <p:grpSpPr>
          <a:xfrm>
            <a:off x="821249" y="1009334"/>
            <a:ext cx="10204816" cy="5305820"/>
            <a:chOff x="821249" y="1009334"/>
            <a:chExt cx="10204816" cy="5305820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1832688" y="1709300"/>
              <a:ext cx="8805084" cy="4605854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7455373" y="1067391"/>
              <a:ext cx="14030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9448417" y="2584341"/>
              <a:ext cx="15776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9448417" y="2843362"/>
              <a:ext cx="157764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6928822" y="4678230"/>
              <a:ext cx="1795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48417" y="3138999"/>
              <a:ext cx="150041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cxnSp>
          <p:nvCxnSpPr>
            <p:cNvPr id="80" name="直接连接符 79"/>
            <p:cNvCxnSpPr/>
            <p:nvPr/>
          </p:nvCxnSpPr>
          <p:spPr>
            <a:xfrm flipV="1">
              <a:off x="7815094" y="3984535"/>
              <a:ext cx="0" cy="640072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直接连接符 82"/>
            <p:cNvCxnSpPr/>
            <p:nvPr/>
          </p:nvCxnSpPr>
          <p:spPr>
            <a:xfrm>
              <a:off x="8095222" y="1426789"/>
              <a:ext cx="0" cy="821085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flipH="1">
              <a:off x="8853614" y="2742762"/>
              <a:ext cx="549385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 flipH="1">
              <a:off x="8764700" y="2999900"/>
              <a:ext cx="665902" cy="1011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" name="组合 249"/>
            <p:cNvGrpSpPr/>
            <p:nvPr/>
          </p:nvGrpSpPr>
          <p:grpSpPr>
            <a:xfrm>
              <a:off x="8611563" y="3012154"/>
              <a:ext cx="784607" cy="292345"/>
              <a:chOff x="8993317" y="3479032"/>
              <a:chExt cx="942178" cy="319067"/>
            </a:xfrm>
          </p:grpSpPr>
          <p:cxnSp>
            <p:nvCxnSpPr>
              <p:cNvPr id="146" name="直接连接符 145"/>
              <p:cNvCxnSpPr/>
              <p:nvPr/>
            </p:nvCxnSpPr>
            <p:spPr>
              <a:xfrm flipV="1">
                <a:off x="8993317" y="3479032"/>
                <a:ext cx="0" cy="319067"/>
              </a:xfrm>
              <a:prstGeom prst="line">
                <a:avLst/>
              </a:prstGeom>
              <a:ln w="6350">
                <a:solidFill>
                  <a:schemeClr val="bg1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H="1">
                <a:off x="8993318" y="3789422"/>
                <a:ext cx="942177" cy="8677"/>
              </a:xfrm>
              <a:prstGeom prst="line">
                <a:avLst/>
              </a:prstGeom>
              <a:ln w="6350">
                <a:solidFill>
                  <a:schemeClr val="bg1"/>
                </a:solidFill>
                <a:headEnd type="oval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38" name="Freeform 474"/>
            <p:cNvSpPr>
              <a:spLocks noEditPoints="1"/>
            </p:cNvSpPr>
            <p:nvPr/>
          </p:nvSpPr>
          <p:spPr bwMode="auto">
            <a:xfrm>
              <a:off x="7755880" y="3760696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0" name="Freeform 474"/>
            <p:cNvSpPr>
              <a:spLocks noEditPoints="1"/>
            </p:cNvSpPr>
            <p:nvPr/>
          </p:nvSpPr>
          <p:spPr bwMode="auto">
            <a:xfrm>
              <a:off x="8033310" y="2009518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2" name="Freeform 474"/>
            <p:cNvSpPr>
              <a:spLocks noEditPoints="1"/>
            </p:cNvSpPr>
            <p:nvPr/>
          </p:nvSpPr>
          <p:spPr bwMode="auto">
            <a:xfrm>
              <a:off x="8791700" y="2518924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3" name="Freeform 474"/>
            <p:cNvSpPr>
              <a:spLocks noEditPoints="1"/>
            </p:cNvSpPr>
            <p:nvPr/>
          </p:nvSpPr>
          <p:spPr bwMode="auto">
            <a:xfrm>
              <a:off x="8714694" y="2768471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4" name="Freeform 474"/>
            <p:cNvSpPr>
              <a:spLocks noEditPoints="1"/>
            </p:cNvSpPr>
            <p:nvPr/>
          </p:nvSpPr>
          <p:spPr bwMode="auto">
            <a:xfrm>
              <a:off x="8551720" y="2764437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8" name="文本框 147"/>
            <p:cNvSpPr txBox="1"/>
            <p:nvPr/>
          </p:nvSpPr>
          <p:spPr>
            <a:xfrm>
              <a:off x="821249" y="2751415"/>
              <a:ext cx="143892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sp>
          <p:nvSpPr>
            <p:cNvPr id="149" name="文本框 148"/>
            <p:cNvSpPr txBox="1"/>
            <p:nvPr/>
          </p:nvSpPr>
          <p:spPr>
            <a:xfrm>
              <a:off x="850943" y="3139513"/>
              <a:ext cx="140923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cxnSp>
          <p:nvCxnSpPr>
            <p:cNvPr id="150" name="直接连接符 149"/>
            <p:cNvCxnSpPr/>
            <p:nvPr/>
          </p:nvCxnSpPr>
          <p:spPr>
            <a:xfrm>
              <a:off x="2283665" y="3305412"/>
              <a:ext cx="451048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直接连接符 150"/>
            <p:cNvCxnSpPr/>
            <p:nvPr/>
          </p:nvCxnSpPr>
          <p:spPr>
            <a:xfrm>
              <a:off x="2283665" y="2886501"/>
              <a:ext cx="764559" cy="0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2" name="Freeform 474"/>
            <p:cNvSpPr>
              <a:spLocks noEditPoints="1"/>
            </p:cNvSpPr>
            <p:nvPr/>
          </p:nvSpPr>
          <p:spPr bwMode="auto">
            <a:xfrm>
              <a:off x="2986311" y="2648154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3" name="Freeform 474"/>
            <p:cNvSpPr>
              <a:spLocks noEditPoints="1"/>
            </p:cNvSpPr>
            <p:nvPr/>
          </p:nvSpPr>
          <p:spPr bwMode="auto">
            <a:xfrm>
              <a:off x="2672801" y="3087418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4" name="文本框 153"/>
            <p:cNvSpPr txBox="1"/>
            <p:nvPr/>
          </p:nvSpPr>
          <p:spPr>
            <a:xfrm>
              <a:off x="2738231" y="1009334"/>
              <a:ext cx="140307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cxnSp>
          <p:nvCxnSpPr>
            <p:cNvPr id="155" name="直接连接符 154"/>
            <p:cNvCxnSpPr/>
            <p:nvPr/>
          </p:nvCxnSpPr>
          <p:spPr>
            <a:xfrm>
              <a:off x="3378080" y="1368732"/>
              <a:ext cx="0" cy="821085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6" name="Freeform 474"/>
            <p:cNvSpPr>
              <a:spLocks noEditPoints="1"/>
            </p:cNvSpPr>
            <p:nvPr/>
          </p:nvSpPr>
          <p:spPr bwMode="auto">
            <a:xfrm>
              <a:off x="3316168" y="1951461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57" name="文本框 156"/>
            <p:cNvSpPr txBox="1"/>
            <p:nvPr/>
          </p:nvSpPr>
          <p:spPr>
            <a:xfrm>
              <a:off x="4589403" y="4902068"/>
              <a:ext cx="17953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点击此处添加标题</a:t>
              </a:r>
            </a:p>
          </p:txBody>
        </p:sp>
        <p:cxnSp>
          <p:nvCxnSpPr>
            <p:cNvPr id="158" name="直接连接符 157"/>
            <p:cNvCxnSpPr/>
            <p:nvPr/>
          </p:nvCxnSpPr>
          <p:spPr>
            <a:xfrm flipV="1">
              <a:off x="5475675" y="4208373"/>
              <a:ext cx="0" cy="640072"/>
            </a:xfrm>
            <a:prstGeom prst="line">
              <a:avLst/>
            </a:prstGeom>
            <a:ln w="6350">
              <a:solidFill>
                <a:schemeClr val="bg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9" name="Freeform 474"/>
            <p:cNvSpPr>
              <a:spLocks noEditPoints="1"/>
            </p:cNvSpPr>
            <p:nvPr/>
          </p:nvSpPr>
          <p:spPr bwMode="auto">
            <a:xfrm>
              <a:off x="5416461" y="3984534"/>
              <a:ext cx="123825" cy="223838"/>
            </a:xfrm>
            <a:custGeom>
              <a:avLst/>
              <a:gdLst>
                <a:gd name="T0" fmla="*/ 64 w 128"/>
                <a:gd name="T1" fmla="*/ 231 h 231"/>
                <a:gd name="T2" fmla="*/ 128 w 128"/>
                <a:gd name="T3" fmla="*/ 63 h 231"/>
                <a:gd name="T4" fmla="*/ 65 w 128"/>
                <a:gd name="T5" fmla="*/ 0 h 231"/>
                <a:gd name="T6" fmla="*/ 64 w 128"/>
                <a:gd name="T7" fmla="*/ 0 h 231"/>
                <a:gd name="T8" fmla="*/ 64 w 128"/>
                <a:gd name="T9" fmla="*/ 0 h 231"/>
                <a:gd name="T10" fmla="*/ 64 w 128"/>
                <a:gd name="T11" fmla="*/ 0 h 231"/>
                <a:gd name="T12" fmla="*/ 63 w 128"/>
                <a:gd name="T13" fmla="*/ 0 h 231"/>
                <a:gd name="T14" fmla="*/ 0 w 128"/>
                <a:gd name="T15" fmla="*/ 63 h 231"/>
                <a:gd name="T16" fmla="*/ 64 w 128"/>
                <a:gd name="T17" fmla="*/ 231 h 231"/>
                <a:gd name="T18" fmla="*/ 64 w 128"/>
                <a:gd name="T19" fmla="*/ 29 h 231"/>
                <a:gd name="T20" fmla="*/ 93 w 128"/>
                <a:gd name="T21" fmla="*/ 58 h 231"/>
                <a:gd name="T22" fmla="*/ 64 w 128"/>
                <a:gd name="T23" fmla="*/ 86 h 231"/>
                <a:gd name="T24" fmla="*/ 35 w 128"/>
                <a:gd name="T25" fmla="*/ 58 h 231"/>
                <a:gd name="T26" fmla="*/ 64 w 128"/>
                <a:gd name="T27" fmla="*/ 29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8" h="231">
                  <a:moveTo>
                    <a:pt x="64" y="231"/>
                  </a:moveTo>
                  <a:cubicBezTo>
                    <a:pt x="64" y="231"/>
                    <a:pt x="128" y="97"/>
                    <a:pt x="128" y="63"/>
                  </a:cubicBezTo>
                  <a:cubicBezTo>
                    <a:pt x="128" y="29"/>
                    <a:pt x="100" y="0"/>
                    <a:pt x="65" y="0"/>
                  </a:cubicBezTo>
                  <a:cubicBezTo>
                    <a:pt x="65" y="0"/>
                    <a:pt x="65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4" y="0"/>
                    <a:pt x="63" y="0"/>
                    <a:pt x="63" y="0"/>
                  </a:cubicBezTo>
                  <a:cubicBezTo>
                    <a:pt x="28" y="0"/>
                    <a:pt x="0" y="29"/>
                    <a:pt x="0" y="63"/>
                  </a:cubicBezTo>
                  <a:cubicBezTo>
                    <a:pt x="0" y="98"/>
                    <a:pt x="64" y="231"/>
                    <a:pt x="64" y="231"/>
                  </a:cubicBezTo>
                  <a:close/>
                  <a:moveTo>
                    <a:pt x="64" y="29"/>
                  </a:moveTo>
                  <a:cubicBezTo>
                    <a:pt x="80" y="29"/>
                    <a:pt x="93" y="42"/>
                    <a:pt x="93" y="58"/>
                  </a:cubicBezTo>
                  <a:cubicBezTo>
                    <a:pt x="93" y="74"/>
                    <a:pt x="80" y="86"/>
                    <a:pt x="64" y="86"/>
                  </a:cubicBezTo>
                  <a:cubicBezTo>
                    <a:pt x="48" y="86"/>
                    <a:pt x="35" y="74"/>
                    <a:pt x="35" y="58"/>
                  </a:cubicBezTo>
                  <a:cubicBezTo>
                    <a:pt x="35" y="42"/>
                    <a:pt x="48" y="29"/>
                    <a:pt x="64" y="29"/>
                  </a:cubicBezTo>
                  <a:close/>
                </a:path>
              </a:pathLst>
            </a:custGeom>
            <a:solidFill>
              <a:srgbClr val="0350FF"/>
            </a:solidFill>
            <a:ln w="3175">
              <a:solidFill>
                <a:schemeClr val="bg1"/>
              </a:solidFill>
            </a:ln>
            <a:effectLst/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sp>
        <p:nvSpPr>
          <p:cNvPr id="68" name="Freeform 5"/>
          <p:cNvSpPr>
            <a:spLocks/>
          </p:cNvSpPr>
          <p:nvPr/>
        </p:nvSpPr>
        <p:spPr bwMode="auto">
          <a:xfrm>
            <a:off x="-799394" y="-102310"/>
            <a:ext cx="586673" cy="591582"/>
          </a:xfrm>
          <a:custGeom>
            <a:avLst/>
            <a:gdLst>
              <a:gd name="T0" fmla="*/ 303 w 303"/>
              <a:gd name="T1" fmla="*/ 297 h 303"/>
              <a:gd name="T2" fmla="*/ 297 w 303"/>
              <a:gd name="T3" fmla="*/ 303 h 303"/>
              <a:gd name="T4" fmla="*/ 6 w 303"/>
              <a:gd name="T5" fmla="*/ 303 h 303"/>
              <a:gd name="T6" fmla="*/ 0 w 303"/>
              <a:gd name="T7" fmla="*/ 297 h 303"/>
              <a:gd name="T8" fmla="*/ 0 w 303"/>
              <a:gd name="T9" fmla="*/ 6 h 303"/>
              <a:gd name="T10" fmla="*/ 6 w 303"/>
              <a:gd name="T11" fmla="*/ 0 h 303"/>
              <a:gd name="T12" fmla="*/ 297 w 303"/>
              <a:gd name="T13" fmla="*/ 0 h 303"/>
              <a:gd name="T14" fmla="*/ 303 w 303"/>
              <a:gd name="T15" fmla="*/ 6 h 303"/>
              <a:gd name="T16" fmla="*/ 303 w 303"/>
              <a:gd name="T17" fmla="*/ 297 h 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03" h="303">
                <a:moveTo>
                  <a:pt x="303" y="297"/>
                </a:moveTo>
                <a:cubicBezTo>
                  <a:pt x="303" y="300"/>
                  <a:pt x="300" y="303"/>
                  <a:pt x="297" y="303"/>
                </a:cubicBezTo>
                <a:cubicBezTo>
                  <a:pt x="6" y="303"/>
                  <a:pt x="6" y="303"/>
                  <a:pt x="6" y="303"/>
                </a:cubicBezTo>
                <a:cubicBezTo>
                  <a:pt x="3" y="303"/>
                  <a:pt x="0" y="300"/>
                  <a:pt x="0" y="297"/>
                </a:cubicBezTo>
                <a:cubicBezTo>
                  <a:pt x="0" y="6"/>
                  <a:pt x="0" y="6"/>
                  <a:pt x="0" y="6"/>
                </a:cubicBezTo>
                <a:cubicBezTo>
                  <a:pt x="0" y="3"/>
                  <a:pt x="3" y="0"/>
                  <a:pt x="6" y="0"/>
                </a:cubicBezTo>
                <a:cubicBezTo>
                  <a:pt x="297" y="0"/>
                  <a:pt x="297" y="0"/>
                  <a:pt x="297" y="0"/>
                </a:cubicBezTo>
                <a:cubicBezTo>
                  <a:pt x="300" y="0"/>
                  <a:pt x="303" y="3"/>
                  <a:pt x="303" y="6"/>
                </a:cubicBezTo>
                <a:lnTo>
                  <a:pt x="303" y="297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9E72352E-643F-44A0-9311-62B1AD595F25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2426005" y="163377"/>
            <a:chExt cx="1041330" cy="276337"/>
          </a:xfrm>
        </p:grpSpPr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7ECA3C20-B9C1-4076-B814-D972D1CF3547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69" name="Freeform 43">
                <a:extLst>
                  <a:ext uri="{FF2B5EF4-FFF2-40B4-BE49-F238E27FC236}">
                    <a16:creationId xmlns:a16="http://schemas.microsoft.com/office/drawing/2014/main" xmlns="" id="{E3444890-928E-4CC7-9FC5-E980A0D4E166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70" name="Freeform 44">
                <a:extLst>
                  <a:ext uri="{FF2B5EF4-FFF2-40B4-BE49-F238E27FC236}">
                    <a16:creationId xmlns:a16="http://schemas.microsoft.com/office/drawing/2014/main" xmlns="" id="{0C774E51-497C-4514-B72F-D8BAA0E01C52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2" name="组合 71">
              <a:extLst>
                <a:ext uri="{FF2B5EF4-FFF2-40B4-BE49-F238E27FC236}">
                  <a16:creationId xmlns:a16="http://schemas.microsoft.com/office/drawing/2014/main" xmlns="" id="{59CA793D-B1B7-4E4F-8816-1F920762A73E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solidFill>
              <a:schemeClr val="bg1"/>
            </a:solidFill>
          </p:grpSpPr>
          <p:sp>
            <p:nvSpPr>
              <p:cNvPr id="75" name="Freeform 45">
                <a:extLst>
                  <a:ext uri="{FF2B5EF4-FFF2-40B4-BE49-F238E27FC236}">
                    <a16:creationId xmlns:a16="http://schemas.microsoft.com/office/drawing/2014/main" xmlns="" id="{1DD57F6D-008B-45C0-BF0D-90F0190E5F3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46">
                <a:extLst>
                  <a:ext uri="{FF2B5EF4-FFF2-40B4-BE49-F238E27FC236}">
                    <a16:creationId xmlns:a16="http://schemas.microsoft.com/office/drawing/2014/main" xmlns="" id="{22CB82A5-FA76-45BB-9A3B-915F911BCF4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47">
                <a:extLst>
                  <a:ext uri="{FF2B5EF4-FFF2-40B4-BE49-F238E27FC236}">
                    <a16:creationId xmlns:a16="http://schemas.microsoft.com/office/drawing/2014/main" xmlns="" id="{ECA59463-B131-444D-B3EF-9FF361B7EF1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Rectangle 48">
                <a:extLst>
                  <a:ext uri="{FF2B5EF4-FFF2-40B4-BE49-F238E27FC236}">
                    <a16:creationId xmlns:a16="http://schemas.microsoft.com/office/drawing/2014/main" xmlns="" id="{23E5CB64-B368-4ECB-AE3A-8C04272C2D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49">
                <a:extLst>
                  <a:ext uri="{FF2B5EF4-FFF2-40B4-BE49-F238E27FC236}">
                    <a16:creationId xmlns:a16="http://schemas.microsoft.com/office/drawing/2014/main" xmlns="" id="{9A229195-4EF3-4E17-BD9C-80F08E955FA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0">
                <a:extLst>
                  <a:ext uri="{FF2B5EF4-FFF2-40B4-BE49-F238E27FC236}">
                    <a16:creationId xmlns:a16="http://schemas.microsoft.com/office/drawing/2014/main" xmlns="" id="{37B67D58-9B6D-4E95-B025-58E69D21E30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:a16="http://schemas.microsoft.com/office/drawing/2014/main" xmlns="" id="{22F06BB2-19DD-468C-981D-2430CB54636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Rectangle 52">
                <a:extLst>
                  <a:ext uri="{FF2B5EF4-FFF2-40B4-BE49-F238E27FC236}">
                    <a16:creationId xmlns:a16="http://schemas.microsoft.com/office/drawing/2014/main" xmlns="" id="{384B4CFC-B7C0-4A24-AE9F-552244E44E0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3">
                <a:extLst>
                  <a:ext uri="{FF2B5EF4-FFF2-40B4-BE49-F238E27FC236}">
                    <a16:creationId xmlns:a16="http://schemas.microsoft.com/office/drawing/2014/main" xmlns="" id="{054C4A7E-22A4-49AD-98CE-8174B714379C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54">
                <a:extLst>
                  <a:ext uri="{FF2B5EF4-FFF2-40B4-BE49-F238E27FC236}">
                    <a16:creationId xmlns:a16="http://schemas.microsoft.com/office/drawing/2014/main" xmlns="" id="{4140AD85-932A-4A96-AD3B-45044D9C402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55">
                <a:extLst>
                  <a:ext uri="{FF2B5EF4-FFF2-40B4-BE49-F238E27FC236}">
                    <a16:creationId xmlns:a16="http://schemas.microsoft.com/office/drawing/2014/main" xmlns="" id="{FDF1545F-969A-4392-9F0E-5813A5BE8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56">
                <a:extLst>
                  <a:ext uri="{FF2B5EF4-FFF2-40B4-BE49-F238E27FC236}">
                    <a16:creationId xmlns:a16="http://schemas.microsoft.com/office/drawing/2014/main" xmlns="" id="{B3625DEC-C9A6-42BC-BBD3-FE7A21DF4F9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7" name="Freeform 57">
                <a:extLst>
                  <a:ext uri="{FF2B5EF4-FFF2-40B4-BE49-F238E27FC236}">
                    <a16:creationId xmlns:a16="http://schemas.microsoft.com/office/drawing/2014/main" xmlns="" id="{DC6CC1E3-95D1-4C39-B0AE-061C046D37F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8" name="Rectangle 58">
                <a:extLst>
                  <a:ext uri="{FF2B5EF4-FFF2-40B4-BE49-F238E27FC236}">
                    <a16:creationId xmlns:a16="http://schemas.microsoft.com/office/drawing/2014/main" xmlns="" id="{D6188B41-E856-4D2A-8BF4-EB9F3FC284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9" name="Freeform 59">
                <a:extLst>
                  <a:ext uri="{FF2B5EF4-FFF2-40B4-BE49-F238E27FC236}">
                    <a16:creationId xmlns:a16="http://schemas.microsoft.com/office/drawing/2014/main" xmlns="" id="{2041A0B8-A3E4-4327-B4E5-B41B5437022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0" name="Freeform 60">
                <a:extLst>
                  <a:ext uri="{FF2B5EF4-FFF2-40B4-BE49-F238E27FC236}">
                    <a16:creationId xmlns:a16="http://schemas.microsoft.com/office/drawing/2014/main" xmlns="" id="{71C81F0F-89F1-4773-BE7B-B822B9ED0DDC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1" name="Freeform 61">
                <a:extLst>
                  <a:ext uri="{FF2B5EF4-FFF2-40B4-BE49-F238E27FC236}">
                    <a16:creationId xmlns:a16="http://schemas.microsoft.com/office/drawing/2014/main" xmlns="" id="{9222B71C-4152-4D44-9F73-1A10C6C195EF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2" name="Rectangle 62">
                <a:extLst>
                  <a:ext uri="{FF2B5EF4-FFF2-40B4-BE49-F238E27FC236}">
                    <a16:creationId xmlns:a16="http://schemas.microsoft.com/office/drawing/2014/main" xmlns="" id="{05AF579D-506B-4D90-BC24-9C9786E0D3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3" name="Freeform 63">
                <a:extLst>
                  <a:ext uri="{FF2B5EF4-FFF2-40B4-BE49-F238E27FC236}">
                    <a16:creationId xmlns:a16="http://schemas.microsoft.com/office/drawing/2014/main" xmlns="" id="{63B5E1E7-1E9B-4C46-9905-7AF64B669FB5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4" name="Freeform 64">
                <a:extLst>
                  <a:ext uri="{FF2B5EF4-FFF2-40B4-BE49-F238E27FC236}">
                    <a16:creationId xmlns:a16="http://schemas.microsoft.com/office/drawing/2014/main" xmlns="" id="{815E8376-E2F0-4B2E-B7C3-A79C35E1552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6" name="Freeform 65">
                <a:extLst>
                  <a:ext uri="{FF2B5EF4-FFF2-40B4-BE49-F238E27FC236}">
                    <a16:creationId xmlns:a16="http://schemas.microsoft.com/office/drawing/2014/main" xmlns="" id="{61900D3F-3560-4725-8649-4C0E8C298A8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7" name="Freeform 66">
                <a:extLst>
                  <a:ext uri="{FF2B5EF4-FFF2-40B4-BE49-F238E27FC236}">
                    <a16:creationId xmlns:a16="http://schemas.microsoft.com/office/drawing/2014/main" xmlns="" id="{A8DEAEFA-CB5E-44E0-9FCD-57A6AC8726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9" name="Freeform 67">
                <a:extLst>
                  <a:ext uri="{FF2B5EF4-FFF2-40B4-BE49-F238E27FC236}">
                    <a16:creationId xmlns:a16="http://schemas.microsoft.com/office/drawing/2014/main" xmlns="" id="{E641C90C-0B44-495E-8C0D-2D9056E632A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1" name="Freeform 68">
                <a:extLst>
                  <a:ext uri="{FF2B5EF4-FFF2-40B4-BE49-F238E27FC236}">
                    <a16:creationId xmlns:a16="http://schemas.microsoft.com/office/drawing/2014/main" xmlns="" id="{536A691D-F8DF-40BF-ADCF-B1065FC321D4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Freeform 69">
                <a:extLst>
                  <a:ext uri="{FF2B5EF4-FFF2-40B4-BE49-F238E27FC236}">
                    <a16:creationId xmlns:a16="http://schemas.microsoft.com/office/drawing/2014/main" xmlns="" id="{DDE9113D-28EA-48F7-A4F3-B2C59402C911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0" name="Freeform 70">
                <a:extLst>
                  <a:ext uri="{FF2B5EF4-FFF2-40B4-BE49-F238E27FC236}">
                    <a16:creationId xmlns:a16="http://schemas.microsoft.com/office/drawing/2014/main" xmlns="" id="{B59BCD3D-88F8-435A-A9FF-9B580CE41672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2" name="Freeform 71">
                <a:extLst>
                  <a:ext uri="{FF2B5EF4-FFF2-40B4-BE49-F238E27FC236}">
                    <a16:creationId xmlns:a16="http://schemas.microsoft.com/office/drawing/2014/main" xmlns="" id="{AFE6FF56-4237-437E-95C7-EA1CD5C4207A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3" name="Freeform 72">
                <a:extLst>
                  <a:ext uri="{FF2B5EF4-FFF2-40B4-BE49-F238E27FC236}">
                    <a16:creationId xmlns:a16="http://schemas.microsoft.com/office/drawing/2014/main" xmlns="" id="{9D127998-210F-4736-9033-D3ADC2B54C68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4" name="Freeform 73">
                <a:extLst>
                  <a:ext uri="{FF2B5EF4-FFF2-40B4-BE49-F238E27FC236}">
                    <a16:creationId xmlns:a16="http://schemas.microsoft.com/office/drawing/2014/main" xmlns="" id="{B6DF6655-69D0-4215-964E-03FA2550EB1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5" name="Freeform 74">
                <a:extLst>
                  <a:ext uri="{FF2B5EF4-FFF2-40B4-BE49-F238E27FC236}">
                    <a16:creationId xmlns:a16="http://schemas.microsoft.com/office/drawing/2014/main" xmlns="" id="{7B6BFF55-C590-42F8-B9F5-F745DA481AE9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6" name="Freeform 75">
                <a:extLst>
                  <a:ext uri="{FF2B5EF4-FFF2-40B4-BE49-F238E27FC236}">
                    <a16:creationId xmlns:a16="http://schemas.microsoft.com/office/drawing/2014/main" xmlns="" id="{B8D3EDDA-75F6-4E20-8438-A314C3A6DDD7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7" name="Freeform 76">
                <a:extLst>
                  <a:ext uri="{FF2B5EF4-FFF2-40B4-BE49-F238E27FC236}">
                    <a16:creationId xmlns:a16="http://schemas.microsoft.com/office/drawing/2014/main" xmlns="" id="{FEE2356E-52A9-4A3A-A4C0-BE5649DB11BC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68" name="Freeform 77">
                <a:extLst>
                  <a:ext uri="{FF2B5EF4-FFF2-40B4-BE49-F238E27FC236}">
                    <a16:creationId xmlns:a16="http://schemas.microsoft.com/office/drawing/2014/main" xmlns="" id="{344680C5-E1F4-491C-B7E3-59E303AC4CFC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1158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Tm="0">
        <p:circle/>
      </p:transition>
    </mc:Choice>
    <mc:Fallback xmlns="">
      <p:transition spd="slow" advTm="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113F6C13-55B6-47A9-9B4C-B2618A27FC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1A411D15-9D22-4A7B-BC6C-DB227492339A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07" name="图片 30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582" r="14417"/>
          <a:stretch>
            <a:fillRect/>
          </a:stretch>
        </p:blipFill>
        <p:spPr>
          <a:xfrm>
            <a:off x="9548813" y="-1589"/>
            <a:ext cx="2675311" cy="6859589"/>
          </a:xfrm>
          <a:custGeom>
            <a:avLst/>
            <a:gdLst>
              <a:gd name="connsiteX0" fmla="*/ 0 w 2675311"/>
              <a:gd name="connsiteY0" fmla="*/ 0 h 6859589"/>
              <a:gd name="connsiteX1" fmla="*/ 2675311 w 2675311"/>
              <a:gd name="connsiteY1" fmla="*/ 0 h 6859589"/>
              <a:gd name="connsiteX2" fmla="*/ 2675311 w 2675311"/>
              <a:gd name="connsiteY2" fmla="*/ 6859589 h 6859589"/>
              <a:gd name="connsiteX3" fmla="*/ 0 w 2675311"/>
              <a:gd name="connsiteY3" fmla="*/ 6859589 h 68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311" h="6859589">
                <a:moveTo>
                  <a:pt x="0" y="0"/>
                </a:moveTo>
                <a:lnTo>
                  <a:pt x="2675311" y="0"/>
                </a:lnTo>
                <a:lnTo>
                  <a:pt x="2675311" y="6859589"/>
                </a:lnTo>
                <a:lnTo>
                  <a:pt x="0" y="6859589"/>
                </a:lnTo>
                <a:close/>
              </a:path>
            </a:pathLst>
          </a:custGeom>
        </p:spPr>
      </p:pic>
      <p:sp>
        <p:nvSpPr>
          <p:cNvPr id="308" name="Rectangle 50"/>
          <p:cNvSpPr>
            <a:spLocks noChangeArrowheads="1"/>
          </p:cNvSpPr>
          <p:nvPr/>
        </p:nvSpPr>
        <p:spPr bwMode="auto">
          <a:xfrm>
            <a:off x="9548813" y="0"/>
            <a:ext cx="2675311" cy="6859589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9" name="组合 308"/>
          <p:cNvGrpSpPr/>
          <p:nvPr/>
        </p:nvGrpSpPr>
        <p:grpSpPr>
          <a:xfrm>
            <a:off x="10095234" y="4996952"/>
            <a:ext cx="1553662" cy="284162"/>
            <a:chOff x="832078" y="4913313"/>
            <a:chExt cx="2005012" cy="366712"/>
          </a:xfrm>
        </p:grpSpPr>
        <p:grpSp>
          <p:nvGrpSpPr>
            <p:cNvPr id="310" name="组合 309"/>
            <p:cNvGrpSpPr/>
            <p:nvPr/>
          </p:nvGrpSpPr>
          <p:grpSpPr>
            <a:xfrm>
              <a:off x="1379765" y="4918075"/>
              <a:ext cx="358775" cy="358775"/>
              <a:chOff x="1854200" y="4918075"/>
              <a:chExt cx="358775" cy="358775"/>
            </a:xfrm>
          </p:grpSpPr>
          <p:sp>
            <p:nvSpPr>
              <p:cNvPr id="327" name="Oval 51"/>
              <p:cNvSpPr>
                <a:spLocks noChangeArrowheads="1"/>
              </p:cNvSpPr>
              <p:nvPr/>
            </p:nvSpPr>
            <p:spPr bwMode="auto">
              <a:xfrm>
                <a:off x="1854200" y="4918075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52"/>
              <p:cNvSpPr>
                <a:spLocks noEditPoints="1"/>
              </p:cNvSpPr>
              <p:nvPr/>
            </p:nvSpPr>
            <p:spPr bwMode="auto">
              <a:xfrm>
                <a:off x="1946276" y="5003800"/>
                <a:ext cx="184150" cy="185738"/>
              </a:xfrm>
              <a:custGeom>
                <a:avLst/>
                <a:gdLst>
                  <a:gd name="T0" fmla="*/ 76 w 83"/>
                  <a:gd name="T1" fmla="*/ 31 h 83"/>
                  <a:gd name="T2" fmla="*/ 74 w 83"/>
                  <a:gd name="T3" fmla="*/ 31 h 83"/>
                  <a:gd name="T4" fmla="*/ 72 w 83"/>
                  <a:gd name="T5" fmla="*/ 26 h 83"/>
                  <a:gd name="T6" fmla="*/ 74 w 83"/>
                  <a:gd name="T7" fmla="*/ 25 h 83"/>
                  <a:gd name="T8" fmla="*/ 74 w 83"/>
                  <a:gd name="T9" fmla="*/ 14 h 83"/>
                  <a:gd name="T10" fmla="*/ 70 w 83"/>
                  <a:gd name="T11" fmla="*/ 10 h 83"/>
                  <a:gd name="T12" fmla="*/ 59 w 83"/>
                  <a:gd name="T13" fmla="*/ 10 h 83"/>
                  <a:gd name="T14" fmla="*/ 58 w 83"/>
                  <a:gd name="T15" fmla="*/ 12 h 83"/>
                  <a:gd name="T16" fmla="*/ 52 w 83"/>
                  <a:gd name="T17" fmla="*/ 9 h 83"/>
                  <a:gd name="T18" fmla="*/ 52 w 83"/>
                  <a:gd name="T19" fmla="*/ 8 h 83"/>
                  <a:gd name="T20" fmla="*/ 44 w 83"/>
                  <a:gd name="T21" fmla="*/ 0 h 83"/>
                  <a:gd name="T22" fmla="*/ 39 w 83"/>
                  <a:gd name="T23" fmla="*/ 0 h 83"/>
                  <a:gd name="T24" fmla="*/ 32 w 83"/>
                  <a:gd name="T25" fmla="*/ 8 h 83"/>
                  <a:gd name="T26" fmla="*/ 32 w 83"/>
                  <a:gd name="T27" fmla="*/ 9 h 83"/>
                  <a:gd name="T28" fmla="*/ 26 w 83"/>
                  <a:gd name="T29" fmla="*/ 12 h 83"/>
                  <a:gd name="T30" fmla="*/ 25 w 83"/>
                  <a:gd name="T31" fmla="*/ 10 h 83"/>
                  <a:gd name="T32" fmla="*/ 14 w 83"/>
                  <a:gd name="T33" fmla="*/ 10 h 83"/>
                  <a:gd name="T34" fmla="*/ 10 w 83"/>
                  <a:gd name="T35" fmla="*/ 14 h 83"/>
                  <a:gd name="T36" fmla="*/ 10 w 83"/>
                  <a:gd name="T37" fmla="*/ 25 h 83"/>
                  <a:gd name="T38" fmla="*/ 12 w 83"/>
                  <a:gd name="T39" fmla="*/ 26 h 83"/>
                  <a:gd name="T40" fmla="*/ 9 w 83"/>
                  <a:gd name="T41" fmla="*/ 31 h 83"/>
                  <a:gd name="T42" fmla="*/ 8 w 83"/>
                  <a:gd name="T43" fmla="*/ 31 h 83"/>
                  <a:gd name="T44" fmla="*/ 0 w 83"/>
                  <a:gd name="T45" fmla="*/ 39 h 83"/>
                  <a:gd name="T46" fmla="*/ 0 w 83"/>
                  <a:gd name="T47" fmla="*/ 44 h 83"/>
                  <a:gd name="T48" fmla="*/ 8 w 83"/>
                  <a:gd name="T49" fmla="*/ 52 h 83"/>
                  <a:gd name="T50" fmla="*/ 9 w 83"/>
                  <a:gd name="T51" fmla="*/ 52 h 83"/>
                  <a:gd name="T52" fmla="*/ 12 w 83"/>
                  <a:gd name="T53" fmla="*/ 58 h 83"/>
                  <a:gd name="T54" fmla="*/ 10 w 83"/>
                  <a:gd name="T55" fmla="*/ 59 h 83"/>
                  <a:gd name="T56" fmla="*/ 10 w 83"/>
                  <a:gd name="T57" fmla="*/ 70 h 83"/>
                  <a:gd name="T58" fmla="*/ 14 w 83"/>
                  <a:gd name="T59" fmla="*/ 74 h 83"/>
                  <a:gd name="T60" fmla="*/ 25 w 83"/>
                  <a:gd name="T61" fmla="*/ 74 h 83"/>
                  <a:gd name="T62" fmla="*/ 26 w 83"/>
                  <a:gd name="T63" fmla="*/ 72 h 83"/>
                  <a:gd name="T64" fmla="*/ 32 w 83"/>
                  <a:gd name="T65" fmla="*/ 74 h 83"/>
                  <a:gd name="T66" fmla="*/ 32 w 83"/>
                  <a:gd name="T67" fmla="*/ 76 h 83"/>
                  <a:gd name="T68" fmla="*/ 39 w 83"/>
                  <a:gd name="T69" fmla="*/ 83 h 83"/>
                  <a:gd name="T70" fmla="*/ 44 w 83"/>
                  <a:gd name="T71" fmla="*/ 83 h 83"/>
                  <a:gd name="T72" fmla="*/ 52 w 83"/>
                  <a:gd name="T73" fmla="*/ 76 h 83"/>
                  <a:gd name="T74" fmla="*/ 52 w 83"/>
                  <a:gd name="T75" fmla="*/ 74 h 83"/>
                  <a:gd name="T76" fmla="*/ 58 w 83"/>
                  <a:gd name="T77" fmla="*/ 72 h 83"/>
                  <a:gd name="T78" fmla="*/ 59 w 83"/>
                  <a:gd name="T79" fmla="*/ 74 h 83"/>
                  <a:gd name="T80" fmla="*/ 70 w 83"/>
                  <a:gd name="T81" fmla="*/ 74 h 83"/>
                  <a:gd name="T82" fmla="*/ 74 w 83"/>
                  <a:gd name="T83" fmla="*/ 70 h 83"/>
                  <a:gd name="T84" fmla="*/ 74 w 83"/>
                  <a:gd name="T85" fmla="*/ 59 h 83"/>
                  <a:gd name="T86" fmla="*/ 72 w 83"/>
                  <a:gd name="T87" fmla="*/ 58 h 83"/>
                  <a:gd name="T88" fmla="*/ 74 w 83"/>
                  <a:gd name="T89" fmla="*/ 52 h 83"/>
                  <a:gd name="T90" fmla="*/ 76 w 83"/>
                  <a:gd name="T91" fmla="*/ 52 h 83"/>
                  <a:gd name="T92" fmla="*/ 83 w 83"/>
                  <a:gd name="T93" fmla="*/ 44 h 83"/>
                  <a:gd name="T94" fmla="*/ 83 w 83"/>
                  <a:gd name="T95" fmla="*/ 39 h 83"/>
                  <a:gd name="T96" fmla="*/ 76 w 83"/>
                  <a:gd name="T97" fmla="*/ 31 h 83"/>
                  <a:gd name="T98" fmla="*/ 42 w 83"/>
                  <a:gd name="T99" fmla="*/ 57 h 83"/>
                  <a:gd name="T100" fmla="*/ 26 w 83"/>
                  <a:gd name="T101" fmla="*/ 42 h 83"/>
                  <a:gd name="T102" fmla="*/ 42 w 83"/>
                  <a:gd name="T103" fmla="*/ 27 h 83"/>
                  <a:gd name="T104" fmla="*/ 57 w 83"/>
                  <a:gd name="T105" fmla="*/ 42 h 83"/>
                  <a:gd name="T106" fmla="*/ 42 w 83"/>
                  <a:gd name="T107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" h="83">
                    <a:moveTo>
                      <a:pt x="76" y="31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0" y="31"/>
                      <a:pt x="69" y="29"/>
                      <a:pt x="72" y="26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7" y="22"/>
                      <a:pt x="77" y="17"/>
                      <a:pt x="74" y="14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7" y="7"/>
                      <a:pt x="62" y="7"/>
                      <a:pt x="59" y="1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5" y="14"/>
                      <a:pt x="52" y="14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9" y="0"/>
                      <a:pt x="4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5" y="0"/>
                      <a:pt x="32" y="4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14"/>
                      <a:pt x="29" y="14"/>
                      <a:pt x="26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1" y="7"/>
                      <a:pt x="17" y="7"/>
                      <a:pt x="14" y="1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7" y="17"/>
                      <a:pt x="7" y="22"/>
                      <a:pt x="10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29"/>
                      <a:pt x="13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35"/>
                      <a:pt x="0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2"/>
                      <a:pt x="8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3" y="52"/>
                      <a:pt x="14" y="55"/>
                      <a:pt x="12" y="58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7" y="62"/>
                      <a:pt x="7" y="67"/>
                      <a:pt x="10" y="70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7" y="77"/>
                      <a:pt x="21" y="77"/>
                      <a:pt x="25" y="74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69"/>
                      <a:pt x="32" y="70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80"/>
                      <a:pt x="35" y="83"/>
                      <a:pt x="39" y="83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9" y="83"/>
                      <a:pt x="52" y="80"/>
                      <a:pt x="52" y="76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2" y="70"/>
                      <a:pt x="55" y="69"/>
                      <a:pt x="58" y="7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2" y="77"/>
                      <a:pt x="67" y="77"/>
                      <a:pt x="70" y="7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7" y="67"/>
                      <a:pt x="77" y="62"/>
                      <a:pt x="74" y="59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5"/>
                      <a:pt x="70" y="52"/>
                      <a:pt x="74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80" y="52"/>
                      <a:pt x="83" y="49"/>
                      <a:pt x="83" y="44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5"/>
                      <a:pt x="80" y="31"/>
                      <a:pt x="76" y="31"/>
                    </a:cubicBezTo>
                    <a:close/>
                    <a:moveTo>
                      <a:pt x="42" y="57"/>
                    </a:moveTo>
                    <a:cubicBezTo>
                      <a:pt x="33" y="57"/>
                      <a:pt x="26" y="50"/>
                      <a:pt x="26" y="42"/>
                    </a:cubicBezTo>
                    <a:cubicBezTo>
                      <a:pt x="26" y="33"/>
                      <a:pt x="33" y="27"/>
                      <a:pt x="42" y="27"/>
                    </a:cubicBezTo>
                    <a:cubicBezTo>
                      <a:pt x="50" y="27"/>
                      <a:pt x="57" y="33"/>
                      <a:pt x="57" y="42"/>
                    </a:cubicBezTo>
                    <a:cubicBezTo>
                      <a:pt x="57" y="50"/>
                      <a:pt x="50" y="57"/>
                      <a:pt x="4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1930628" y="4921250"/>
              <a:ext cx="358775" cy="358775"/>
              <a:chOff x="2405063" y="4921250"/>
              <a:chExt cx="358775" cy="358775"/>
            </a:xfrm>
          </p:grpSpPr>
          <p:sp>
            <p:nvSpPr>
              <p:cNvPr id="324" name="Oval 53"/>
              <p:cNvSpPr>
                <a:spLocks noChangeArrowheads="1"/>
              </p:cNvSpPr>
              <p:nvPr/>
            </p:nvSpPr>
            <p:spPr bwMode="auto">
              <a:xfrm>
                <a:off x="2405063" y="4921250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4"/>
              <p:cNvSpPr>
                <a:spLocks/>
              </p:cNvSpPr>
              <p:nvPr/>
            </p:nvSpPr>
            <p:spPr bwMode="auto">
              <a:xfrm>
                <a:off x="2470151" y="5068888"/>
                <a:ext cx="193675" cy="128588"/>
              </a:xfrm>
              <a:custGeom>
                <a:avLst/>
                <a:gdLst>
                  <a:gd name="T0" fmla="*/ 78 w 87"/>
                  <a:gd name="T1" fmla="*/ 33 h 58"/>
                  <a:gd name="T2" fmla="*/ 53 w 87"/>
                  <a:gd name="T3" fmla="*/ 46 h 58"/>
                  <a:gd name="T4" fmla="*/ 22 w 87"/>
                  <a:gd name="T5" fmla="*/ 15 h 58"/>
                  <a:gd name="T6" fmla="*/ 26 w 87"/>
                  <a:gd name="T7" fmla="*/ 15 h 58"/>
                  <a:gd name="T8" fmla="*/ 33 w 87"/>
                  <a:gd name="T9" fmla="*/ 15 h 58"/>
                  <a:gd name="T10" fmla="*/ 16 w 87"/>
                  <a:gd name="T11" fmla="*/ 0 h 58"/>
                  <a:gd name="T12" fmla="*/ 0 w 87"/>
                  <a:gd name="T13" fmla="*/ 15 h 58"/>
                  <a:gd name="T14" fmla="*/ 9 w 87"/>
                  <a:gd name="T15" fmla="*/ 15 h 58"/>
                  <a:gd name="T16" fmla="*/ 9 w 87"/>
                  <a:gd name="T17" fmla="*/ 15 h 58"/>
                  <a:gd name="T18" fmla="*/ 10 w 87"/>
                  <a:gd name="T19" fmla="*/ 15 h 58"/>
                  <a:gd name="T20" fmla="*/ 53 w 87"/>
                  <a:gd name="T21" fmla="*/ 58 h 58"/>
                  <a:gd name="T22" fmla="*/ 87 w 87"/>
                  <a:gd name="T23" fmla="*/ 41 h 58"/>
                  <a:gd name="T24" fmla="*/ 83 w 87"/>
                  <a:gd name="T25" fmla="*/ 38 h 58"/>
                  <a:gd name="T26" fmla="*/ 78 w 87"/>
                  <a:gd name="T27" fmla="*/ 33 h 58"/>
                  <a:gd name="T28" fmla="*/ 78 w 87"/>
                  <a:gd name="T2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8">
                    <a:moveTo>
                      <a:pt x="78" y="33"/>
                    </a:moveTo>
                    <a:cubicBezTo>
                      <a:pt x="72" y="41"/>
                      <a:pt x="63" y="46"/>
                      <a:pt x="53" y="46"/>
                    </a:cubicBezTo>
                    <a:cubicBezTo>
                      <a:pt x="36" y="46"/>
                      <a:pt x="22" y="32"/>
                      <a:pt x="22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39"/>
                      <a:pt x="30" y="58"/>
                      <a:pt x="53" y="58"/>
                    </a:cubicBezTo>
                    <a:cubicBezTo>
                      <a:pt x="67" y="58"/>
                      <a:pt x="79" y="51"/>
                      <a:pt x="87" y="41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5"/>
              <p:cNvSpPr>
                <a:spLocks/>
              </p:cNvSpPr>
              <p:nvPr/>
            </p:nvSpPr>
            <p:spPr bwMode="auto">
              <a:xfrm>
                <a:off x="2514601" y="5003800"/>
                <a:ext cx="192088" cy="134938"/>
              </a:xfrm>
              <a:custGeom>
                <a:avLst/>
                <a:gdLst>
                  <a:gd name="T0" fmla="*/ 80 w 86"/>
                  <a:gd name="T1" fmla="*/ 43 h 60"/>
                  <a:gd name="T2" fmla="*/ 80 w 86"/>
                  <a:gd name="T3" fmla="*/ 43 h 60"/>
                  <a:gd name="T4" fmla="*/ 76 w 86"/>
                  <a:gd name="T5" fmla="*/ 43 h 60"/>
                  <a:gd name="T6" fmla="*/ 76 w 86"/>
                  <a:gd name="T7" fmla="*/ 43 h 60"/>
                  <a:gd name="T8" fmla="*/ 76 w 86"/>
                  <a:gd name="T9" fmla="*/ 43 h 60"/>
                  <a:gd name="T10" fmla="*/ 33 w 86"/>
                  <a:gd name="T11" fmla="*/ 0 h 60"/>
                  <a:gd name="T12" fmla="*/ 0 w 86"/>
                  <a:gd name="T13" fmla="*/ 17 h 60"/>
                  <a:gd name="T14" fmla="*/ 3 w 86"/>
                  <a:gd name="T15" fmla="*/ 20 h 60"/>
                  <a:gd name="T16" fmla="*/ 8 w 86"/>
                  <a:gd name="T17" fmla="*/ 25 h 60"/>
                  <a:gd name="T18" fmla="*/ 33 w 86"/>
                  <a:gd name="T19" fmla="*/ 12 h 60"/>
                  <a:gd name="T20" fmla="*/ 64 w 86"/>
                  <a:gd name="T21" fmla="*/ 43 h 60"/>
                  <a:gd name="T22" fmla="*/ 64 w 86"/>
                  <a:gd name="T23" fmla="*/ 43 h 60"/>
                  <a:gd name="T24" fmla="*/ 64 w 86"/>
                  <a:gd name="T25" fmla="*/ 43 h 60"/>
                  <a:gd name="T26" fmla="*/ 60 w 86"/>
                  <a:gd name="T27" fmla="*/ 43 h 60"/>
                  <a:gd name="T28" fmla="*/ 60 w 86"/>
                  <a:gd name="T29" fmla="*/ 43 h 60"/>
                  <a:gd name="T30" fmla="*/ 54 w 86"/>
                  <a:gd name="T31" fmla="*/ 43 h 60"/>
                  <a:gd name="T32" fmla="*/ 70 w 86"/>
                  <a:gd name="T33" fmla="*/ 60 h 60"/>
                  <a:gd name="T34" fmla="*/ 86 w 86"/>
                  <a:gd name="T35" fmla="*/ 43 h 60"/>
                  <a:gd name="T36" fmla="*/ 80 w 86"/>
                  <a:gd name="T37" fmla="*/ 43 h 60"/>
                  <a:gd name="T38" fmla="*/ 80 w 86"/>
                  <a:gd name="T39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60">
                    <a:moveTo>
                      <a:pt x="80" y="43"/>
                    </a:moveTo>
                    <a:cubicBezTo>
                      <a:pt x="80" y="43"/>
                      <a:pt x="80" y="43"/>
                      <a:pt x="80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19"/>
                      <a:pt x="57" y="0"/>
                      <a:pt x="33" y="0"/>
                    </a:cubicBezTo>
                    <a:cubicBezTo>
                      <a:pt x="20" y="0"/>
                      <a:pt x="8" y="7"/>
                      <a:pt x="0" y="1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4" y="17"/>
                      <a:pt x="23" y="12"/>
                      <a:pt x="33" y="12"/>
                    </a:cubicBezTo>
                    <a:cubicBezTo>
                      <a:pt x="51" y="12"/>
                      <a:pt x="64" y="26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43"/>
                      <a:pt x="80" y="43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832078" y="4913313"/>
              <a:ext cx="358775" cy="358775"/>
              <a:chOff x="1306513" y="4913313"/>
              <a:chExt cx="358775" cy="358775"/>
            </a:xfrm>
          </p:grpSpPr>
          <p:sp>
            <p:nvSpPr>
              <p:cNvPr id="318" name="Oval 56"/>
              <p:cNvSpPr>
                <a:spLocks noChangeArrowheads="1"/>
              </p:cNvSpPr>
              <p:nvPr/>
            </p:nvSpPr>
            <p:spPr bwMode="auto">
              <a:xfrm>
                <a:off x="1306513" y="491331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7"/>
              <p:cNvSpPr>
                <a:spLocks/>
              </p:cNvSpPr>
              <p:nvPr/>
            </p:nvSpPr>
            <p:spPr bwMode="auto">
              <a:xfrm>
                <a:off x="1392238" y="5129213"/>
                <a:ext cx="26988" cy="28575"/>
              </a:xfrm>
              <a:custGeom>
                <a:avLst/>
                <a:gdLst>
                  <a:gd name="T0" fmla="*/ 0 w 17"/>
                  <a:gd name="T1" fmla="*/ 0 h 18"/>
                  <a:gd name="T2" fmla="*/ 17 w 17"/>
                  <a:gd name="T3" fmla="*/ 0 h 18"/>
                  <a:gd name="T4" fmla="*/ 17 w 17"/>
                  <a:gd name="T5" fmla="*/ 18 h 18"/>
                  <a:gd name="T6" fmla="*/ 0 w 17"/>
                  <a:gd name="T7" fmla="*/ 18 h 18"/>
                  <a:gd name="T8" fmla="*/ 0 w 17"/>
                  <a:gd name="T9" fmla="*/ 0 h 18"/>
                  <a:gd name="T10" fmla="*/ 0 w 1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8">
                    <a:moveTo>
                      <a:pt x="0" y="0"/>
                    </a:move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8"/>
              <p:cNvSpPr>
                <a:spLocks/>
              </p:cNvSpPr>
              <p:nvPr/>
            </p:nvSpPr>
            <p:spPr bwMode="auto">
              <a:xfrm>
                <a:off x="1433513" y="5103813"/>
                <a:ext cx="26988" cy="53975"/>
              </a:xfrm>
              <a:custGeom>
                <a:avLst/>
                <a:gdLst>
                  <a:gd name="T0" fmla="*/ 0 w 17"/>
                  <a:gd name="T1" fmla="*/ 0 h 34"/>
                  <a:gd name="T2" fmla="*/ 17 w 17"/>
                  <a:gd name="T3" fmla="*/ 0 h 34"/>
                  <a:gd name="T4" fmla="*/ 17 w 17"/>
                  <a:gd name="T5" fmla="*/ 34 h 34"/>
                  <a:gd name="T6" fmla="*/ 0 w 17"/>
                  <a:gd name="T7" fmla="*/ 34 h 34"/>
                  <a:gd name="T8" fmla="*/ 0 w 17"/>
                  <a:gd name="T9" fmla="*/ 0 h 34"/>
                  <a:gd name="T10" fmla="*/ 0 w 17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lnTo>
                      <a:pt x="17" y="0"/>
                    </a:lnTo>
                    <a:lnTo>
                      <a:pt x="17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9"/>
              <p:cNvSpPr>
                <a:spLocks/>
              </p:cNvSpPr>
              <p:nvPr/>
            </p:nvSpPr>
            <p:spPr bwMode="auto">
              <a:xfrm>
                <a:off x="1473200" y="5078413"/>
                <a:ext cx="26988" cy="79375"/>
              </a:xfrm>
              <a:custGeom>
                <a:avLst/>
                <a:gdLst>
                  <a:gd name="T0" fmla="*/ 0 w 17"/>
                  <a:gd name="T1" fmla="*/ 0 h 50"/>
                  <a:gd name="T2" fmla="*/ 17 w 17"/>
                  <a:gd name="T3" fmla="*/ 0 h 50"/>
                  <a:gd name="T4" fmla="*/ 17 w 17"/>
                  <a:gd name="T5" fmla="*/ 50 h 50"/>
                  <a:gd name="T6" fmla="*/ 0 w 17"/>
                  <a:gd name="T7" fmla="*/ 50 h 50"/>
                  <a:gd name="T8" fmla="*/ 0 w 17"/>
                  <a:gd name="T9" fmla="*/ 0 h 50"/>
                  <a:gd name="T10" fmla="*/ 0 w 17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50">
                    <a:moveTo>
                      <a:pt x="0" y="0"/>
                    </a:moveTo>
                    <a:lnTo>
                      <a:pt x="17" y="0"/>
                    </a:lnTo>
                    <a:lnTo>
                      <a:pt x="17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0"/>
              <p:cNvSpPr>
                <a:spLocks/>
              </p:cNvSpPr>
              <p:nvPr/>
            </p:nvSpPr>
            <p:spPr bwMode="auto">
              <a:xfrm>
                <a:off x="1511300" y="5051425"/>
                <a:ext cx="26988" cy="106363"/>
              </a:xfrm>
              <a:custGeom>
                <a:avLst/>
                <a:gdLst>
                  <a:gd name="T0" fmla="*/ 0 w 17"/>
                  <a:gd name="T1" fmla="*/ 0 h 67"/>
                  <a:gd name="T2" fmla="*/ 17 w 17"/>
                  <a:gd name="T3" fmla="*/ 0 h 67"/>
                  <a:gd name="T4" fmla="*/ 17 w 17"/>
                  <a:gd name="T5" fmla="*/ 67 h 67"/>
                  <a:gd name="T6" fmla="*/ 0 w 17"/>
                  <a:gd name="T7" fmla="*/ 67 h 67"/>
                  <a:gd name="T8" fmla="*/ 0 w 17"/>
                  <a:gd name="T9" fmla="*/ 0 h 67"/>
                  <a:gd name="T10" fmla="*/ 0 w 1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7">
                    <a:moveTo>
                      <a:pt x="0" y="0"/>
                    </a:moveTo>
                    <a:lnTo>
                      <a:pt x="17" y="0"/>
                    </a:lnTo>
                    <a:lnTo>
                      <a:pt x="1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1"/>
              <p:cNvSpPr>
                <a:spLocks/>
              </p:cNvSpPr>
              <p:nvPr/>
            </p:nvSpPr>
            <p:spPr bwMode="auto">
              <a:xfrm>
                <a:off x="1550988" y="5026025"/>
                <a:ext cx="26988" cy="131763"/>
              </a:xfrm>
              <a:custGeom>
                <a:avLst/>
                <a:gdLst>
                  <a:gd name="T0" fmla="*/ 0 w 17"/>
                  <a:gd name="T1" fmla="*/ 0 h 83"/>
                  <a:gd name="T2" fmla="*/ 17 w 17"/>
                  <a:gd name="T3" fmla="*/ 0 h 83"/>
                  <a:gd name="T4" fmla="*/ 17 w 17"/>
                  <a:gd name="T5" fmla="*/ 83 h 83"/>
                  <a:gd name="T6" fmla="*/ 0 w 17"/>
                  <a:gd name="T7" fmla="*/ 83 h 83"/>
                  <a:gd name="T8" fmla="*/ 0 w 17"/>
                  <a:gd name="T9" fmla="*/ 0 h 83"/>
                  <a:gd name="T10" fmla="*/ 0 w 17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3">
                    <a:moveTo>
                      <a:pt x="0" y="0"/>
                    </a:moveTo>
                    <a:lnTo>
                      <a:pt x="17" y="0"/>
                    </a:lnTo>
                    <a:lnTo>
                      <a:pt x="17" y="83"/>
                    </a:lnTo>
                    <a:lnTo>
                      <a:pt x="0" y="8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478315" y="4919663"/>
              <a:ext cx="358775" cy="358775"/>
              <a:chOff x="2952750" y="4919663"/>
              <a:chExt cx="358775" cy="358775"/>
            </a:xfrm>
          </p:grpSpPr>
          <p:sp>
            <p:nvSpPr>
              <p:cNvPr id="314" name="Oval 62"/>
              <p:cNvSpPr>
                <a:spLocks noChangeArrowheads="1"/>
              </p:cNvSpPr>
              <p:nvPr/>
            </p:nvSpPr>
            <p:spPr bwMode="auto">
              <a:xfrm>
                <a:off x="2952750" y="491966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3"/>
              <p:cNvSpPr>
                <a:spLocks/>
              </p:cNvSpPr>
              <p:nvPr/>
            </p:nvSpPr>
            <p:spPr bwMode="auto">
              <a:xfrm>
                <a:off x="3181350" y="5073650"/>
                <a:ext cx="58738" cy="77788"/>
              </a:xfrm>
              <a:custGeom>
                <a:avLst/>
                <a:gdLst>
                  <a:gd name="T0" fmla="*/ 27 w 27"/>
                  <a:gd name="T1" fmla="*/ 31 h 35"/>
                  <a:gd name="T2" fmla="*/ 22 w 27"/>
                  <a:gd name="T3" fmla="*/ 26 h 35"/>
                  <a:gd name="T4" fmla="*/ 11 w 27"/>
                  <a:gd name="T5" fmla="*/ 21 h 35"/>
                  <a:gd name="T6" fmla="*/ 14 w 27"/>
                  <a:gd name="T7" fmla="*/ 15 h 35"/>
                  <a:gd name="T8" fmla="*/ 15 w 27"/>
                  <a:gd name="T9" fmla="*/ 10 h 35"/>
                  <a:gd name="T10" fmla="*/ 15 w 27"/>
                  <a:gd name="T11" fmla="*/ 5 h 35"/>
                  <a:gd name="T12" fmla="*/ 7 w 27"/>
                  <a:gd name="T13" fmla="*/ 0 h 35"/>
                  <a:gd name="T14" fmla="*/ 0 w 27"/>
                  <a:gd name="T15" fmla="*/ 5 h 35"/>
                  <a:gd name="T16" fmla="*/ 0 w 27"/>
                  <a:gd name="T17" fmla="*/ 10 h 35"/>
                  <a:gd name="T18" fmla="*/ 1 w 27"/>
                  <a:gd name="T19" fmla="*/ 15 h 35"/>
                  <a:gd name="T20" fmla="*/ 3 w 27"/>
                  <a:gd name="T21" fmla="*/ 20 h 35"/>
                  <a:gd name="T22" fmla="*/ 9 w 27"/>
                  <a:gd name="T23" fmla="*/ 29 h 35"/>
                  <a:gd name="T24" fmla="*/ 9 w 27"/>
                  <a:gd name="T25" fmla="*/ 29 h 35"/>
                  <a:gd name="T26" fmla="*/ 9 w 27"/>
                  <a:gd name="T27" fmla="*/ 29 h 35"/>
                  <a:gd name="T28" fmla="*/ 9 w 27"/>
                  <a:gd name="T29" fmla="*/ 35 h 35"/>
                  <a:gd name="T30" fmla="*/ 9 w 27"/>
                  <a:gd name="T31" fmla="*/ 35 h 35"/>
                  <a:gd name="T32" fmla="*/ 27 w 27"/>
                  <a:gd name="T33" fmla="*/ 35 h 35"/>
                  <a:gd name="T34" fmla="*/ 27 w 27"/>
                  <a:gd name="T35" fmla="*/ 31 h 35"/>
                  <a:gd name="T36" fmla="*/ 27 w 27"/>
                  <a:gd name="T37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35">
                    <a:moveTo>
                      <a:pt x="27" y="31"/>
                    </a:moveTo>
                    <a:cubicBezTo>
                      <a:pt x="27" y="31"/>
                      <a:pt x="27" y="28"/>
                      <a:pt x="22" y="26"/>
                    </a:cubicBezTo>
                    <a:cubicBezTo>
                      <a:pt x="20" y="25"/>
                      <a:pt x="16" y="22"/>
                      <a:pt x="11" y="21"/>
                    </a:cubicBezTo>
                    <a:cubicBezTo>
                      <a:pt x="12" y="20"/>
                      <a:pt x="13" y="18"/>
                      <a:pt x="14" y="15"/>
                    </a:cubicBezTo>
                    <a:cubicBezTo>
                      <a:pt x="15" y="14"/>
                      <a:pt x="15" y="12"/>
                      <a:pt x="15" y="10"/>
                    </a:cubicBezTo>
                    <a:cubicBezTo>
                      <a:pt x="15" y="9"/>
                      <a:pt x="15" y="7"/>
                      <a:pt x="15" y="5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4" y="0"/>
                      <a:pt x="1" y="1"/>
                      <a:pt x="0" y="5"/>
                    </a:cubicBezTo>
                    <a:cubicBezTo>
                      <a:pt x="0" y="7"/>
                      <a:pt x="0" y="9"/>
                      <a:pt x="0" y="10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1" y="17"/>
                      <a:pt x="2" y="19"/>
                      <a:pt x="3" y="20"/>
                    </a:cubicBezTo>
                    <a:cubicBezTo>
                      <a:pt x="9" y="24"/>
                      <a:pt x="9" y="28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4"/>
              <p:cNvSpPr>
                <a:spLocks/>
              </p:cNvSpPr>
              <p:nvPr/>
            </p:nvSpPr>
            <p:spPr bwMode="auto">
              <a:xfrm>
                <a:off x="3024188" y="5073650"/>
                <a:ext cx="60325" cy="77788"/>
              </a:xfrm>
              <a:custGeom>
                <a:avLst/>
                <a:gdLst>
                  <a:gd name="T0" fmla="*/ 18 w 27"/>
                  <a:gd name="T1" fmla="*/ 29 h 35"/>
                  <a:gd name="T2" fmla="*/ 18 w 27"/>
                  <a:gd name="T3" fmla="*/ 29 h 35"/>
                  <a:gd name="T4" fmla="*/ 24 w 27"/>
                  <a:gd name="T5" fmla="*/ 21 h 35"/>
                  <a:gd name="T6" fmla="*/ 26 w 27"/>
                  <a:gd name="T7" fmla="*/ 15 h 35"/>
                  <a:gd name="T8" fmla="*/ 27 w 27"/>
                  <a:gd name="T9" fmla="*/ 10 h 35"/>
                  <a:gd name="T10" fmla="*/ 27 w 27"/>
                  <a:gd name="T11" fmla="*/ 5 h 35"/>
                  <a:gd name="T12" fmla="*/ 19 w 27"/>
                  <a:gd name="T13" fmla="*/ 0 h 35"/>
                  <a:gd name="T14" fmla="*/ 12 w 27"/>
                  <a:gd name="T15" fmla="*/ 5 h 35"/>
                  <a:gd name="T16" fmla="*/ 12 w 27"/>
                  <a:gd name="T17" fmla="*/ 10 h 35"/>
                  <a:gd name="T18" fmla="*/ 13 w 27"/>
                  <a:gd name="T19" fmla="*/ 15 h 35"/>
                  <a:gd name="T20" fmla="*/ 16 w 27"/>
                  <a:gd name="T21" fmla="*/ 21 h 35"/>
                  <a:gd name="T22" fmla="*/ 5 w 27"/>
                  <a:gd name="T23" fmla="*/ 26 h 35"/>
                  <a:gd name="T24" fmla="*/ 0 w 27"/>
                  <a:gd name="T25" fmla="*/ 31 h 35"/>
                  <a:gd name="T26" fmla="*/ 0 w 27"/>
                  <a:gd name="T27" fmla="*/ 35 h 35"/>
                  <a:gd name="T28" fmla="*/ 18 w 27"/>
                  <a:gd name="T29" fmla="*/ 35 h 35"/>
                  <a:gd name="T30" fmla="*/ 18 w 27"/>
                  <a:gd name="T3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35">
                    <a:moveTo>
                      <a:pt x="18" y="29"/>
                    </a:move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4"/>
                      <a:pt x="24" y="21"/>
                    </a:cubicBezTo>
                    <a:cubicBezTo>
                      <a:pt x="25" y="19"/>
                      <a:pt x="25" y="17"/>
                      <a:pt x="26" y="15"/>
                    </a:cubicBezTo>
                    <a:cubicBezTo>
                      <a:pt x="27" y="14"/>
                      <a:pt x="27" y="12"/>
                      <a:pt x="27" y="10"/>
                    </a:cubicBezTo>
                    <a:cubicBezTo>
                      <a:pt x="27" y="9"/>
                      <a:pt x="27" y="7"/>
                      <a:pt x="27" y="5"/>
                    </a:cubicBezTo>
                    <a:cubicBezTo>
                      <a:pt x="26" y="1"/>
                      <a:pt x="23" y="0"/>
                      <a:pt x="19" y="0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12" y="7"/>
                      <a:pt x="12" y="9"/>
                      <a:pt x="12" y="10"/>
                    </a:cubicBezTo>
                    <a:cubicBezTo>
                      <a:pt x="12" y="12"/>
                      <a:pt x="12" y="14"/>
                      <a:pt x="13" y="15"/>
                    </a:cubicBezTo>
                    <a:cubicBezTo>
                      <a:pt x="14" y="18"/>
                      <a:pt x="15" y="20"/>
                      <a:pt x="16" y="21"/>
                    </a:cubicBezTo>
                    <a:cubicBezTo>
                      <a:pt x="11" y="22"/>
                      <a:pt x="8" y="25"/>
                      <a:pt x="5" y="26"/>
                    </a:cubicBezTo>
                    <a:cubicBezTo>
                      <a:pt x="1" y="28"/>
                      <a:pt x="0" y="31"/>
                      <a:pt x="0" y="3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29"/>
                      <a:pt x="18" y="29"/>
                      <a:pt x="1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5"/>
              <p:cNvSpPr>
                <a:spLocks/>
              </p:cNvSpPr>
              <p:nvPr/>
            </p:nvSpPr>
            <p:spPr bwMode="auto">
              <a:xfrm>
                <a:off x="3073400" y="5048250"/>
                <a:ext cx="120650" cy="103188"/>
              </a:xfrm>
              <a:custGeom>
                <a:avLst/>
                <a:gdLst>
                  <a:gd name="T0" fmla="*/ 47 w 54"/>
                  <a:gd name="T1" fmla="*/ 34 h 46"/>
                  <a:gd name="T2" fmla="*/ 32 w 54"/>
                  <a:gd name="T3" fmla="*/ 28 h 46"/>
                  <a:gd name="T4" fmla="*/ 36 w 54"/>
                  <a:gd name="T5" fmla="*/ 19 h 46"/>
                  <a:gd name="T6" fmla="*/ 37 w 54"/>
                  <a:gd name="T7" fmla="*/ 13 h 46"/>
                  <a:gd name="T8" fmla="*/ 37 w 54"/>
                  <a:gd name="T9" fmla="*/ 6 h 46"/>
                  <a:gd name="T10" fmla="*/ 27 w 54"/>
                  <a:gd name="T11" fmla="*/ 0 h 46"/>
                  <a:gd name="T12" fmla="*/ 17 w 54"/>
                  <a:gd name="T13" fmla="*/ 6 h 46"/>
                  <a:gd name="T14" fmla="*/ 17 w 54"/>
                  <a:gd name="T15" fmla="*/ 13 h 46"/>
                  <a:gd name="T16" fmla="*/ 17 w 54"/>
                  <a:gd name="T17" fmla="*/ 19 h 46"/>
                  <a:gd name="T18" fmla="*/ 22 w 54"/>
                  <a:gd name="T19" fmla="*/ 28 h 46"/>
                  <a:gd name="T20" fmla="*/ 7 w 54"/>
                  <a:gd name="T21" fmla="*/ 34 h 46"/>
                  <a:gd name="T22" fmla="*/ 0 w 54"/>
                  <a:gd name="T23" fmla="*/ 40 h 46"/>
                  <a:gd name="T24" fmla="*/ 0 w 54"/>
                  <a:gd name="T25" fmla="*/ 46 h 46"/>
                  <a:gd name="T26" fmla="*/ 54 w 54"/>
                  <a:gd name="T27" fmla="*/ 46 h 46"/>
                  <a:gd name="T28" fmla="*/ 54 w 54"/>
                  <a:gd name="T29" fmla="*/ 40 h 46"/>
                  <a:gd name="T30" fmla="*/ 47 w 54"/>
                  <a:gd name="T31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46">
                    <a:moveTo>
                      <a:pt x="47" y="34"/>
                    </a:moveTo>
                    <a:cubicBezTo>
                      <a:pt x="44" y="33"/>
                      <a:pt x="39" y="29"/>
                      <a:pt x="32" y="28"/>
                    </a:cubicBezTo>
                    <a:cubicBezTo>
                      <a:pt x="33" y="26"/>
                      <a:pt x="35" y="23"/>
                      <a:pt x="36" y="19"/>
                    </a:cubicBezTo>
                    <a:cubicBezTo>
                      <a:pt x="37" y="17"/>
                      <a:pt x="37" y="15"/>
                      <a:pt x="37" y="13"/>
                    </a:cubicBezTo>
                    <a:cubicBezTo>
                      <a:pt x="37" y="11"/>
                      <a:pt x="38" y="8"/>
                      <a:pt x="37" y="6"/>
                    </a:cubicBezTo>
                    <a:cubicBezTo>
                      <a:pt x="35" y="1"/>
                      <a:pt x="31" y="0"/>
                      <a:pt x="27" y="0"/>
                    </a:cubicBezTo>
                    <a:cubicBezTo>
                      <a:pt x="22" y="0"/>
                      <a:pt x="18" y="1"/>
                      <a:pt x="17" y="6"/>
                    </a:cubicBezTo>
                    <a:cubicBezTo>
                      <a:pt x="16" y="8"/>
                      <a:pt x="17" y="11"/>
                      <a:pt x="17" y="13"/>
                    </a:cubicBezTo>
                    <a:cubicBezTo>
                      <a:pt x="17" y="15"/>
                      <a:pt x="16" y="17"/>
                      <a:pt x="17" y="19"/>
                    </a:cubicBezTo>
                    <a:cubicBezTo>
                      <a:pt x="19" y="23"/>
                      <a:pt x="20" y="26"/>
                      <a:pt x="22" y="28"/>
                    </a:cubicBezTo>
                    <a:cubicBezTo>
                      <a:pt x="15" y="29"/>
                      <a:pt x="10" y="33"/>
                      <a:pt x="7" y="34"/>
                    </a:cubicBezTo>
                    <a:cubicBezTo>
                      <a:pt x="0" y="37"/>
                      <a:pt x="0" y="40"/>
                      <a:pt x="0" y="4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37"/>
                      <a:pt x="47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A856A02-355D-4291-88A1-D095FA425129}"/>
              </a:ext>
            </a:extLst>
          </p:cNvPr>
          <p:cNvGrpSpPr/>
          <p:nvPr/>
        </p:nvGrpSpPr>
        <p:grpSpPr>
          <a:xfrm>
            <a:off x="10109401" y="2582944"/>
            <a:ext cx="1603751" cy="425588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734C150-9565-4C4D-B401-66742536A84B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04" name="Freeform 43">
                <a:extLst>
                  <a:ext uri="{FF2B5EF4-FFF2-40B4-BE49-F238E27FC236}">
                    <a16:creationId xmlns:a16="http://schemas.microsoft.com/office/drawing/2014/main" xmlns="" id="{5F705030-71E7-4011-9972-440722D3079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4">
                <a:extLst>
                  <a:ext uri="{FF2B5EF4-FFF2-40B4-BE49-F238E27FC236}">
                    <a16:creationId xmlns:a16="http://schemas.microsoft.com/office/drawing/2014/main" xmlns="" id="{33280BB1-6397-4A3F-9242-ED5D278F856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F5D29A86-6E78-4B1A-BFAB-968D751ED63F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xmlns="" id="{6EBCFB9C-CB36-4C91-B9DC-F17D412D3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xmlns="" id="{056D2D85-5A64-4FFD-A917-6CBB4CBB8D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xmlns="" id="{DAC66813-933E-43DB-9B51-EF7B65E39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Rectangle 48">
                <a:extLst>
                  <a:ext uri="{FF2B5EF4-FFF2-40B4-BE49-F238E27FC236}">
                    <a16:creationId xmlns:a16="http://schemas.microsoft.com/office/drawing/2014/main" xmlns="" id="{E7365FAB-159C-41CD-8B08-B9CECB0A4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xmlns="" id="{51ECA5E3-EAFC-4682-A9DD-7A9A4F92E8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xmlns="" id="{55476F43-5DA3-41D0-94AF-CFD42DEF5E50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xmlns="" id="{6031CAF8-B6FD-4975-A6D7-8EBECB5ECCF0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Rectangle 52">
                <a:extLst>
                  <a:ext uri="{FF2B5EF4-FFF2-40B4-BE49-F238E27FC236}">
                    <a16:creationId xmlns:a16="http://schemas.microsoft.com/office/drawing/2014/main" xmlns="" id="{39936F53-2EDC-4E66-887E-C83953FE9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xmlns="" id="{6EB609B4-2F02-4263-B451-F9936FB2FA6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xmlns="" id="{DED24AEE-8E01-4F72-999D-529C6A9021C4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xmlns="" id="{18624B5E-EF3C-41C7-971A-9005D877C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xmlns="" id="{98DF2101-C09D-4E85-959D-933DC46FFA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xmlns="" id="{9E355907-ADA2-4E3D-8485-DB915E56BF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Rectangle 58">
                <a:extLst>
                  <a:ext uri="{FF2B5EF4-FFF2-40B4-BE49-F238E27FC236}">
                    <a16:creationId xmlns:a16="http://schemas.microsoft.com/office/drawing/2014/main" xmlns="" id="{17E813C5-21C7-404D-9E60-6A0C2508F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xmlns="" id="{CB6AA0D9-9B63-4457-A2F2-2D884A91C6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xmlns="" id="{2EDE2FD9-4F2A-4632-B0D3-498B28F8F40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xmlns="" id="{5363B866-6979-40AF-8628-3E36CD541B8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Rectangle 62">
                <a:extLst>
                  <a:ext uri="{FF2B5EF4-FFF2-40B4-BE49-F238E27FC236}">
                    <a16:creationId xmlns:a16="http://schemas.microsoft.com/office/drawing/2014/main" xmlns="" id="{448AFFEF-E1F9-4F57-BD43-1A59CE4B7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3">
                <a:extLst>
                  <a:ext uri="{FF2B5EF4-FFF2-40B4-BE49-F238E27FC236}">
                    <a16:creationId xmlns:a16="http://schemas.microsoft.com/office/drawing/2014/main" xmlns="" id="{F681A27E-1164-46EC-9BE6-C61B9B260588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4">
                <a:extLst>
                  <a:ext uri="{FF2B5EF4-FFF2-40B4-BE49-F238E27FC236}">
                    <a16:creationId xmlns:a16="http://schemas.microsoft.com/office/drawing/2014/main" xmlns="" id="{6D936FE1-7EA1-4526-903D-99BAB968B0D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5">
                <a:extLst>
                  <a:ext uri="{FF2B5EF4-FFF2-40B4-BE49-F238E27FC236}">
                    <a16:creationId xmlns:a16="http://schemas.microsoft.com/office/drawing/2014/main" xmlns="" id="{D8FBB413-7B02-47E2-84A2-029B26E770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6">
                <a:extLst>
                  <a:ext uri="{FF2B5EF4-FFF2-40B4-BE49-F238E27FC236}">
                    <a16:creationId xmlns:a16="http://schemas.microsoft.com/office/drawing/2014/main" xmlns="" id="{46A56F25-7089-4E92-8416-F18BEA25AF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67">
                <a:extLst>
                  <a:ext uri="{FF2B5EF4-FFF2-40B4-BE49-F238E27FC236}">
                    <a16:creationId xmlns:a16="http://schemas.microsoft.com/office/drawing/2014/main" xmlns="" id="{449AB835-C21B-4E53-90C3-96E44AD2B42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68">
                <a:extLst>
                  <a:ext uri="{FF2B5EF4-FFF2-40B4-BE49-F238E27FC236}">
                    <a16:creationId xmlns:a16="http://schemas.microsoft.com/office/drawing/2014/main" xmlns="" id="{F25D5555-0E75-40D8-AB25-CDAAF3B35518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9">
                <a:extLst>
                  <a:ext uri="{FF2B5EF4-FFF2-40B4-BE49-F238E27FC236}">
                    <a16:creationId xmlns:a16="http://schemas.microsoft.com/office/drawing/2014/main" xmlns="" id="{F7837CC6-EAB4-4C0F-9D03-8D0196974F3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0">
                <a:extLst>
                  <a:ext uri="{FF2B5EF4-FFF2-40B4-BE49-F238E27FC236}">
                    <a16:creationId xmlns:a16="http://schemas.microsoft.com/office/drawing/2014/main" xmlns="" id="{C0772962-7C9E-4F40-B343-B476E782C18F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:a16="http://schemas.microsoft.com/office/drawing/2014/main" xmlns="" id="{1EFD04E7-7BBF-403A-866B-322DBD34B472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2">
                <a:extLst>
                  <a:ext uri="{FF2B5EF4-FFF2-40B4-BE49-F238E27FC236}">
                    <a16:creationId xmlns:a16="http://schemas.microsoft.com/office/drawing/2014/main" xmlns="" id="{24F9AD9F-F6FE-4A0F-9A09-964DB9E6FB8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3">
                <a:extLst>
                  <a:ext uri="{FF2B5EF4-FFF2-40B4-BE49-F238E27FC236}">
                    <a16:creationId xmlns:a16="http://schemas.microsoft.com/office/drawing/2014/main" xmlns="" id="{F8C5FB58-08A0-4480-AE2D-314486C11D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4">
                <a:extLst>
                  <a:ext uri="{FF2B5EF4-FFF2-40B4-BE49-F238E27FC236}">
                    <a16:creationId xmlns:a16="http://schemas.microsoft.com/office/drawing/2014/main" xmlns="" id="{B3714938-8667-4BEA-8C85-8579907F20A1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75">
                <a:extLst>
                  <a:ext uri="{FF2B5EF4-FFF2-40B4-BE49-F238E27FC236}">
                    <a16:creationId xmlns:a16="http://schemas.microsoft.com/office/drawing/2014/main" xmlns="" id="{B321C849-77B4-4DDC-B016-FB40B18F3ED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76">
                <a:extLst>
                  <a:ext uri="{FF2B5EF4-FFF2-40B4-BE49-F238E27FC236}">
                    <a16:creationId xmlns:a16="http://schemas.microsoft.com/office/drawing/2014/main" xmlns="" id="{144B0C1D-4C88-43E8-8F1B-000BD99AF505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77">
                <a:extLst>
                  <a:ext uri="{FF2B5EF4-FFF2-40B4-BE49-F238E27FC236}">
                    <a16:creationId xmlns:a16="http://schemas.microsoft.com/office/drawing/2014/main" xmlns="" id="{B48919BB-3223-4F9F-BCE8-80468B4821D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aphicFrame>
        <p:nvGraphicFramePr>
          <p:cNvPr id="107" name="图表 106">
            <a:extLst>
              <a:ext uri="{FF2B5EF4-FFF2-40B4-BE49-F238E27FC236}">
                <a16:creationId xmlns:a16="http://schemas.microsoft.com/office/drawing/2014/main" xmlns="" id="{B3427333-60D1-461A-961A-91C2E4C7A44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76849148"/>
              </p:ext>
            </p:extLst>
          </p:nvPr>
        </p:nvGraphicFramePr>
        <p:xfrm>
          <a:off x="850900" y="471558"/>
          <a:ext cx="8115299" cy="5987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1290053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07" grpId="0">
        <p:bldAsOne/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113F6C13-55B6-47A9-9B4C-B2618A27FC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1A411D15-9D22-4A7B-BC6C-DB227492339A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07" name="图片 30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582" r="14417"/>
          <a:stretch>
            <a:fillRect/>
          </a:stretch>
        </p:blipFill>
        <p:spPr>
          <a:xfrm>
            <a:off x="9548813" y="-1589"/>
            <a:ext cx="2675311" cy="6859589"/>
          </a:xfrm>
          <a:custGeom>
            <a:avLst/>
            <a:gdLst>
              <a:gd name="connsiteX0" fmla="*/ 0 w 2675311"/>
              <a:gd name="connsiteY0" fmla="*/ 0 h 6859589"/>
              <a:gd name="connsiteX1" fmla="*/ 2675311 w 2675311"/>
              <a:gd name="connsiteY1" fmla="*/ 0 h 6859589"/>
              <a:gd name="connsiteX2" fmla="*/ 2675311 w 2675311"/>
              <a:gd name="connsiteY2" fmla="*/ 6859589 h 6859589"/>
              <a:gd name="connsiteX3" fmla="*/ 0 w 2675311"/>
              <a:gd name="connsiteY3" fmla="*/ 6859589 h 68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311" h="6859589">
                <a:moveTo>
                  <a:pt x="0" y="0"/>
                </a:moveTo>
                <a:lnTo>
                  <a:pt x="2675311" y="0"/>
                </a:lnTo>
                <a:lnTo>
                  <a:pt x="2675311" y="6859589"/>
                </a:lnTo>
                <a:lnTo>
                  <a:pt x="0" y="6859589"/>
                </a:lnTo>
                <a:close/>
              </a:path>
            </a:pathLst>
          </a:custGeom>
        </p:spPr>
      </p:pic>
      <p:sp>
        <p:nvSpPr>
          <p:cNvPr id="308" name="Rectangle 50"/>
          <p:cNvSpPr>
            <a:spLocks noChangeArrowheads="1"/>
          </p:cNvSpPr>
          <p:nvPr/>
        </p:nvSpPr>
        <p:spPr bwMode="auto">
          <a:xfrm>
            <a:off x="9548813" y="0"/>
            <a:ext cx="2675311" cy="6859589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9" name="组合 308"/>
          <p:cNvGrpSpPr/>
          <p:nvPr/>
        </p:nvGrpSpPr>
        <p:grpSpPr>
          <a:xfrm>
            <a:off x="10095234" y="4996952"/>
            <a:ext cx="1553662" cy="284162"/>
            <a:chOff x="832078" y="4913313"/>
            <a:chExt cx="2005012" cy="366712"/>
          </a:xfrm>
        </p:grpSpPr>
        <p:grpSp>
          <p:nvGrpSpPr>
            <p:cNvPr id="310" name="组合 309"/>
            <p:cNvGrpSpPr/>
            <p:nvPr/>
          </p:nvGrpSpPr>
          <p:grpSpPr>
            <a:xfrm>
              <a:off x="1379765" y="4918075"/>
              <a:ext cx="358775" cy="358775"/>
              <a:chOff x="1854200" y="4918075"/>
              <a:chExt cx="358775" cy="358775"/>
            </a:xfrm>
          </p:grpSpPr>
          <p:sp>
            <p:nvSpPr>
              <p:cNvPr id="327" name="Oval 51"/>
              <p:cNvSpPr>
                <a:spLocks noChangeArrowheads="1"/>
              </p:cNvSpPr>
              <p:nvPr/>
            </p:nvSpPr>
            <p:spPr bwMode="auto">
              <a:xfrm>
                <a:off x="1854200" y="4918075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52"/>
              <p:cNvSpPr>
                <a:spLocks noEditPoints="1"/>
              </p:cNvSpPr>
              <p:nvPr/>
            </p:nvSpPr>
            <p:spPr bwMode="auto">
              <a:xfrm>
                <a:off x="1946276" y="5003800"/>
                <a:ext cx="184150" cy="185738"/>
              </a:xfrm>
              <a:custGeom>
                <a:avLst/>
                <a:gdLst>
                  <a:gd name="T0" fmla="*/ 76 w 83"/>
                  <a:gd name="T1" fmla="*/ 31 h 83"/>
                  <a:gd name="T2" fmla="*/ 74 w 83"/>
                  <a:gd name="T3" fmla="*/ 31 h 83"/>
                  <a:gd name="T4" fmla="*/ 72 w 83"/>
                  <a:gd name="T5" fmla="*/ 26 h 83"/>
                  <a:gd name="T6" fmla="*/ 74 w 83"/>
                  <a:gd name="T7" fmla="*/ 25 h 83"/>
                  <a:gd name="T8" fmla="*/ 74 w 83"/>
                  <a:gd name="T9" fmla="*/ 14 h 83"/>
                  <a:gd name="T10" fmla="*/ 70 w 83"/>
                  <a:gd name="T11" fmla="*/ 10 h 83"/>
                  <a:gd name="T12" fmla="*/ 59 w 83"/>
                  <a:gd name="T13" fmla="*/ 10 h 83"/>
                  <a:gd name="T14" fmla="*/ 58 w 83"/>
                  <a:gd name="T15" fmla="*/ 12 h 83"/>
                  <a:gd name="T16" fmla="*/ 52 w 83"/>
                  <a:gd name="T17" fmla="*/ 9 h 83"/>
                  <a:gd name="T18" fmla="*/ 52 w 83"/>
                  <a:gd name="T19" fmla="*/ 8 h 83"/>
                  <a:gd name="T20" fmla="*/ 44 w 83"/>
                  <a:gd name="T21" fmla="*/ 0 h 83"/>
                  <a:gd name="T22" fmla="*/ 39 w 83"/>
                  <a:gd name="T23" fmla="*/ 0 h 83"/>
                  <a:gd name="T24" fmla="*/ 32 w 83"/>
                  <a:gd name="T25" fmla="*/ 8 h 83"/>
                  <a:gd name="T26" fmla="*/ 32 w 83"/>
                  <a:gd name="T27" fmla="*/ 9 h 83"/>
                  <a:gd name="T28" fmla="*/ 26 w 83"/>
                  <a:gd name="T29" fmla="*/ 12 h 83"/>
                  <a:gd name="T30" fmla="*/ 25 w 83"/>
                  <a:gd name="T31" fmla="*/ 10 h 83"/>
                  <a:gd name="T32" fmla="*/ 14 w 83"/>
                  <a:gd name="T33" fmla="*/ 10 h 83"/>
                  <a:gd name="T34" fmla="*/ 10 w 83"/>
                  <a:gd name="T35" fmla="*/ 14 h 83"/>
                  <a:gd name="T36" fmla="*/ 10 w 83"/>
                  <a:gd name="T37" fmla="*/ 25 h 83"/>
                  <a:gd name="T38" fmla="*/ 12 w 83"/>
                  <a:gd name="T39" fmla="*/ 26 h 83"/>
                  <a:gd name="T40" fmla="*/ 9 w 83"/>
                  <a:gd name="T41" fmla="*/ 31 h 83"/>
                  <a:gd name="T42" fmla="*/ 8 w 83"/>
                  <a:gd name="T43" fmla="*/ 31 h 83"/>
                  <a:gd name="T44" fmla="*/ 0 w 83"/>
                  <a:gd name="T45" fmla="*/ 39 h 83"/>
                  <a:gd name="T46" fmla="*/ 0 w 83"/>
                  <a:gd name="T47" fmla="*/ 44 h 83"/>
                  <a:gd name="T48" fmla="*/ 8 w 83"/>
                  <a:gd name="T49" fmla="*/ 52 h 83"/>
                  <a:gd name="T50" fmla="*/ 9 w 83"/>
                  <a:gd name="T51" fmla="*/ 52 h 83"/>
                  <a:gd name="T52" fmla="*/ 12 w 83"/>
                  <a:gd name="T53" fmla="*/ 58 h 83"/>
                  <a:gd name="T54" fmla="*/ 10 w 83"/>
                  <a:gd name="T55" fmla="*/ 59 h 83"/>
                  <a:gd name="T56" fmla="*/ 10 w 83"/>
                  <a:gd name="T57" fmla="*/ 70 h 83"/>
                  <a:gd name="T58" fmla="*/ 14 w 83"/>
                  <a:gd name="T59" fmla="*/ 74 h 83"/>
                  <a:gd name="T60" fmla="*/ 25 w 83"/>
                  <a:gd name="T61" fmla="*/ 74 h 83"/>
                  <a:gd name="T62" fmla="*/ 26 w 83"/>
                  <a:gd name="T63" fmla="*/ 72 h 83"/>
                  <a:gd name="T64" fmla="*/ 32 w 83"/>
                  <a:gd name="T65" fmla="*/ 74 h 83"/>
                  <a:gd name="T66" fmla="*/ 32 w 83"/>
                  <a:gd name="T67" fmla="*/ 76 h 83"/>
                  <a:gd name="T68" fmla="*/ 39 w 83"/>
                  <a:gd name="T69" fmla="*/ 83 h 83"/>
                  <a:gd name="T70" fmla="*/ 44 w 83"/>
                  <a:gd name="T71" fmla="*/ 83 h 83"/>
                  <a:gd name="T72" fmla="*/ 52 w 83"/>
                  <a:gd name="T73" fmla="*/ 76 h 83"/>
                  <a:gd name="T74" fmla="*/ 52 w 83"/>
                  <a:gd name="T75" fmla="*/ 74 h 83"/>
                  <a:gd name="T76" fmla="*/ 58 w 83"/>
                  <a:gd name="T77" fmla="*/ 72 h 83"/>
                  <a:gd name="T78" fmla="*/ 59 w 83"/>
                  <a:gd name="T79" fmla="*/ 74 h 83"/>
                  <a:gd name="T80" fmla="*/ 70 w 83"/>
                  <a:gd name="T81" fmla="*/ 74 h 83"/>
                  <a:gd name="T82" fmla="*/ 74 w 83"/>
                  <a:gd name="T83" fmla="*/ 70 h 83"/>
                  <a:gd name="T84" fmla="*/ 74 w 83"/>
                  <a:gd name="T85" fmla="*/ 59 h 83"/>
                  <a:gd name="T86" fmla="*/ 72 w 83"/>
                  <a:gd name="T87" fmla="*/ 58 h 83"/>
                  <a:gd name="T88" fmla="*/ 74 w 83"/>
                  <a:gd name="T89" fmla="*/ 52 h 83"/>
                  <a:gd name="T90" fmla="*/ 76 w 83"/>
                  <a:gd name="T91" fmla="*/ 52 h 83"/>
                  <a:gd name="T92" fmla="*/ 83 w 83"/>
                  <a:gd name="T93" fmla="*/ 44 h 83"/>
                  <a:gd name="T94" fmla="*/ 83 w 83"/>
                  <a:gd name="T95" fmla="*/ 39 h 83"/>
                  <a:gd name="T96" fmla="*/ 76 w 83"/>
                  <a:gd name="T97" fmla="*/ 31 h 83"/>
                  <a:gd name="T98" fmla="*/ 42 w 83"/>
                  <a:gd name="T99" fmla="*/ 57 h 83"/>
                  <a:gd name="T100" fmla="*/ 26 w 83"/>
                  <a:gd name="T101" fmla="*/ 42 h 83"/>
                  <a:gd name="T102" fmla="*/ 42 w 83"/>
                  <a:gd name="T103" fmla="*/ 27 h 83"/>
                  <a:gd name="T104" fmla="*/ 57 w 83"/>
                  <a:gd name="T105" fmla="*/ 42 h 83"/>
                  <a:gd name="T106" fmla="*/ 42 w 83"/>
                  <a:gd name="T107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" h="83">
                    <a:moveTo>
                      <a:pt x="76" y="31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0" y="31"/>
                      <a:pt x="69" y="29"/>
                      <a:pt x="72" y="26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7" y="22"/>
                      <a:pt x="77" y="17"/>
                      <a:pt x="74" y="14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7" y="7"/>
                      <a:pt x="62" y="7"/>
                      <a:pt x="59" y="1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5" y="14"/>
                      <a:pt x="52" y="14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9" y="0"/>
                      <a:pt x="4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5" y="0"/>
                      <a:pt x="32" y="4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14"/>
                      <a:pt x="29" y="14"/>
                      <a:pt x="26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1" y="7"/>
                      <a:pt x="17" y="7"/>
                      <a:pt x="14" y="1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7" y="17"/>
                      <a:pt x="7" y="22"/>
                      <a:pt x="10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29"/>
                      <a:pt x="13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35"/>
                      <a:pt x="0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2"/>
                      <a:pt x="8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3" y="52"/>
                      <a:pt x="14" y="55"/>
                      <a:pt x="12" y="58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7" y="62"/>
                      <a:pt x="7" y="67"/>
                      <a:pt x="10" y="70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7" y="77"/>
                      <a:pt x="21" y="77"/>
                      <a:pt x="25" y="74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69"/>
                      <a:pt x="32" y="70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80"/>
                      <a:pt x="35" y="83"/>
                      <a:pt x="39" y="83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9" y="83"/>
                      <a:pt x="52" y="80"/>
                      <a:pt x="52" y="76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2" y="70"/>
                      <a:pt x="55" y="69"/>
                      <a:pt x="58" y="7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2" y="77"/>
                      <a:pt x="67" y="77"/>
                      <a:pt x="70" y="7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7" y="67"/>
                      <a:pt x="77" y="62"/>
                      <a:pt x="74" y="59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5"/>
                      <a:pt x="70" y="52"/>
                      <a:pt x="74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80" y="52"/>
                      <a:pt x="83" y="49"/>
                      <a:pt x="83" y="44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5"/>
                      <a:pt x="80" y="31"/>
                      <a:pt x="76" y="31"/>
                    </a:cubicBezTo>
                    <a:close/>
                    <a:moveTo>
                      <a:pt x="42" y="57"/>
                    </a:moveTo>
                    <a:cubicBezTo>
                      <a:pt x="33" y="57"/>
                      <a:pt x="26" y="50"/>
                      <a:pt x="26" y="42"/>
                    </a:cubicBezTo>
                    <a:cubicBezTo>
                      <a:pt x="26" y="33"/>
                      <a:pt x="33" y="27"/>
                      <a:pt x="42" y="27"/>
                    </a:cubicBezTo>
                    <a:cubicBezTo>
                      <a:pt x="50" y="27"/>
                      <a:pt x="57" y="33"/>
                      <a:pt x="57" y="42"/>
                    </a:cubicBezTo>
                    <a:cubicBezTo>
                      <a:pt x="57" y="50"/>
                      <a:pt x="50" y="57"/>
                      <a:pt x="4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1930628" y="4921250"/>
              <a:ext cx="358775" cy="358775"/>
              <a:chOff x="2405063" y="4921250"/>
              <a:chExt cx="358775" cy="358775"/>
            </a:xfrm>
          </p:grpSpPr>
          <p:sp>
            <p:nvSpPr>
              <p:cNvPr id="324" name="Oval 53"/>
              <p:cNvSpPr>
                <a:spLocks noChangeArrowheads="1"/>
              </p:cNvSpPr>
              <p:nvPr/>
            </p:nvSpPr>
            <p:spPr bwMode="auto">
              <a:xfrm>
                <a:off x="2405063" y="4921250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4"/>
              <p:cNvSpPr>
                <a:spLocks/>
              </p:cNvSpPr>
              <p:nvPr/>
            </p:nvSpPr>
            <p:spPr bwMode="auto">
              <a:xfrm>
                <a:off x="2470151" y="5068888"/>
                <a:ext cx="193675" cy="128588"/>
              </a:xfrm>
              <a:custGeom>
                <a:avLst/>
                <a:gdLst>
                  <a:gd name="T0" fmla="*/ 78 w 87"/>
                  <a:gd name="T1" fmla="*/ 33 h 58"/>
                  <a:gd name="T2" fmla="*/ 53 w 87"/>
                  <a:gd name="T3" fmla="*/ 46 h 58"/>
                  <a:gd name="T4" fmla="*/ 22 w 87"/>
                  <a:gd name="T5" fmla="*/ 15 h 58"/>
                  <a:gd name="T6" fmla="*/ 26 w 87"/>
                  <a:gd name="T7" fmla="*/ 15 h 58"/>
                  <a:gd name="T8" fmla="*/ 33 w 87"/>
                  <a:gd name="T9" fmla="*/ 15 h 58"/>
                  <a:gd name="T10" fmla="*/ 16 w 87"/>
                  <a:gd name="T11" fmla="*/ 0 h 58"/>
                  <a:gd name="T12" fmla="*/ 0 w 87"/>
                  <a:gd name="T13" fmla="*/ 15 h 58"/>
                  <a:gd name="T14" fmla="*/ 9 w 87"/>
                  <a:gd name="T15" fmla="*/ 15 h 58"/>
                  <a:gd name="T16" fmla="*/ 9 w 87"/>
                  <a:gd name="T17" fmla="*/ 15 h 58"/>
                  <a:gd name="T18" fmla="*/ 10 w 87"/>
                  <a:gd name="T19" fmla="*/ 15 h 58"/>
                  <a:gd name="T20" fmla="*/ 53 w 87"/>
                  <a:gd name="T21" fmla="*/ 58 h 58"/>
                  <a:gd name="T22" fmla="*/ 87 w 87"/>
                  <a:gd name="T23" fmla="*/ 41 h 58"/>
                  <a:gd name="T24" fmla="*/ 83 w 87"/>
                  <a:gd name="T25" fmla="*/ 38 h 58"/>
                  <a:gd name="T26" fmla="*/ 78 w 87"/>
                  <a:gd name="T27" fmla="*/ 33 h 58"/>
                  <a:gd name="T28" fmla="*/ 78 w 87"/>
                  <a:gd name="T2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8">
                    <a:moveTo>
                      <a:pt x="78" y="33"/>
                    </a:moveTo>
                    <a:cubicBezTo>
                      <a:pt x="72" y="41"/>
                      <a:pt x="63" y="46"/>
                      <a:pt x="53" y="46"/>
                    </a:cubicBezTo>
                    <a:cubicBezTo>
                      <a:pt x="36" y="46"/>
                      <a:pt x="22" y="32"/>
                      <a:pt x="22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39"/>
                      <a:pt x="30" y="58"/>
                      <a:pt x="53" y="58"/>
                    </a:cubicBezTo>
                    <a:cubicBezTo>
                      <a:pt x="67" y="58"/>
                      <a:pt x="79" y="51"/>
                      <a:pt x="87" y="41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5"/>
              <p:cNvSpPr>
                <a:spLocks/>
              </p:cNvSpPr>
              <p:nvPr/>
            </p:nvSpPr>
            <p:spPr bwMode="auto">
              <a:xfrm>
                <a:off x="2514601" y="5003800"/>
                <a:ext cx="192088" cy="134938"/>
              </a:xfrm>
              <a:custGeom>
                <a:avLst/>
                <a:gdLst>
                  <a:gd name="T0" fmla="*/ 80 w 86"/>
                  <a:gd name="T1" fmla="*/ 43 h 60"/>
                  <a:gd name="T2" fmla="*/ 80 w 86"/>
                  <a:gd name="T3" fmla="*/ 43 h 60"/>
                  <a:gd name="T4" fmla="*/ 76 w 86"/>
                  <a:gd name="T5" fmla="*/ 43 h 60"/>
                  <a:gd name="T6" fmla="*/ 76 w 86"/>
                  <a:gd name="T7" fmla="*/ 43 h 60"/>
                  <a:gd name="T8" fmla="*/ 76 w 86"/>
                  <a:gd name="T9" fmla="*/ 43 h 60"/>
                  <a:gd name="T10" fmla="*/ 33 w 86"/>
                  <a:gd name="T11" fmla="*/ 0 h 60"/>
                  <a:gd name="T12" fmla="*/ 0 w 86"/>
                  <a:gd name="T13" fmla="*/ 17 h 60"/>
                  <a:gd name="T14" fmla="*/ 3 w 86"/>
                  <a:gd name="T15" fmla="*/ 20 h 60"/>
                  <a:gd name="T16" fmla="*/ 8 w 86"/>
                  <a:gd name="T17" fmla="*/ 25 h 60"/>
                  <a:gd name="T18" fmla="*/ 33 w 86"/>
                  <a:gd name="T19" fmla="*/ 12 h 60"/>
                  <a:gd name="T20" fmla="*/ 64 w 86"/>
                  <a:gd name="T21" fmla="*/ 43 h 60"/>
                  <a:gd name="T22" fmla="*/ 64 w 86"/>
                  <a:gd name="T23" fmla="*/ 43 h 60"/>
                  <a:gd name="T24" fmla="*/ 64 w 86"/>
                  <a:gd name="T25" fmla="*/ 43 h 60"/>
                  <a:gd name="T26" fmla="*/ 60 w 86"/>
                  <a:gd name="T27" fmla="*/ 43 h 60"/>
                  <a:gd name="T28" fmla="*/ 60 w 86"/>
                  <a:gd name="T29" fmla="*/ 43 h 60"/>
                  <a:gd name="T30" fmla="*/ 54 w 86"/>
                  <a:gd name="T31" fmla="*/ 43 h 60"/>
                  <a:gd name="T32" fmla="*/ 70 w 86"/>
                  <a:gd name="T33" fmla="*/ 60 h 60"/>
                  <a:gd name="T34" fmla="*/ 86 w 86"/>
                  <a:gd name="T35" fmla="*/ 43 h 60"/>
                  <a:gd name="T36" fmla="*/ 80 w 86"/>
                  <a:gd name="T37" fmla="*/ 43 h 60"/>
                  <a:gd name="T38" fmla="*/ 80 w 86"/>
                  <a:gd name="T39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60">
                    <a:moveTo>
                      <a:pt x="80" y="43"/>
                    </a:moveTo>
                    <a:cubicBezTo>
                      <a:pt x="80" y="43"/>
                      <a:pt x="80" y="43"/>
                      <a:pt x="80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19"/>
                      <a:pt x="57" y="0"/>
                      <a:pt x="33" y="0"/>
                    </a:cubicBezTo>
                    <a:cubicBezTo>
                      <a:pt x="20" y="0"/>
                      <a:pt x="8" y="7"/>
                      <a:pt x="0" y="1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4" y="17"/>
                      <a:pt x="23" y="12"/>
                      <a:pt x="33" y="12"/>
                    </a:cubicBezTo>
                    <a:cubicBezTo>
                      <a:pt x="51" y="12"/>
                      <a:pt x="64" y="26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43"/>
                      <a:pt x="80" y="43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832078" y="4913313"/>
              <a:ext cx="358775" cy="358775"/>
              <a:chOff x="1306513" y="4913313"/>
              <a:chExt cx="358775" cy="358775"/>
            </a:xfrm>
          </p:grpSpPr>
          <p:sp>
            <p:nvSpPr>
              <p:cNvPr id="318" name="Oval 56"/>
              <p:cNvSpPr>
                <a:spLocks noChangeArrowheads="1"/>
              </p:cNvSpPr>
              <p:nvPr/>
            </p:nvSpPr>
            <p:spPr bwMode="auto">
              <a:xfrm>
                <a:off x="1306513" y="491331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7"/>
              <p:cNvSpPr>
                <a:spLocks/>
              </p:cNvSpPr>
              <p:nvPr/>
            </p:nvSpPr>
            <p:spPr bwMode="auto">
              <a:xfrm>
                <a:off x="1392238" y="5129213"/>
                <a:ext cx="26988" cy="28575"/>
              </a:xfrm>
              <a:custGeom>
                <a:avLst/>
                <a:gdLst>
                  <a:gd name="T0" fmla="*/ 0 w 17"/>
                  <a:gd name="T1" fmla="*/ 0 h 18"/>
                  <a:gd name="T2" fmla="*/ 17 w 17"/>
                  <a:gd name="T3" fmla="*/ 0 h 18"/>
                  <a:gd name="T4" fmla="*/ 17 w 17"/>
                  <a:gd name="T5" fmla="*/ 18 h 18"/>
                  <a:gd name="T6" fmla="*/ 0 w 17"/>
                  <a:gd name="T7" fmla="*/ 18 h 18"/>
                  <a:gd name="T8" fmla="*/ 0 w 17"/>
                  <a:gd name="T9" fmla="*/ 0 h 18"/>
                  <a:gd name="T10" fmla="*/ 0 w 1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8">
                    <a:moveTo>
                      <a:pt x="0" y="0"/>
                    </a:move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8"/>
              <p:cNvSpPr>
                <a:spLocks/>
              </p:cNvSpPr>
              <p:nvPr/>
            </p:nvSpPr>
            <p:spPr bwMode="auto">
              <a:xfrm>
                <a:off x="1433513" y="5103813"/>
                <a:ext cx="26988" cy="53975"/>
              </a:xfrm>
              <a:custGeom>
                <a:avLst/>
                <a:gdLst>
                  <a:gd name="T0" fmla="*/ 0 w 17"/>
                  <a:gd name="T1" fmla="*/ 0 h 34"/>
                  <a:gd name="T2" fmla="*/ 17 w 17"/>
                  <a:gd name="T3" fmla="*/ 0 h 34"/>
                  <a:gd name="T4" fmla="*/ 17 w 17"/>
                  <a:gd name="T5" fmla="*/ 34 h 34"/>
                  <a:gd name="T6" fmla="*/ 0 w 17"/>
                  <a:gd name="T7" fmla="*/ 34 h 34"/>
                  <a:gd name="T8" fmla="*/ 0 w 17"/>
                  <a:gd name="T9" fmla="*/ 0 h 34"/>
                  <a:gd name="T10" fmla="*/ 0 w 17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lnTo>
                      <a:pt x="17" y="0"/>
                    </a:lnTo>
                    <a:lnTo>
                      <a:pt x="17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9"/>
              <p:cNvSpPr>
                <a:spLocks/>
              </p:cNvSpPr>
              <p:nvPr/>
            </p:nvSpPr>
            <p:spPr bwMode="auto">
              <a:xfrm>
                <a:off x="1473200" y="5078413"/>
                <a:ext cx="26988" cy="79375"/>
              </a:xfrm>
              <a:custGeom>
                <a:avLst/>
                <a:gdLst>
                  <a:gd name="T0" fmla="*/ 0 w 17"/>
                  <a:gd name="T1" fmla="*/ 0 h 50"/>
                  <a:gd name="T2" fmla="*/ 17 w 17"/>
                  <a:gd name="T3" fmla="*/ 0 h 50"/>
                  <a:gd name="T4" fmla="*/ 17 w 17"/>
                  <a:gd name="T5" fmla="*/ 50 h 50"/>
                  <a:gd name="T6" fmla="*/ 0 w 17"/>
                  <a:gd name="T7" fmla="*/ 50 h 50"/>
                  <a:gd name="T8" fmla="*/ 0 w 17"/>
                  <a:gd name="T9" fmla="*/ 0 h 50"/>
                  <a:gd name="T10" fmla="*/ 0 w 17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50">
                    <a:moveTo>
                      <a:pt x="0" y="0"/>
                    </a:moveTo>
                    <a:lnTo>
                      <a:pt x="17" y="0"/>
                    </a:lnTo>
                    <a:lnTo>
                      <a:pt x="17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0"/>
              <p:cNvSpPr>
                <a:spLocks/>
              </p:cNvSpPr>
              <p:nvPr/>
            </p:nvSpPr>
            <p:spPr bwMode="auto">
              <a:xfrm>
                <a:off x="1511300" y="5051425"/>
                <a:ext cx="26988" cy="106363"/>
              </a:xfrm>
              <a:custGeom>
                <a:avLst/>
                <a:gdLst>
                  <a:gd name="T0" fmla="*/ 0 w 17"/>
                  <a:gd name="T1" fmla="*/ 0 h 67"/>
                  <a:gd name="T2" fmla="*/ 17 w 17"/>
                  <a:gd name="T3" fmla="*/ 0 h 67"/>
                  <a:gd name="T4" fmla="*/ 17 w 17"/>
                  <a:gd name="T5" fmla="*/ 67 h 67"/>
                  <a:gd name="T6" fmla="*/ 0 w 17"/>
                  <a:gd name="T7" fmla="*/ 67 h 67"/>
                  <a:gd name="T8" fmla="*/ 0 w 17"/>
                  <a:gd name="T9" fmla="*/ 0 h 67"/>
                  <a:gd name="T10" fmla="*/ 0 w 1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7">
                    <a:moveTo>
                      <a:pt x="0" y="0"/>
                    </a:moveTo>
                    <a:lnTo>
                      <a:pt x="17" y="0"/>
                    </a:lnTo>
                    <a:lnTo>
                      <a:pt x="1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1"/>
              <p:cNvSpPr>
                <a:spLocks/>
              </p:cNvSpPr>
              <p:nvPr/>
            </p:nvSpPr>
            <p:spPr bwMode="auto">
              <a:xfrm>
                <a:off x="1550988" y="5026025"/>
                <a:ext cx="26988" cy="131763"/>
              </a:xfrm>
              <a:custGeom>
                <a:avLst/>
                <a:gdLst>
                  <a:gd name="T0" fmla="*/ 0 w 17"/>
                  <a:gd name="T1" fmla="*/ 0 h 83"/>
                  <a:gd name="T2" fmla="*/ 17 w 17"/>
                  <a:gd name="T3" fmla="*/ 0 h 83"/>
                  <a:gd name="T4" fmla="*/ 17 w 17"/>
                  <a:gd name="T5" fmla="*/ 83 h 83"/>
                  <a:gd name="T6" fmla="*/ 0 w 17"/>
                  <a:gd name="T7" fmla="*/ 83 h 83"/>
                  <a:gd name="T8" fmla="*/ 0 w 17"/>
                  <a:gd name="T9" fmla="*/ 0 h 83"/>
                  <a:gd name="T10" fmla="*/ 0 w 17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3">
                    <a:moveTo>
                      <a:pt x="0" y="0"/>
                    </a:moveTo>
                    <a:lnTo>
                      <a:pt x="17" y="0"/>
                    </a:lnTo>
                    <a:lnTo>
                      <a:pt x="17" y="83"/>
                    </a:lnTo>
                    <a:lnTo>
                      <a:pt x="0" y="8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478315" y="4919663"/>
              <a:ext cx="358775" cy="358775"/>
              <a:chOff x="2952750" y="4919663"/>
              <a:chExt cx="358775" cy="358775"/>
            </a:xfrm>
          </p:grpSpPr>
          <p:sp>
            <p:nvSpPr>
              <p:cNvPr id="314" name="Oval 62"/>
              <p:cNvSpPr>
                <a:spLocks noChangeArrowheads="1"/>
              </p:cNvSpPr>
              <p:nvPr/>
            </p:nvSpPr>
            <p:spPr bwMode="auto">
              <a:xfrm>
                <a:off x="2952750" y="491966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3"/>
              <p:cNvSpPr>
                <a:spLocks/>
              </p:cNvSpPr>
              <p:nvPr/>
            </p:nvSpPr>
            <p:spPr bwMode="auto">
              <a:xfrm>
                <a:off x="3181350" y="5073650"/>
                <a:ext cx="58738" cy="77788"/>
              </a:xfrm>
              <a:custGeom>
                <a:avLst/>
                <a:gdLst>
                  <a:gd name="T0" fmla="*/ 27 w 27"/>
                  <a:gd name="T1" fmla="*/ 31 h 35"/>
                  <a:gd name="T2" fmla="*/ 22 w 27"/>
                  <a:gd name="T3" fmla="*/ 26 h 35"/>
                  <a:gd name="T4" fmla="*/ 11 w 27"/>
                  <a:gd name="T5" fmla="*/ 21 h 35"/>
                  <a:gd name="T6" fmla="*/ 14 w 27"/>
                  <a:gd name="T7" fmla="*/ 15 h 35"/>
                  <a:gd name="T8" fmla="*/ 15 w 27"/>
                  <a:gd name="T9" fmla="*/ 10 h 35"/>
                  <a:gd name="T10" fmla="*/ 15 w 27"/>
                  <a:gd name="T11" fmla="*/ 5 h 35"/>
                  <a:gd name="T12" fmla="*/ 7 w 27"/>
                  <a:gd name="T13" fmla="*/ 0 h 35"/>
                  <a:gd name="T14" fmla="*/ 0 w 27"/>
                  <a:gd name="T15" fmla="*/ 5 h 35"/>
                  <a:gd name="T16" fmla="*/ 0 w 27"/>
                  <a:gd name="T17" fmla="*/ 10 h 35"/>
                  <a:gd name="T18" fmla="*/ 1 w 27"/>
                  <a:gd name="T19" fmla="*/ 15 h 35"/>
                  <a:gd name="T20" fmla="*/ 3 w 27"/>
                  <a:gd name="T21" fmla="*/ 20 h 35"/>
                  <a:gd name="T22" fmla="*/ 9 w 27"/>
                  <a:gd name="T23" fmla="*/ 29 h 35"/>
                  <a:gd name="T24" fmla="*/ 9 w 27"/>
                  <a:gd name="T25" fmla="*/ 29 h 35"/>
                  <a:gd name="T26" fmla="*/ 9 w 27"/>
                  <a:gd name="T27" fmla="*/ 29 h 35"/>
                  <a:gd name="T28" fmla="*/ 9 w 27"/>
                  <a:gd name="T29" fmla="*/ 35 h 35"/>
                  <a:gd name="T30" fmla="*/ 9 w 27"/>
                  <a:gd name="T31" fmla="*/ 35 h 35"/>
                  <a:gd name="T32" fmla="*/ 27 w 27"/>
                  <a:gd name="T33" fmla="*/ 35 h 35"/>
                  <a:gd name="T34" fmla="*/ 27 w 27"/>
                  <a:gd name="T35" fmla="*/ 31 h 35"/>
                  <a:gd name="T36" fmla="*/ 27 w 27"/>
                  <a:gd name="T37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35">
                    <a:moveTo>
                      <a:pt x="27" y="31"/>
                    </a:moveTo>
                    <a:cubicBezTo>
                      <a:pt x="27" y="31"/>
                      <a:pt x="27" y="28"/>
                      <a:pt x="22" y="26"/>
                    </a:cubicBezTo>
                    <a:cubicBezTo>
                      <a:pt x="20" y="25"/>
                      <a:pt x="16" y="22"/>
                      <a:pt x="11" y="21"/>
                    </a:cubicBezTo>
                    <a:cubicBezTo>
                      <a:pt x="12" y="20"/>
                      <a:pt x="13" y="18"/>
                      <a:pt x="14" y="15"/>
                    </a:cubicBezTo>
                    <a:cubicBezTo>
                      <a:pt x="15" y="14"/>
                      <a:pt x="15" y="12"/>
                      <a:pt x="15" y="10"/>
                    </a:cubicBezTo>
                    <a:cubicBezTo>
                      <a:pt x="15" y="9"/>
                      <a:pt x="15" y="7"/>
                      <a:pt x="15" y="5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4" y="0"/>
                      <a:pt x="1" y="1"/>
                      <a:pt x="0" y="5"/>
                    </a:cubicBezTo>
                    <a:cubicBezTo>
                      <a:pt x="0" y="7"/>
                      <a:pt x="0" y="9"/>
                      <a:pt x="0" y="10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1" y="17"/>
                      <a:pt x="2" y="19"/>
                      <a:pt x="3" y="20"/>
                    </a:cubicBezTo>
                    <a:cubicBezTo>
                      <a:pt x="9" y="24"/>
                      <a:pt x="9" y="28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4"/>
              <p:cNvSpPr>
                <a:spLocks/>
              </p:cNvSpPr>
              <p:nvPr/>
            </p:nvSpPr>
            <p:spPr bwMode="auto">
              <a:xfrm>
                <a:off x="3024188" y="5073650"/>
                <a:ext cx="60325" cy="77788"/>
              </a:xfrm>
              <a:custGeom>
                <a:avLst/>
                <a:gdLst>
                  <a:gd name="T0" fmla="*/ 18 w 27"/>
                  <a:gd name="T1" fmla="*/ 29 h 35"/>
                  <a:gd name="T2" fmla="*/ 18 w 27"/>
                  <a:gd name="T3" fmla="*/ 29 h 35"/>
                  <a:gd name="T4" fmla="*/ 24 w 27"/>
                  <a:gd name="T5" fmla="*/ 21 h 35"/>
                  <a:gd name="T6" fmla="*/ 26 w 27"/>
                  <a:gd name="T7" fmla="*/ 15 h 35"/>
                  <a:gd name="T8" fmla="*/ 27 w 27"/>
                  <a:gd name="T9" fmla="*/ 10 h 35"/>
                  <a:gd name="T10" fmla="*/ 27 w 27"/>
                  <a:gd name="T11" fmla="*/ 5 h 35"/>
                  <a:gd name="T12" fmla="*/ 19 w 27"/>
                  <a:gd name="T13" fmla="*/ 0 h 35"/>
                  <a:gd name="T14" fmla="*/ 12 w 27"/>
                  <a:gd name="T15" fmla="*/ 5 h 35"/>
                  <a:gd name="T16" fmla="*/ 12 w 27"/>
                  <a:gd name="T17" fmla="*/ 10 h 35"/>
                  <a:gd name="T18" fmla="*/ 13 w 27"/>
                  <a:gd name="T19" fmla="*/ 15 h 35"/>
                  <a:gd name="T20" fmla="*/ 16 w 27"/>
                  <a:gd name="T21" fmla="*/ 21 h 35"/>
                  <a:gd name="T22" fmla="*/ 5 w 27"/>
                  <a:gd name="T23" fmla="*/ 26 h 35"/>
                  <a:gd name="T24" fmla="*/ 0 w 27"/>
                  <a:gd name="T25" fmla="*/ 31 h 35"/>
                  <a:gd name="T26" fmla="*/ 0 w 27"/>
                  <a:gd name="T27" fmla="*/ 35 h 35"/>
                  <a:gd name="T28" fmla="*/ 18 w 27"/>
                  <a:gd name="T29" fmla="*/ 35 h 35"/>
                  <a:gd name="T30" fmla="*/ 18 w 27"/>
                  <a:gd name="T3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35">
                    <a:moveTo>
                      <a:pt x="18" y="29"/>
                    </a:move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4"/>
                      <a:pt x="24" y="21"/>
                    </a:cubicBezTo>
                    <a:cubicBezTo>
                      <a:pt x="25" y="19"/>
                      <a:pt x="25" y="17"/>
                      <a:pt x="26" y="15"/>
                    </a:cubicBezTo>
                    <a:cubicBezTo>
                      <a:pt x="27" y="14"/>
                      <a:pt x="27" y="12"/>
                      <a:pt x="27" y="10"/>
                    </a:cubicBezTo>
                    <a:cubicBezTo>
                      <a:pt x="27" y="9"/>
                      <a:pt x="27" y="7"/>
                      <a:pt x="27" y="5"/>
                    </a:cubicBezTo>
                    <a:cubicBezTo>
                      <a:pt x="26" y="1"/>
                      <a:pt x="23" y="0"/>
                      <a:pt x="19" y="0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12" y="7"/>
                      <a:pt x="12" y="9"/>
                      <a:pt x="12" y="10"/>
                    </a:cubicBezTo>
                    <a:cubicBezTo>
                      <a:pt x="12" y="12"/>
                      <a:pt x="12" y="14"/>
                      <a:pt x="13" y="15"/>
                    </a:cubicBezTo>
                    <a:cubicBezTo>
                      <a:pt x="14" y="18"/>
                      <a:pt x="15" y="20"/>
                      <a:pt x="16" y="21"/>
                    </a:cubicBezTo>
                    <a:cubicBezTo>
                      <a:pt x="11" y="22"/>
                      <a:pt x="8" y="25"/>
                      <a:pt x="5" y="26"/>
                    </a:cubicBezTo>
                    <a:cubicBezTo>
                      <a:pt x="1" y="28"/>
                      <a:pt x="0" y="31"/>
                      <a:pt x="0" y="3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29"/>
                      <a:pt x="18" y="29"/>
                      <a:pt x="1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5"/>
              <p:cNvSpPr>
                <a:spLocks/>
              </p:cNvSpPr>
              <p:nvPr/>
            </p:nvSpPr>
            <p:spPr bwMode="auto">
              <a:xfrm>
                <a:off x="3073400" y="5048250"/>
                <a:ext cx="120650" cy="103188"/>
              </a:xfrm>
              <a:custGeom>
                <a:avLst/>
                <a:gdLst>
                  <a:gd name="T0" fmla="*/ 47 w 54"/>
                  <a:gd name="T1" fmla="*/ 34 h 46"/>
                  <a:gd name="T2" fmla="*/ 32 w 54"/>
                  <a:gd name="T3" fmla="*/ 28 h 46"/>
                  <a:gd name="T4" fmla="*/ 36 w 54"/>
                  <a:gd name="T5" fmla="*/ 19 h 46"/>
                  <a:gd name="T6" fmla="*/ 37 w 54"/>
                  <a:gd name="T7" fmla="*/ 13 h 46"/>
                  <a:gd name="T8" fmla="*/ 37 w 54"/>
                  <a:gd name="T9" fmla="*/ 6 h 46"/>
                  <a:gd name="T10" fmla="*/ 27 w 54"/>
                  <a:gd name="T11" fmla="*/ 0 h 46"/>
                  <a:gd name="T12" fmla="*/ 17 w 54"/>
                  <a:gd name="T13" fmla="*/ 6 h 46"/>
                  <a:gd name="T14" fmla="*/ 17 w 54"/>
                  <a:gd name="T15" fmla="*/ 13 h 46"/>
                  <a:gd name="T16" fmla="*/ 17 w 54"/>
                  <a:gd name="T17" fmla="*/ 19 h 46"/>
                  <a:gd name="T18" fmla="*/ 22 w 54"/>
                  <a:gd name="T19" fmla="*/ 28 h 46"/>
                  <a:gd name="T20" fmla="*/ 7 w 54"/>
                  <a:gd name="T21" fmla="*/ 34 h 46"/>
                  <a:gd name="T22" fmla="*/ 0 w 54"/>
                  <a:gd name="T23" fmla="*/ 40 h 46"/>
                  <a:gd name="T24" fmla="*/ 0 w 54"/>
                  <a:gd name="T25" fmla="*/ 46 h 46"/>
                  <a:gd name="T26" fmla="*/ 54 w 54"/>
                  <a:gd name="T27" fmla="*/ 46 h 46"/>
                  <a:gd name="T28" fmla="*/ 54 w 54"/>
                  <a:gd name="T29" fmla="*/ 40 h 46"/>
                  <a:gd name="T30" fmla="*/ 47 w 54"/>
                  <a:gd name="T31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46">
                    <a:moveTo>
                      <a:pt x="47" y="34"/>
                    </a:moveTo>
                    <a:cubicBezTo>
                      <a:pt x="44" y="33"/>
                      <a:pt x="39" y="29"/>
                      <a:pt x="32" y="28"/>
                    </a:cubicBezTo>
                    <a:cubicBezTo>
                      <a:pt x="33" y="26"/>
                      <a:pt x="35" y="23"/>
                      <a:pt x="36" y="19"/>
                    </a:cubicBezTo>
                    <a:cubicBezTo>
                      <a:pt x="37" y="17"/>
                      <a:pt x="37" y="15"/>
                      <a:pt x="37" y="13"/>
                    </a:cubicBezTo>
                    <a:cubicBezTo>
                      <a:pt x="37" y="11"/>
                      <a:pt x="38" y="8"/>
                      <a:pt x="37" y="6"/>
                    </a:cubicBezTo>
                    <a:cubicBezTo>
                      <a:pt x="35" y="1"/>
                      <a:pt x="31" y="0"/>
                      <a:pt x="27" y="0"/>
                    </a:cubicBezTo>
                    <a:cubicBezTo>
                      <a:pt x="22" y="0"/>
                      <a:pt x="18" y="1"/>
                      <a:pt x="17" y="6"/>
                    </a:cubicBezTo>
                    <a:cubicBezTo>
                      <a:pt x="16" y="8"/>
                      <a:pt x="17" y="11"/>
                      <a:pt x="17" y="13"/>
                    </a:cubicBezTo>
                    <a:cubicBezTo>
                      <a:pt x="17" y="15"/>
                      <a:pt x="16" y="17"/>
                      <a:pt x="17" y="19"/>
                    </a:cubicBezTo>
                    <a:cubicBezTo>
                      <a:pt x="19" y="23"/>
                      <a:pt x="20" y="26"/>
                      <a:pt x="22" y="28"/>
                    </a:cubicBezTo>
                    <a:cubicBezTo>
                      <a:pt x="15" y="29"/>
                      <a:pt x="10" y="33"/>
                      <a:pt x="7" y="34"/>
                    </a:cubicBezTo>
                    <a:cubicBezTo>
                      <a:pt x="0" y="37"/>
                      <a:pt x="0" y="40"/>
                      <a:pt x="0" y="4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37"/>
                      <a:pt x="47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A856A02-355D-4291-88A1-D095FA425129}"/>
              </a:ext>
            </a:extLst>
          </p:cNvPr>
          <p:cNvGrpSpPr/>
          <p:nvPr/>
        </p:nvGrpSpPr>
        <p:grpSpPr>
          <a:xfrm>
            <a:off x="10109401" y="2582944"/>
            <a:ext cx="1603751" cy="425588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734C150-9565-4C4D-B401-66742536A84B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04" name="Freeform 43">
                <a:extLst>
                  <a:ext uri="{FF2B5EF4-FFF2-40B4-BE49-F238E27FC236}">
                    <a16:creationId xmlns:a16="http://schemas.microsoft.com/office/drawing/2014/main" xmlns="" id="{5F705030-71E7-4011-9972-440722D3079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4">
                <a:extLst>
                  <a:ext uri="{FF2B5EF4-FFF2-40B4-BE49-F238E27FC236}">
                    <a16:creationId xmlns:a16="http://schemas.microsoft.com/office/drawing/2014/main" xmlns="" id="{33280BB1-6397-4A3F-9242-ED5D278F856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F5D29A86-6E78-4B1A-BFAB-968D751ED63F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xmlns="" id="{6EBCFB9C-CB36-4C91-B9DC-F17D412D3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xmlns="" id="{056D2D85-5A64-4FFD-A917-6CBB4CBB8D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xmlns="" id="{DAC66813-933E-43DB-9B51-EF7B65E39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Rectangle 48">
                <a:extLst>
                  <a:ext uri="{FF2B5EF4-FFF2-40B4-BE49-F238E27FC236}">
                    <a16:creationId xmlns:a16="http://schemas.microsoft.com/office/drawing/2014/main" xmlns="" id="{E7365FAB-159C-41CD-8B08-B9CECB0A4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xmlns="" id="{51ECA5E3-EAFC-4682-A9DD-7A9A4F92E8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xmlns="" id="{55476F43-5DA3-41D0-94AF-CFD42DEF5E50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xmlns="" id="{6031CAF8-B6FD-4975-A6D7-8EBECB5ECCF0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Rectangle 52">
                <a:extLst>
                  <a:ext uri="{FF2B5EF4-FFF2-40B4-BE49-F238E27FC236}">
                    <a16:creationId xmlns:a16="http://schemas.microsoft.com/office/drawing/2014/main" xmlns="" id="{39936F53-2EDC-4E66-887E-C83953FE9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xmlns="" id="{6EB609B4-2F02-4263-B451-F9936FB2FA6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xmlns="" id="{DED24AEE-8E01-4F72-999D-529C6A9021C4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xmlns="" id="{18624B5E-EF3C-41C7-971A-9005D877C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xmlns="" id="{98DF2101-C09D-4E85-959D-933DC46FFA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xmlns="" id="{9E355907-ADA2-4E3D-8485-DB915E56BF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Rectangle 58">
                <a:extLst>
                  <a:ext uri="{FF2B5EF4-FFF2-40B4-BE49-F238E27FC236}">
                    <a16:creationId xmlns:a16="http://schemas.microsoft.com/office/drawing/2014/main" xmlns="" id="{17E813C5-21C7-404D-9E60-6A0C2508F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xmlns="" id="{CB6AA0D9-9B63-4457-A2F2-2D884A91C6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xmlns="" id="{2EDE2FD9-4F2A-4632-B0D3-498B28F8F40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xmlns="" id="{5363B866-6979-40AF-8628-3E36CD541B8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Rectangle 62">
                <a:extLst>
                  <a:ext uri="{FF2B5EF4-FFF2-40B4-BE49-F238E27FC236}">
                    <a16:creationId xmlns:a16="http://schemas.microsoft.com/office/drawing/2014/main" xmlns="" id="{448AFFEF-E1F9-4F57-BD43-1A59CE4B7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3">
                <a:extLst>
                  <a:ext uri="{FF2B5EF4-FFF2-40B4-BE49-F238E27FC236}">
                    <a16:creationId xmlns:a16="http://schemas.microsoft.com/office/drawing/2014/main" xmlns="" id="{F681A27E-1164-46EC-9BE6-C61B9B260588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4">
                <a:extLst>
                  <a:ext uri="{FF2B5EF4-FFF2-40B4-BE49-F238E27FC236}">
                    <a16:creationId xmlns:a16="http://schemas.microsoft.com/office/drawing/2014/main" xmlns="" id="{6D936FE1-7EA1-4526-903D-99BAB968B0D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5">
                <a:extLst>
                  <a:ext uri="{FF2B5EF4-FFF2-40B4-BE49-F238E27FC236}">
                    <a16:creationId xmlns:a16="http://schemas.microsoft.com/office/drawing/2014/main" xmlns="" id="{D8FBB413-7B02-47E2-84A2-029B26E770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6">
                <a:extLst>
                  <a:ext uri="{FF2B5EF4-FFF2-40B4-BE49-F238E27FC236}">
                    <a16:creationId xmlns:a16="http://schemas.microsoft.com/office/drawing/2014/main" xmlns="" id="{46A56F25-7089-4E92-8416-F18BEA25AF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67">
                <a:extLst>
                  <a:ext uri="{FF2B5EF4-FFF2-40B4-BE49-F238E27FC236}">
                    <a16:creationId xmlns:a16="http://schemas.microsoft.com/office/drawing/2014/main" xmlns="" id="{449AB835-C21B-4E53-90C3-96E44AD2B42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68">
                <a:extLst>
                  <a:ext uri="{FF2B5EF4-FFF2-40B4-BE49-F238E27FC236}">
                    <a16:creationId xmlns:a16="http://schemas.microsoft.com/office/drawing/2014/main" xmlns="" id="{F25D5555-0E75-40D8-AB25-CDAAF3B35518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9">
                <a:extLst>
                  <a:ext uri="{FF2B5EF4-FFF2-40B4-BE49-F238E27FC236}">
                    <a16:creationId xmlns:a16="http://schemas.microsoft.com/office/drawing/2014/main" xmlns="" id="{F7837CC6-EAB4-4C0F-9D03-8D0196974F3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0">
                <a:extLst>
                  <a:ext uri="{FF2B5EF4-FFF2-40B4-BE49-F238E27FC236}">
                    <a16:creationId xmlns:a16="http://schemas.microsoft.com/office/drawing/2014/main" xmlns="" id="{C0772962-7C9E-4F40-B343-B476E782C18F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:a16="http://schemas.microsoft.com/office/drawing/2014/main" xmlns="" id="{1EFD04E7-7BBF-403A-866B-322DBD34B472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2">
                <a:extLst>
                  <a:ext uri="{FF2B5EF4-FFF2-40B4-BE49-F238E27FC236}">
                    <a16:creationId xmlns:a16="http://schemas.microsoft.com/office/drawing/2014/main" xmlns="" id="{24F9AD9F-F6FE-4A0F-9A09-964DB9E6FB8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3">
                <a:extLst>
                  <a:ext uri="{FF2B5EF4-FFF2-40B4-BE49-F238E27FC236}">
                    <a16:creationId xmlns:a16="http://schemas.microsoft.com/office/drawing/2014/main" xmlns="" id="{F8C5FB58-08A0-4480-AE2D-314486C11D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4">
                <a:extLst>
                  <a:ext uri="{FF2B5EF4-FFF2-40B4-BE49-F238E27FC236}">
                    <a16:creationId xmlns:a16="http://schemas.microsoft.com/office/drawing/2014/main" xmlns="" id="{B3714938-8667-4BEA-8C85-8579907F20A1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75">
                <a:extLst>
                  <a:ext uri="{FF2B5EF4-FFF2-40B4-BE49-F238E27FC236}">
                    <a16:creationId xmlns:a16="http://schemas.microsoft.com/office/drawing/2014/main" xmlns="" id="{B321C849-77B4-4DDC-B016-FB40B18F3ED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76">
                <a:extLst>
                  <a:ext uri="{FF2B5EF4-FFF2-40B4-BE49-F238E27FC236}">
                    <a16:creationId xmlns:a16="http://schemas.microsoft.com/office/drawing/2014/main" xmlns="" id="{144B0C1D-4C88-43E8-8F1B-000BD99AF505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77">
                <a:extLst>
                  <a:ext uri="{FF2B5EF4-FFF2-40B4-BE49-F238E27FC236}">
                    <a16:creationId xmlns:a16="http://schemas.microsoft.com/office/drawing/2014/main" xmlns="" id="{B48919BB-3223-4F9F-BCE8-80468B4821D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36C992C4-C8A2-49E9-A015-5CFE32C4296C}"/>
              </a:ext>
            </a:extLst>
          </p:cNvPr>
          <p:cNvGrpSpPr/>
          <p:nvPr/>
        </p:nvGrpSpPr>
        <p:grpSpPr>
          <a:xfrm>
            <a:off x="342901" y="588578"/>
            <a:ext cx="8801100" cy="5879954"/>
            <a:chOff x="342901" y="588578"/>
            <a:chExt cx="8801100" cy="5879954"/>
          </a:xfrm>
        </p:grpSpPr>
        <p:graphicFrame>
          <p:nvGraphicFramePr>
            <p:cNvPr id="65" name="图表 64">
              <a:extLst>
                <a:ext uri="{FF2B5EF4-FFF2-40B4-BE49-F238E27FC236}">
                  <a16:creationId xmlns:a16="http://schemas.microsoft.com/office/drawing/2014/main" xmlns="" id="{CF23317E-585F-4866-9748-5D3FD5FA8D9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365513577"/>
                </p:ext>
              </p:extLst>
            </p:nvPr>
          </p:nvGraphicFramePr>
          <p:xfrm>
            <a:off x="342901" y="1523999"/>
            <a:ext cx="8801100" cy="49445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66" name="TextBox 93">
              <a:extLst>
                <a:ext uri="{FF2B5EF4-FFF2-40B4-BE49-F238E27FC236}">
                  <a16:creationId xmlns:a16="http://schemas.microsoft.com/office/drawing/2014/main" xmlns="" id="{499D3432-C856-4F31-91FB-B7D04D21518B}"/>
                </a:ext>
              </a:extLst>
            </p:cNvPr>
            <p:cNvSpPr txBox="1"/>
            <p:nvPr/>
          </p:nvSpPr>
          <p:spPr bwMode="auto">
            <a:xfrm>
              <a:off x="4034645" y="588578"/>
              <a:ext cx="5051624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2400" b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pPr algn="r"/>
              <a:r>
                <a:rPr lang="zh-CN" altLang="en-US" sz="320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68253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图片 117">
            <a:extLst>
              <a:ext uri="{FF2B5EF4-FFF2-40B4-BE49-F238E27FC236}">
                <a16:creationId xmlns:a16="http://schemas.microsoft.com/office/drawing/2014/main" xmlns="" id="{113F6C13-55B6-47A9-9B4C-B2618A27FC1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119" name="矩形 118">
            <a:extLst>
              <a:ext uri="{FF2B5EF4-FFF2-40B4-BE49-F238E27FC236}">
                <a16:creationId xmlns:a16="http://schemas.microsoft.com/office/drawing/2014/main" xmlns="" id="{1A411D15-9D22-4A7B-BC6C-DB227492339A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07" name="图片 306"/>
          <p:cNvPicPr>
            <a:picLocks noChangeAspect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9582" r="14417"/>
          <a:stretch>
            <a:fillRect/>
          </a:stretch>
        </p:blipFill>
        <p:spPr>
          <a:xfrm>
            <a:off x="9548813" y="-1589"/>
            <a:ext cx="2675311" cy="6859589"/>
          </a:xfrm>
          <a:custGeom>
            <a:avLst/>
            <a:gdLst>
              <a:gd name="connsiteX0" fmla="*/ 0 w 2675311"/>
              <a:gd name="connsiteY0" fmla="*/ 0 h 6859589"/>
              <a:gd name="connsiteX1" fmla="*/ 2675311 w 2675311"/>
              <a:gd name="connsiteY1" fmla="*/ 0 h 6859589"/>
              <a:gd name="connsiteX2" fmla="*/ 2675311 w 2675311"/>
              <a:gd name="connsiteY2" fmla="*/ 6859589 h 6859589"/>
              <a:gd name="connsiteX3" fmla="*/ 0 w 2675311"/>
              <a:gd name="connsiteY3" fmla="*/ 6859589 h 6859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75311" h="6859589">
                <a:moveTo>
                  <a:pt x="0" y="0"/>
                </a:moveTo>
                <a:lnTo>
                  <a:pt x="2675311" y="0"/>
                </a:lnTo>
                <a:lnTo>
                  <a:pt x="2675311" y="6859589"/>
                </a:lnTo>
                <a:lnTo>
                  <a:pt x="0" y="6859589"/>
                </a:lnTo>
                <a:close/>
              </a:path>
            </a:pathLst>
          </a:custGeom>
        </p:spPr>
      </p:pic>
      <p:sp>
        <p:nvSpPr>
          <p:cNvPr id="308" name="Rectangle 50"/>
          <p:cNvSpPr>
            <a:spLocks noChangeArrowheads="1"/>
          </p:cNvSpPr>
          <p:nvPr/>
        </p:nvSpPr>
        <p:spPr bwMode="auto">
          <a:xfrm>
            <a:off x="9548813" y="0"/>
            <a:ext cx="2675311" cy="6859589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309" name="组合 308"/>
          <p:cNvGrpSpPr/>
          <p:nvPr/>
        </p:nvGrpSpPr>
        <p:grpSpPr>
          <a:xfrm>
            <a:off x="10095234" y="4996952"/>
            <a:ext cx="1553662" cy="284162"/>
            <a:chOff x="832078" y="4913313"/>
            <a:chExt cx="2005012" cy="366712"/>
          </a:xfrm>
        </p:grpSpPr>
        <p:grpSp>
          <p:nvGrpSpPr>
            <p:cNvPr id="310" name="组合 309"/>
            <p:cNvGrpSpPr/>
            <p:nvPr/>
          </p:nvGrpSpPr>
          <p:grpSpPr>
            <a:xfrm>
              <a:off x="1379765" y="4918075"/>
              <a:ext cx="358775" cy="358775"/>
              <a:chOff x="1854200" y="4918075"/>
              <a:chExt cx="358775" cy="358775"/>
            </a:xfrm>
          </p:grpSpPr>
          <p:sp>
            <p:nvSpPr>
              <p:cNvPr id="327" name="Oval 51"/>
              <p:cNvSpPr>
                <a:spLocks noChangeArrowheads="1"/>
              </p:cNvSpPr>
              <p:nvPr/>
            </p:nvSpPr>
            <p:spPr bwMode="auto">
              <a:xfrm>
                <a:off x="1854200" y="4918075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8" name="Freeform 52"/>
              <p:cNvSpPr>
                <a:spLocks noEditPoints="1"/>
              </p:cNvSpPr>
              <p:nvPr/>
            </p:nvSpPr>
            <p:spPr bwMode="auto">
              <a:xfrm>
                <a:off x="1946276" y="5003800"/>
                <a:ext cx="184150" cy="185738"/>
              </a:xfrm>
              <a:custGeom>
                <a:avLst/>
                <a:gdLst>
                  <a:gd name="T0" fmla="*/ 76 w 83"/>
                  <a:gd name="T1" fmla="*/ 31 h 83"/>
                  <a:gd name="T2" fmla="*/ 74 w 83"/>
                  <a:gd name="T3" fmla="*/ 31 h 83"/>
                  <a:gd name="T4" fmla="*/ 72 w 83"/>
                  <a:gd name="T5" fmla="*/ 26 h 83"/>
                  <a:gd name="T6" fmla="*/ 74 w 83"/>
                  <a:gd name="T7" fmla="*/ 25 h 83"/>
                  <a:gd name="T8" fmla="*/ 74 w 83"/>
                  <a:gd name="T9" fmla="*/ 14 h 83"/>
                  <a:gd name="T10" fmla="*/ 70 w 83"/>
                  <a:gd name="T11" fmla="*/ 10 h 83"/>
                  <a:gd name="T12" fmla="*/ 59 w 83"/>
                  <a:gd name="T13" fmla="*/ 10 h 83"/>
                  <a:gd name="T14" fmla="*/ 58 w 83"/>
                  <a:gd name="T15" fmla="*/ 12 h 83"/>
                  <a:gd name="T16" fmla="*/ 52 w 83"/>
                  <a:gd name="T17" fmla="*/ 9 h 83"/>
                  <a:gd name="T18" fmla="*/ 52 w 83"/>
                  <a:gd name="T19" fmla="*/ 8 h 83"/>
                  <a:gd name="T20" fmla="*/ 44 w 83"/>
                  <a:gd name="T21" fmla="*/ 0 h 83"/>
                  <a:gd name="T22" fmla="*/ 39 w 83"/>
                  <a:gd name="T23" fmla="*/ 0 h 83"/>
                  <a:gd name="T24" fmla="*/ 32 w 83"/>
                  <a:gd name="T25" fmla="*/ 8 h 83"/>
                  <a:gd name="T26" fmla="*/ 32 w 83"/>
                  <a:gd name="T27" fmla="*/ 9 h 83"/>
                  <a:gd name="T28" fmla="*/ 26 w 83"/>
                  <a:gd name="T29" fmla="*/ 12 h 83"/>
                  <a:gd name="T30" fmla="*/ 25 w 83"/>
                  <a:gd name="T31" fmla="*/ 10 h 83"/>
                  <a:gd name="T32" fmla="*/ 14 w 83"/>
                  <a:gd name="T33" fmla="*/ 10 h 83"/>
                  <a:gd name="T34" fmla="*/ 10 w 83"/>
                  <a:gd name="T35" fmla="*/ 14 h 83"/>
                  <a:gd name="T36" fmla="*/ 10 w 83"/>
                  <a:gd name="T37" fmla="*/ 25 h 83"/>
                  <a:gd name="T38" fmla="*/ 12 w 83"/>
                  <a:gd name="T39" fmla="*/ 26 h 83"/>
                  <a:gd name="T40" fmla="*/ 9 w 83"/>
                  <a:gd name="T41" fmla="*/ 31 h 83"/>
                  <a:gd name="T42" fmla="*/ 8 w 83"/>
                  <a:gd name="T43" fmla="*/ 31 h 83"/>
                  <a:gd name="T44" fmla="*/ 0 w 83"/>
                  <a:gd name="T45" fmla="*/ 39 h 83"/>
                  <a:gd name="T46" fmla="*/ 0 w 83"/>
                  <a:gd name="T47" fmla="*/ 44 h 83"/>
                  <a:gd name="T48" fmla="*/ 8 w 83"/>
                  <a:gd name="T49" fmla="*/ 52 h 83"/>
                  <a:gd name="T50" fmla="*/ 9 w 83"/>
                  <a:gd name="T51" fmla="*/ 52 h 83"/>
                  <a:gd name="T52" fmla="*/ 12 w 83"/>
                  <a:gd name="T53" fmla="*/ 58 h 83"/>
                  <a:gd name="T54" fmla="*/ 10 w 83"/>
                  <a:gd name="T55" fmla="*/ 59 h 83"/>
                  <a:gd name="T56" fmla="*/ 10 w 83"/>
                  <a:gd name="T57" fmla="*/ 70 h 83"/>
                  <a:gd name="T58" fmla="*/ 14 w 83"/>
                  <a:gd name="T59" fmla="*/ 74 h 83"/>
                  <a:gd name="T60" fmla="*/ 25 w 83"/>
                  <a:gd name="T61" fmla="*/ 74 h 83"/>
                  <a:gd name="T62" fmla="*/ 26 w 83"/>
                  <a:gd name="T63" fmla="*/ 72 h 83"/>
                  <a:gd name="T64" fmla="*/ 32 w 83"/>
                  <a:gd name="T65" fmla="*/ 74 h 83"/>
                  <a:gd name="T66" fmla="*/ 32 w 83"/>
                  <a:gd name="T67" fmla="*/ 76 h 83"/>
                  <a:gd name="T68" fmla="*/ 39 w 83"/>
                  <a:gd name="T69" fmla="*/ 83 h 83"/>
                  <a:gd name="T70" fmla="*/ 44 w 83"/>
                  <a:gd name="T71" fmla="*/ 83 h 83"/>
                  <a:gd name="T72" fmla="*/ 52 w 83"/>
                  <a:gd name="T73" fmla="*/ 76 h 83"/>
                  <a:gd name="T74" fmla="*/ 52 w 83"/>
                  <a:gd name="T75" fmla="*/ 74 h 83"/>
                  <a:gd name="T76" fmla="*/ 58 w 83"/>
                  <a:gd name="T77" fmla="*/ 72 h 83"/>
                  <a:gd name="T78" fmla="*/ 59 w 83"/>
                  <a:gd name="T79" fmla="*/ 74 h 83"/>
                  <a:gd name="T80" fmla="*/ 70 w 83"/>
                  <a:gd name="T81" fmla="*/ 74 h 83"/>
                  <a:gd name="T82" fmla="*/ 74 w 83"/>
                  <a:gd name="T83" fmla="*/ 70 h 83"/>
                  <a:gd name="T84" fmla="*/ 74 w 83"/>
                  <a:gd name="T85" fmla="*/ 59 h 83"/>
                  <a:gd name="T86" fmla="*/ 72 w 83"/>
                  <a:gd name="T87" fmla="*/ 58 h 83"/>
                  <a:gd name="T88" fmla="*/ 74 w 83"/>
                  <a:gd name="T89" fmla="*/ 52 h 83"/>
                  <a:gd name="T90" fmla="*/ 76 w 83"/>
                  <a:gd name="T91" fmla="*/ 52 h 83"/>
                  <a:gd name="T92" fmla="*/ 83 w 83"/>
                  <a:gd name="T93" fmla="*/ 44 h 83"/>
                  <a:gd name="T94" fmla="*/ 83 w 83"/>
                  <a:gd name="T95" fmla="*/ 39 h 83"/>
                  <a:gd name="T96" fmla="*/ 76 w 83"/>
                  <a:gd name="T97" fmla="*/ 31 h 83"/>
                  <a:gd name="T98" fmla="*/ 42 w 83"/>
                  <a:gd name="T99" fmla="*/ 57 h 83"/>
                  <a:gd name="T100" fmla="*/ 26 w 83"/>
                  <a:gd name="T101" fmla="*/ 42 h 83"/>
                  <a:gd name="T102" fmla="*/ 42 w 83"/>
                  <a:gd name="T103" fmla="*/ 27 h 83"/>
                  <a:gd name="T104" fmla="*/ 57 w 83"/>
                  <a:gd name="T105" fmla="*/ 42 h 83"/>
                  <a:gd name="T106" fmla="*/ 42 w 83"/>
                  <a:gd name="T107" fmla="*/ 57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83" h="83">
                    <a:moveTo>
                      <a:pt x="76" y="31"/>
                    </a:moveTo>
                    <a:cubicBezTo>
                      <a:pt x="74" y="31"/>
                      <a:pt x="74" y="31"/>
                      <a:pt x="74" y="31"/>
                    </a:cubicBezTo>
                    <a:cubicBezTo>
                      <a:pt x="70" y="31"/>
                      <a:pt x="69" y="29"/>
                      <a:pt x="72" y="26"/>
                    </a:cubicBezTo>
                    <a:cubicBezTo>
                      <a:pt x="74" y="25"/>
                      <a:pt x="74" y="25"/>
                      <a:pt x="74" y="25"/>
                    </a:cubicBezTo>
                    <a:cubicBezTo>
                      <a:pt x="77" y="22"/>
                      <a:pt x="77" y="17"/>
                      <a:pt x="74" y="14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67" y="7"/>
                      <a:pt x="62" y="7"/>
                      <a:pt x="59" y="10"/>
                    </a:cubicBezTo>
                    <a:cubicBezTo>
                      <a:pt x="58" y="12"/>
                      <a:pt x="58" y="12"/>
                      <a:pt x="58" y="12"/>
                    </a:cubicBezTo>
                    <a:cubicBezTo>
                      <a:pt x="55" y="14"/>
                      <a:pt x="52" y="14"/>
                      <a:pt x="52" y="9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4"/>
                      <a:pt x="49" y="0"/>
                      <a:pt x="4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5" y="0"/>
                      <a:pt x="32" y="4"/>
                      <a:pt x="32" y="8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2" y="14"/>
                      <a:pt x="29" y="14"/>
                      <a:pt x="26" y="12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1" y="7"/>
                      <a:pt x="17" y="7"/>
                      <a:pt x="14" y="10"/>
                    </a:cubicBezTo>
                    <a:cubicBezTo>
                      <a:pt x="10" y="14"/>
                      <a:pt x="10" y="14"/>
                      <a:pt x="10" y="14"/>
                    </a:cubicBezTo>
                    <a:cubicBezTo>
                      <a:pt x="7" y="17"/>
                      <a:pt x="7" y="22"/>
                      <a:pt x="10" y="25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29"/>
                      <a:pt x="13" y="31"/>
                      <a:pt x="9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4" y="31"/>
                      <a:pt x="0" y="35"/>
                      <a:pt x="0" y="39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9"/>
                      <a:pt x="4" y="52"/>
                      <a:pt x="8" y="52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13" y="52"/>
                      <a:pt x="14" y="55"/>
                      <a:pt x="12" y="58"/>
                    </a:cubicBezTo>
                    <a:cubicBezTo>
                      <a:pt x="10" y="59"/>
                      <a:pt x="10" y="59"/>
                      <a:pt x="10" y="59"/>
                    </a:cubicBezTo>
                    <a:cubicBezTo>
                      <a:pt x="7" y="62"/>
                      <a:pt x="7" y="67"/>
                      <a:pt x="10" y="70"/>
                    </a:cubicBezTo>
                    <a:cubicBezTo>
                      <a:pt x="14" y="74"/>
                      <a:pt x="14" y="74"/>
                      <a:pt x="14" y="74"/>
                    </a:cubicBezTo>
                    <a:cubicBezTo>
                      <a:pt x="17" y="77"/>
                      <a:pt x="21" y="77"/>
                      <a:pt x="25" y="74"/>
                    </a:cubicBezTo>
                    <a:cubicBezTo>
                      <a:pt x="26" y="72"/>
                      <a:pt x="26" y="72"/>
                      <a:pt x="26" y="72"/>
                    </a:cubicBezTo>
                    <a:cubicBezTo>
                      <a:pt x="29" y="69"/>
                      <a:pt x="32" y="70"/>
                      <a:pt x="32" y="74"/>
                    </a:cubicBezTo>
                    <a:cubicBezTo>
                      <a:pt x="32" y="76"/>
                      <a:pt x="32" y="76"/>
                      <a:pt x="32" y="76"/>
                    </a:cubicBezTo>
                    <a:cubicBezTo>
                      <a:pt x="32" y="80"/>
                      <a:pt x="35" y="83"/>
                      <a:pt x="39" y="83"/>
                    </a:cubicBezTo>
                    <a:cubicBezTo>
                      <a:pt x="44" y="83"/>
                      <a:pt x="44" y="83"/>
                      <a:pt x="44" y="83"/>
                    </a:cubicBezTo>
                    <a:cubicBezTo>
                      <a:pt x="49" y="83"/>
                      <a:pt x="52" y="80"/>
                      <a:pt x="52" y="76"/>
                    </a:cubicBezTo>
                    <a:cubicBezTo>
                      <a:pt x="52" y="74"/>
                      <a:pt x="52" y="74"/>
                      <a:pt x="52" y="74"/>
                    </a:cubicBezTo>
                    <a:cubicBezTo>
                      <a:pt x="52" y="70"/>
                      <a:pt x="55" y="69"/>
                      <a:pt x="58" y="72"/>
                    </a:cubicBezTo>
                    <a:cubicBezTo>
                      <a:pt x="59" y="74"/>
                      <a:pt x="59" y="74"/>
                      <a:pt x="59" y="74"/>
                    </a:cubicBezTo>
                    <a:cubicBezTo>
                      <a:pt x="62" y="77"/>
                      <a:pt x="67" y="77"/>
                      <a:pt x="70" y="74"/>
                    </a:cubicBezTo>
                    <a:cubicBezTo>
                      <a:pt x="74" y="70"/>
                      <a:pt x="74" y="70"/>
                      <a:pt x="74" y="70"/>
                    </a:cubicBezTo>
                    <a:cubicBezTo>
                      <a:pt x="77" y="67"/>
                      <a:pt x="77" y="62"/>
                      <a:pt x="74" y="59"/>
                    </a:cubicBez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5"/>
                      <a:pt x="70" y="52"/>
                      <a:pt x="74" y="52"/>
                    </a:cubicBezTo>
                    <a:cubicBezTo>
                      <a:pt x="76" y="52"/>
                      <a:pt x="76" y="52"/>
                      <a:pt x="76" y="52"/>
                    </a:cubicBezTo>
                    <a:cubicBezTo>
                      <a:pt x="80" y="52"/>
                      <a:pt x="83" y="49"/>
                      <a:pt x="83" y="44"/>
                    </a:cubicBezTo>
                    <a:cubicBezTo>
                      <a:pt x="83" y="39"/>
                      <a:pt x="83" y="39"/>
                      <a:pt x="83" y="39"/>
                    </a:cubicBezTo>
                    <a:cubicBezTo>
                      <a:pt x="83" y="35"/>
                      <a:pt x="80" y="31"/>
                      <a:pt x="76" y="31"/>
                    </a:cubicBezTo>
                    <a:close/>
                    <a:moveTo>
                      <a:pt x="42" y="57"/>
                    </a:moveTo>
                    <a:cubicBezTo>
                      <a:pt x="33" y="57"/>
                      <a:pt x="26" y="50"/>
                      <a:pt x="26" y="42"/>
                    </a:cubicBezTo>
                    <a:cubicBezTo>
                      <a:pt x="26" y="33"/>
                      <a:pt x="33" y="27"/>
                      <a:pt x="42" y="27"/>
                    </a:cubicBezTo>
                    <a:cubicBezTo>
                      <a:pt x="50" y="27"/>
                      <a:pt x="57" y="33"/>
                      <a:pt x="57" y="42"/>
                    </a:cubicBezTo>
                    <a:cubicBezTo>
                      <a:pt x="57" y="50"/>
                      <a:pt x="50" y="57"/>
                      <a:pt x="42" y="5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1" name="组合 310"/>
            <p:cNvGrpSpPr/>
            <p:nvPr/>
          </p:nvGrpSpPr>
          <p:grpSpPr>
            <a:xfrm>
              <a:off x="1930628" y="4921250"/>
              <a:ext cx="358775" cy="358775"/>
              <a:chOff x="2405063" y="4921250"/>
              <a:chExt cx="358775" cy="358775"/>
            </a:xfrm>
          </p:grpSpPr>
          <p:sp>
            <p:nvSpPr>
              <p:cNvPr id="324" name="Oval 53"/>
              <p:cNvSpPr>
                <a:spLocks noChangeArrowheads="1"/>
              </p:cNvSpPr>
              <p:nvPr/>
            </p:nvSpPr>
            <p:spPr bwMode="auto">
              <a:xfrm>
                <a:off x="2405063" y="4921250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5" name="Freeform 54"/>
              <p:cNvSpPr>
                <a:spLocks/>
              </p:cNvSpPr>
              <p:nvPr/>
            </p:nvSpPr>
            <p:spPr bwMode="auto">
              <a:xfrm>
                <a:off x="2470151" y="5068888"/>
                <a:ext cx="193675" cy="128588"/>
              </a:xfrm>
              <a:custGeom>
                <a:avLst/>
                <a:gdLst>
                  <a:gd name="T0" fmla="*/ 78 w 87"/>
                  <a:gd name="T1" fmla="*/ 33 h 58"/>
                  <a:gd name="T2" fmla="*/ 53 w 87"/>
                  <a:gd name="T3" fmla="*/ 46 h 58"/>
                  <a:gd name="T4" fmla="*/ 22 w 87"/>
                  <a:gd name="T5" fmla="*/ 15 h 58"/>
                  <a:gd name="T6" fmla="*/ 26 w 87"/>
                  <a:gd name="T7" fmla="*/ 15 h 58"/>
                  <a:gd name="T8" fmla="*/ 33 w 87"/>
                  <a:gd name="T9" fmla="*/ 15 h 58"/>
                  <a:gd name="T10" fmla="*/ 16 w 87"/>
                  <a:gd name="T11" fmla="*/ 0 h 58"/>
                  <a:gd name="T12" fmla="*/ 0 w 87"/>
                  <a:gd name="T13" fmla="*/ 15 h 58"/>
                  <a:gd name="T14" fmla="*/ 9 w 87"/>
                  <a:gd name="T15" fmla="*/ 15 h 58"/>
                  <a:gd name="T16" fmla="*/ 9 w 87"/>
                  <a:gd name="T17" fmla="*/ 15 h 58"/>
                  <a:gd name="T18" fmla="*/ 10 w 87"/>
                  <a:gd name="T19" fmla="*/ 15 h 58"/>
                  <a:gd name="T20" fmla="*/ 53 w 87"/>
                  <a:gd name="T21" fmla="*/ 58 h 58"/>
                  <a:gd name="T22" fmla="*/ 87 w 87"/>
                  <a:gd name="T23" fmla="*/ 41 h 58"/>
                  <a:gd name="T24" fmla="*/ 83 w 87"/>
                  <a:gd name="T25" fmla="*/ 38 h 58"/>
                  <a:gd name="T26" fmla="*/ 78 w 87"/>
                  <a:gd name="T27" fmla="*/ 33 h 58"/>
                  <a:gd name="T28" fmla="*/ 78 w 87"/>
                  <a:gd name="T29" fmla="*/ 33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7" h="58">
                    <a:moveTo>
                      <a:pt x="78" y="33"/>
                    </a:moveTo>
                    <a:cubicBezTo>
                      <a:pt x="72" y="41"/>
                      <a:pt x="63" y="46"/>
                      <a:pt x="53" y="46"/>
                    </a:cubicBezTo>
                    <a:cubicBezTo>
                      <a:pt x="36" y="46"/>
                      <a:pt x="22" y="32"/>
                      <a:pt x="22" y="15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33" y="15"/>
                      <a:pt x="33" y="15"/>
                      <a:pt x="33" y="15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39"/>
                      <a:pt x="30" y="58"/>
                      <a:pt x="53" y="58"/>
                    </a:cubicBezTo>
                    <a:cubicBezTo>
                      <a:pt x="67" y="58"/>
                      <a:pt x="79" y="51"/>
                      <a:pt x="87" y="41"/>
                    </a:cubicBezTo>
                    <a:cubicBezTo>
                      <a:pt x="83" y="38"/>
                      <a:pt x="83" y="38"/>
                      <a:pt x="83" y="38"/>
                    </a:cubicBezTo>
                    <a:cubicBezTo>
                      <a:pt x="78" y="33"/>
                      <a:pt x="78" y="33"/>
                      <a:pt x="78" y="33"/>
                    </a:cubicBezTo>
                    <a:cubicBezTo>
                      <a:pt x="78" y="33"/>
                      <a:pt x="78" y="33"/>
                      <a:pt x="78" y="3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6" name="Freeform 55"/>
              <p:cNvSpPr>
                <a:spLocks/>
              </p:cNvSpPr>
              <p:nvPr/>
            </p:nvSpPr>
            <p:spPr bwMode="auto">
              <a:xfrm>
                <a:off x="2514601" y="5003800"/>
                <a:ext cx="192088" cy="134938"/>
              </a:xfrm>
              <a:custGeom>
                <a:avLst/>
                <a:gdLst>
                  <a:gd name="T0" fmla="*/ 80 w 86"/>
                  <a:gd name="T1" fmla="*/ 43 h 60"/>
                  <a:gd name="T2" fmla="*/ 80 w 86"/>
                  <a:gd name="T3" fmla="*/ 43 h 60"/>
                  <a:gd name="T4" fmla="*/ 76 w 86"/>
                  <a:gd name="T5" fmla="*/ 43 h 60"/>
                  <a:gd name="T6" fmla="*/ 76 w 86"/>
                  <a:gd name="T7" fmla="*/ 43 h 60"/>
                  <a:gd name="T8" fmla="*/ 76 w 86"/>
                  <a:gd name="T9" fmla="*/ 43 h 60"/>
                  <a:gd name="T10" fmla="*/ 33 w 86"/>
                  <a:gd name="T11" fmla="*/ 0 h 60"/>
                  <a:gd name="T12" fmla="*/ 0 w 86"/>
                  <a:gd name="T13" fmla="*/ 17 h 60"/>
                  <a:gd name="T14" fmla="*/ 3 w 86"/>
                  <a:gd name="T15" fmla="*/ 20 h 60"/>
                  <a:gd name="T16" fmla="*/ 8 w 86"/>
                  <a:gd name="T17" fmla="*/ 25 h 60"/>
                  <a:gd name="T18" fmla="*/ 33 w 86"/>
                  <a:gd name="T19" fmla="*/ 12 h 60"/>
                  <a:gd name="T20" fmla="*/ 64 w 86"/>
                  <a:gd name="T21" fmla="*/ 43 h 60"/>
                  <a:gd name="T22" fmla="*/ 64 w 86"/>
                  <a:gd name="T23" fmla="*/ 43 h 60"/>
                  <a:gd name="T24" fmla="*/ 64 w 86"/>
                  <a:gd name="T25" fmla="*/ 43 h 60"/>
                  <a:gd name="T26" fmla="*/ 60 w 86"/>
                  <a:gd name="T27" fmla="*/ 43 h 60"/>
                  <a:gd name="T28" fmla="*/ 60 w 86"/>
                  <a:gd name="T29" fmla="*/ 43 h 60"/>
                  <a:gd name="T30" fmla="*/ 54 w 86"/>
                  <a:gd name="T31" fmla="*/ 43 h 60"/>
                  <a:gd name="T32" fmla="*/ 70 w 86"/>
                  <a:gd name="T33" fmla="*/ 60 h 60"/>
                  <a:gd name="T34" fmla="*/ 86 w 86"/>
                  <a:gd name="T35" fmla="*/ 43 h 60"/>
                  <a:gd name="T36" fmla="*/ 80 w 86"/>
                  <a:gd name="T37" fmla="*/ 43 h 60"/>
                  <a:gd name="T38" fmla="*/ 80 w 86"/>
                  <a:gd name="T39" fmla="*/ 43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6" h="60">
                    <a:moveTo>
                      <a:pt x="80" y="43"/>
                    </a:moveTo>
                    <a:cubicBezTo>
                      <a:pt x="80" y="43"/>
                      <a:pt x="80" y="43"/>
                      <a:pt x="80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6" y="19"/>
                      <a:pt x="57" y="0"/>
                      <a:pt x="33" y="0"/>
                    </a:cubicBezTo>
                    <a:cubicBezTo>
                      <a:pt x="20" y="0"/>
                      <a:pt x="8" y="7"/>
                      <a:pt x="0" y="17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14" y="17"/>
                      <a:pt x="23" y="12"/>
                      <a:pt x="33" y="12"/>
                    </a:cubicBezTo>
                    <a:cubicBezTo>
                      <a:pt x="51" y="12"/>
                      <a:pt x="64" y="26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4" y="43"/>
                      <a:pt x="64" y="43"/>
                      <a:pt x="64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60" y="43"/>
                      <a:pt x="60" y="43"/>
                      <a:pt x="60" y="43"/>
                    </a:cubicBezTo>
                    <a:cubicBezTo>
                      <a:pt x="54" y="43"/>
                      <a:pt x="54" y="43"/>
                      <a:pt x="54" y="43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86" y="43"/>
                      <a:pt x="86" y="43"/>
                      <a:pt x="86" y="43"/>
                    </a:cubicBezTo>
                    <a:cubicBezTo>
                      <a:pt x="80" y="43"/>
                      <a:pt x="80" y="43"/>
                      <a:pt x="80" y="43"/>
                    </a:cubicBezTo>
                    <a:cubicBezTo>
                      <a:pt x="80" y="43"/>
                      <a:pt x="80" y="43"/>
                      <a:pt x="80" y="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2" name="组合 311"/>
            <p:cNvGrpSpPr/>
            <p:nvPr/>
          </p:nvGrpSpPr>
          <p:grpSpPr>
            <a:xfrm>
              <a:off x="832078" y="4913313"/>
              <a:ext cx="358775" cy="358775"/>
              <a:chOff x="1306513" y="4913313"/>
              <a:chExt cx="358775" cy="358775"/>
            </a:xfrm>
          </p:grpSpPr>
          <p:sp>
            <p:nvSpPr>
              <p:cNvPr id="318" name="Oval 56"/>
              <p:cNvSpPr>
                <a:spLocks noChangeArrowheads="1"/>
              </p:cNvSpPr>
              <p:nvPr/>
            </p:nvSpPr>
            <p:spPr bwMode="auto">
              <a:xfrm>
                <a:off x="1306513" y="491331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9" name="Freeform 57"/>
              <p:cNvSpPr>
                <a:spLocks/>
              </p:cNvSpPr>
              <p:nvPr/>
            </p:nvSpPr>
            <p:spPr bwMode="auto">
              <a:xfrm>
                <a:off x="1392238" y="5129213"/>
                <a:ext cx="26988" cy="28575"/>
              </a:xfrm>
              <a:custGeom>
                <a:avLst/>
                <a:gdLst>
                  <a:gd name="T0" fmla="*/ 0 w 17"/>
                  <a:gd name="T1" fmla="*/ 0 h 18"/>
                  <a:gd name="T2" fmla="*/ 17 w 17"/>
                  <a:gd name="T3" fmla="*/ 0 h 18"/>
                  <a:gd name="T4" fmla="*/ 17 w 17"/>
                  <a:gd name="T5" fmla="*/ 18 h 18"/>
                  <a:gd name="T6" fmla="*/ 0 w 17"/>
                  <a:gd name="T7" fmla="*/ 18 h 18"/>
                  <a:gd name="T8" fmla="*/ 0 w 17"/>
                  <a:gd name="T9" fmla="*/ 0 h 18"/>
                  <a:gd name="T10" fmla="*/ 0 w 1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8">
                    <a:moveTo>
                      <a:pt x="0" y="0"/>
                    </a:moveTo>
                    <a:lnTo>
                      <a:pt x="17" y="0"/>
                    </a:lnTo>
                    <a:lnTo>
                      <a:pt x="17" y="18"/>
                    </a:lnTo>
                    <a:lnTo>
                      <a:pt x="0" y="18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0" name="Freeform 58"/>
              <p:cNvSpPr>
                <a:spLocks/>
              </p:cNvSpPr>
              <p:nvPr/>
            </p:nvSpPr>
            <p:spPr bwMode="auto">
              <a:xfrm>
                <a:off x="1433513" y="5103813"/>
                <a:ext cx="26988" cy="53975"/>
              </a:xfrm>
              <a:custGeom>
                <a:avLst/>
                <a:gdLst>
                  <a:gd name="T0" fmla="*/ 0 w 17"/>
                  <a:gd name="T1" fmla="*/ 0 h 34"/>
                  <a:gd name="T2" fmla="*/ 17 w 17"/>
                  <a:gd name="T3" fmla="*/ 0 h 34"/>
                  <a:gd name="T4" fmla="*/ 17 w 17"/>
                  <a:gd name="T5" fmla="*/ 34 h 34"/>
                  <a:gd name="T6" fmla="*/ 0 w 17"/>
                  <a:gd name="T7" fmla="*/ 34 h 34"/>
                  <a:gd name="T8" fmla="*/ 0 w 17"/>
                  <a:gd name="T9" fmla="*/ 0 h 34"/>
                  <a:gd name="T10" fmla="*/ 0 w 17"/>
                  <a:gd name="T11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34">
                    <a:moveTo>
                      <a:pt x="0" y="0"/>
                    </a:moveTo>
                    <a:lnTo>
                      <a:pt x="17" y="0"/>
                    </a:lnTo>
                    <a:lnTo>
                      <a:pt x="17" y="34"/>
                    </a:lnTo>
                    <a:lnTo>
                      <a:pt x="0" y="34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1" name="Freeform 59"/>
              <p:cNvSpPr>
                <a:spLocks/>
              </p:cNvSpPr>
              <p:nvPr/>
            </p:nvSpPr>
            <p:spPr bwMode="auto">
              <a:xfrm>
                <a:off x="1473200" y="5078413"/>
                <a:ext cx="26988" cy="79375"/>
              </a:xfrm>
              <a:custGeom>
                <a:avLst/>
                <a:gdLst>
                  <a:gd name="T0" fmla="*/ 0 w 17"/>
                  <a:gd name="T1" fmla="*/ 0 h 50"/>
                  <a:gd name="T2" fmla="*/ 17 w 17"/>
                  <a:gd name="T3" fmla="*/ 0 h 50"/>
                  <a:gd name="T4" fmla="*/ 17 w 17"/>
                  <a:gd name="T5" fmla="*/ 50 h 50"/>
                  <a:gd name="T6" fmla="*/ 0 w 17"/>
                  <a:gd name="T7" fmla="*/ 50 h 50"/>
                  <a:gd name="T8" fmla="*/ 0 w 17"/>
                  <a:gd name="T9" fmla="*/ 0 h 50"/>
                  <a:gd name="T10" fmla="*/ 0 w 17"/>
                  <a:gd name="T11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50">
                    <a:moveTo>
                      <a:pt x="0" y="0"/>
                    </a:moveTo>
                    <a:lnTo>
                      <a:pt x="17" y="0"/>
                    </a:lnTo>
                    <a:lnTo>
                      <a:pt x="17" y="50"/>
                    </a:lnTo>
                    <a:lnTo>
                      <a:pt x="0" y="5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2" name="Freeform 60"/>
              <p:cNvSpPr>
                <a:spLocks/>
              </p:cNvSpPr>
              <p:nvPr/>
            </p:nvSpPr>
            <p:spPr bwMode="auto">
              <a:xfrm>
                <a:off x="1511300" y="5051425"/>
                <a:ext cx="26988" cy="106363"/>
              </a:xfrm>
              <a:custGeom>
                <a:avLst/>
                <a:gdLst>
                  <a:gd name="T0" fmla="*/ 0 w 17"/>
                  <a:gd name="T1" fmla="*/ 0 h 67"/>
                  <a:gd name="T2" fmla="*/ 17 w 17"/>
                  <a:gd name="T3" fmla="*/ 0 h 67"/>
                  <a:gd name="T4" fmla="*/ 17 w 17"/>
                  <a:gd name="T5" fmla="*/ 67 h 67"/>
                  <a:gd name="T6" fmla="*/ 0 w 17"/>
                  <a:gd name="T7" fmla="*/ 67 h 67"/>
                  <a:gd name="T8" fmla="*/ 0 w 17"/>
                  <a:gd name="T9" fmla="*/ 0 h 67"/>
                  <a:gd name="T10" fmla="*/ 0 w 17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67">
                    <a:moveTo>
                      <a:pt x="0" y="0"/>
                    </a:moveTo>
                    <a:lnTo>
                      <a:pt x="17" y="0"/>
                    </a:lnTo>
                    <a:lnTo>
                      <a:pt x="17" y="67"/>
                    </a:lnTo>
                    <a:lnTo>
                      <a:pt x="0" y="67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3" name="Freeform 61"/>
              <p:cNvSpPr>
                <a:spLocks/>
              </p:cNvSpPr>
              <p:nvPr/>
            </p:nvSpPr>
            <p:spPr bwMode="auto">
              <a:xfrm>
                <a:off x="1550988" y="5026025"/>
                <a:ext cx="26988" cy="131763"/>
              </a:xfrm>
              <a:custGeom>
                <a:avLst/>
                <a:gdLst>
                  <a:gd name="T0" fmla="*/ 0 w 17"/>
                  <a:gd name="T1" fmla="*/ 0 h 83"/>
                  <a:gd name="T2" fmla="*/ 17 w 17"/>
                  <a:gd name="T3" fmla="*/ 0 h 83"/>
                  <a:gd name="T4" fmla="*/ 17 w 17"/>
                  <a:gd name="T5" fmla="*/ 83 h 83"/>
                  <a:gd name="T6" fmla="*/ 0 w 17"/>
                  <a:gd name="T7" fmla="*/ 83 h 83"/>
                  <a:gd name="T8" fmla="*/ 0 w 17"/>
                  <a:gd name="T9" fmla="*/ 0 h 83"/>
                  <a:gd name="T10" fmla="*/ 0 w 17"/>
                  <a:gd name="T11" fmla="*/ 0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83">
                    <a:moveTo>
                      <a:pt x="0" y="0"/>
                    </a:moveTo>
                    <a:lnTo>
                      <a:pt x="17" y="0"/>
                    </a:lnTo>
                    <a:lnTo>
                      <a:pt x="17" y="83"/>
                    </a:lnTo>
                    <a:lnTo>
                      <a:pt x="0" y="83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313" name="组合 312"/>
            <p:cNvGrpSpPr/>
            <p:nvPr/>
          </p:nvGrpSpPr>
          <p:grpSpPr>
            <a:xfrm>
              <a:off x="2478315" y="4919663"/>
              <a:ext cx="358775" cy="358775"/>
              <a:chOff x="2952750" y="4919663"/>
              <a:chExt cx="358775" cy="358775"/>
            </a:xfrm>
          </p:grpSpPr>
          <p:sp>
            <p:nvSpPr>
              <p:cNvPr id="314" name="Oval 62"/>
              <p:cNvSpPr>
                <a:spLocks noChangeArrowheads="1"/>
              </p:cNvSpPr>
              <p:nvPr/>
            </p:nvSpPr>
            <p:spPr bwMode="auto">
              <a:xfrm>
                <a:off x="2952750" y="4919663"/>
                <a:ext cx="358775" cy="358775"/>
              </a:xfrm>
              <a:prstGeom prst="ellipse">
                <a:avLst/>
              </a:prstGeom>
              <a:noFill/>
              <a:ln w="6350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5" name="Freeform 63"/>
              <p:cNvSpPr>
                <a:spLocks/>
              </p:cNvSpPr>
              <p:nvPr/>
            </p:nvSpPr>
            <p:spPr bwMode="auto">
              <a:xfrm>
                <a:off x="3181350" y="5073650"/>
                <a:ext cx="58738" cy="77788"/>
              </a:xfrm>
              <a:custGeom>
                <a:avLst/>
                <a:gdLst>
                  <a:gd name="T0" fmla="*/ 27 w 27"/>
                  <a:gd name="T1" fmla="*/ 31 h 35"/>
                  <a:gd name="T2" fmla="*/ 22 w 27"/>
                  <a:gd name="T3" fmla="*/ 26 h 35"/>
                  <a:gd name="T4" fmla="*/ 11 w 27"/>
                  <a:gd name="T5" fmla="*/ 21 h 35"/>
                  <a:gd name="T6" fmla="*/ 14 w 27"/>
                  <a:gd name="T7" fmla="*/ 15 h 35"/>
                  <a:gd name="T8" fmla="*/ 15 w 27"/>
                  <a:gd name="T9" fmla="*/ 10 h 35"/>
                  <a:gd name="T10" fmla="*/ 15 w 27"/>
                  <a:gd name="T11" fmla="*/ 5 h 35"/>
                  <a:gd name="T12" fmla="*/ 7 w 27"/>
                  <a:gd name="T13" fmla="*/ 0 h 35"/>
                  <a:gd name="T14" fmla="*/ 0 w 27"/>
                  <a:gd name="T15" fmla="*/ 5 h 35"/>
                  <a:gd name="T16" fmla="*/ 0 w 27"/>
                  <a:gd name="T17" fmla="*/ 10 h 35"/>
                  <a:gd name="T18" fmla="*/ 1 w 27"/>
                  <a:gd name="T19" fmla="*/ 15 h 35"/>
                  <a:gd name="T20" fmla="*/ 3 w 27"/>
                  <a:gd name="T21" fmla="*/ 20 h 35"/>
                  <a:gd name="T22" fmla="*/ 9 w 27"/>
                  <a:gd name="T23" fmla="*/ 29 h 35"/>
                  <a:gd name="T24" fmla="*/ 9 w 27"/>
                  <a:gd name="T25" fmla="*/ 29 h 35"/>
                  <a:gd name="T26" fmla="*/ 9 w 27"/>
                  <a:gd name="T27" fmla="*/ 29 h 35"/>
                  <a:gd name="T28" fmla="*/ 9 w 27"/>
                  <a:gd name="T29" fmla="*/ 35 h 35"/>
                  <a:gd name="T30" fmla="*/ 9 w 27"/>
                  <a:gd name="T31" fmla="*/ 35 h 35"/>
                  <a:gd name="T32" fmla="*/ 27 w 27"/>
                  <a:gd name="T33" fmla="*/ 35 h 35"/>
                  <a:gd name="T34" fmla="*/ 27 w 27"/>
                  <a:gd name="T35" fmla="*/ 31 h 35"/>
                  <a:gd name="T36" fmla="*/ 27 w 27"/>
                  <a:gd name="T37" fmla="*/ 3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7" h="35">
                    <a:moveTo>
                      <a:pt x="27" y="31"/>
                    </a:moveTo>
                    <a:cubicBezTo>
                      <a:pt x="27" y="31"/>
                      <a:pt x="27" y="28"/>
                      <a:pt x="22" y="26"/>
                    </a:cubicBezTo>
                    <a:cubicBezTo>
                      <a:pt x="20" y="25"/>
                      <a:pt x="16" y="22"/>
                      <a:pt x="11" y="21"/>
                    </a:cubicBezTo>
                    <a:cubicBezTo>
                      <a:pt x="12" y="20"/>
                      <a:pt x="13" y="18"/>
                      <a:pt x="14" y="15"/>
                    </a:cubicBezTo>
                    <a:cubicBezTo>
                      <a:pt x="15" y="14"/>
                      <a:pt x="15" y="12"/>
                      <a:pt x="15" y="10"/>
                    </a:cubicBezTo>
                    <a:cubicBezTo>
                      <a:pt x="15" y="9"/>
                      <a:pt x="15" y="7"/>
                      <a:pt x="15" y="5"/>
                    </a:cubicBezTo>
                    <a:cubicBezTo>
                      <a:pt x="14" y="1"/>
                      <a:pt x="11" y="0"/>
                      <a:pt x="7" y="0"/>
                    </a:cubicBezTo>
                    <a:cubicBezTo>
                      <a:pt x="4" y="0"/>
                      <a:pt x="1" y="1"/>
                      <a:pt x="0" y="5"/>
                    </a:cubicBezTo>
                    <a:cubicBezTo>
                      <a:pt x="0" y="7"/>
                      <a:pt x="0" y="9"/>
                      <a:pt x="0" y="10"/>
                    </a:cubicBezTo>
                    <a:cubicBezTo>
                      <a:pt x="0" y="12"/>
                      <a:pt x="0" y="14"/>
                      <a:pt x="1" y="15"/>
                    </a:cubicBezTo>
                    <a:cubicBezTo>
                      <a:pt x="1" y="17"/>
                      <a:pt x="2" y="19"/>
                      <a:pt x="3" y="20"/>
                    </a:cubicBezTo>
                    <a:cubicBezTo>
                      <a:pt x="9" y="24"/>
                      <a:pt x="9" y="28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27" y="35"/>
                      <a:pt x="27" y="35"/>
                      <a:pt x="27" y="35"/>
                    </a:cubicBezTo>
                    <a:cubicBezTo>
                      <a:pt x="27" y="31"/>
                      <a:pt x="27" y="31"/>
                      <a:pt x="27" y="31"/>
                    </a:cubicBezTo>
                    <a:cubicBezTo>
                      <a:pt x="27" y="31"/>
                      <a:pt x="27" y="31"/>
                      <a:pt x="27" y="3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6" name="Freeform 64"/>
              <p:cNvSpPr>
                <a:spLocks/>
              </p:cNvSpPr>
              <p:nvPr/>
            </p:nvSpPr>
            <p:spPr bwMode="auto">
              <a:xfrm>
                <a:off x="3024188" y="5073650"/>
                <a:ext cx="60325" cy="77788"/>
              </a:xfrm>
              <a:custGeom>
                <a:avLst/>
                <a:gdLst>
                  <a:gd name="T0" fmla="*/ 18 w 27"/>
                  <a:gd name="T1" fmla="*/ 29 h 35"/>
                  <a:gd name="T2" fmla="*/ 18 w 27"/>
                  <a:gd name="T3" fmla="*/ 29 h 35"/>
                  <a:gd name="T4" fmla="*/ 24 w 27"/>
                  <a:gd name="T5" fmla="*/ 21 h 35"/>
                  <a:gd name="T6" fmla="*/ 26 w 27"/>
                  <a:gd name="T7" fmla="*/ 15 h 35"/>
                  <a:gd name="T8" fmla="*/ 27 w 27"/>
                  <a:gd name="T9" fmla="*/ 10 h 35"/>
                  <a:gd name="T10" fmla="*/ 27 w 27"/>
                  <a:gd name="T11" fmla="*/ 5 h 35"/>
                  <a:gd name="T12" fmla="*/ 19 w 27"/>
                  <a:gd name="T13" fmla="*/ 0 h 35"/>
                  <a:gd name="T14" fmla="*/ 12 w 27"/>
                  <a:gd name="T15" fmla="*/ 5 h 35"/>
                  <a:gd name="T16" fmla="*/ 12 w 27"/>
                  <a:gd name="T17" fmla="*/ 10 h 35"/>
                  <a:gd name="T18" fmla="*/ 13 w 27"/>
                  <a:gd name="T19" fmla="*/ 15 h 35"/>
                  <a:gd name="T20" fmla="*/ 16 w 27"/>
                  <a:gd name="T21" fmla="*/ 21 h 35"/>
                  <a:gd name="T22" fmla="*/ 5 w 27"/>
                  <a:gd name="T23" fmla="*/ 26 h 35"/>
                  <a:gd name="T24" fmla="*/ 0 w 27"/>
                  <a:gd name="T25" fmla="*/ 31 h 35"/>
                  <a:gd name="T26" fmla="*/ 0 w 27"/>
                  <a:gd name="T27" fmla="*/ 35 h 35"/>
                  <a:gd name="T28" fmla="*/ 18 w 27"/>
                  <a:gd name="T29" fmla="*/ 35 h 35"/>
                  <a:gd name="T30" fmla="*/ 18 w 27"/>
                  <a:gd name="T31" fmla="*/ 29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7" h="35">
                    <a:moveTo>
                      <a:pt x="18" y="29"/>
                    </a:moveTo>
                    <a:cubicBezTo>
                      <a:pt x="18" y="29"/>
                      <a:pt x="18" y="29"/>
                      <a:pt x="18" y="29"/>
                    </a:cubicBezTo>
                    <a:cubicBezTo>
                      <a:pt x="18" y="28"/>
                      <a:pt x="18" y="24"/>
                      <a:pt x="24" y="21"/>
                    </a:cubicBezTo>
                    <a:cubicBezTo>
                      <a:pt x="25" y="19"/>
                      <a:pt x="25" y="17"/>
                      <a:pt x="26" y="15"/>
                    </a:cubicBezTo>
                    <a:cubicBezTo>
                      <a:pt x="27" y="14"/>
                      <a:pt x="27" y="12"/>
                      <a:pt x="27" y="10"/>
                    </a:cubicBezTo>
                    <a:cubicBezTo>
                      <a:pt x="27" y="9"/>
                      <a:pt x="27" y="7"/>
                      <a:pt x="27" y="5"/>
                    </a:cubicBezTo>
                    <a:cubicBezTo>
                      <a:pt x="26" y="1"/>
                      <a:pt x="23" y="0"/>
                      <a:pt x="19" y="0"/>
                    </a:cubicBezTo>
                    <a:cubicBezTo>
                      <a:pt x="16" y="0"/>
                      <a:pt x="14" y="1"/>
                      <a:pt x="12" y="5"/>
                    </a:cubicBezTo>
                    <a:cubicBezTo>
                      <a:pt x="12" y="7"/>
                      <a:pt x="12" y="9"/>
                      <a:pt x="12" y="10"/>
                    </a:cubicBezTo>
                    <a:cubicBezTo>
                      <a:pt x="12" y="12"/>
                      <a:pt x="12" y="14"/>
                      <a:pt x="13" y="15"/>
                    </a:cubicBezTo>
                    <a:cubicBezTo>
                      <a:pt x="14" y="18"/>
                      <a:pt x="15" y="20"/>
                      <a:pt x="16" y="21"/>
                    </a:cubicBezTo>
                    <a:cubicBezTo>
                      <a:pt x="11" y="22"/>
                      <a:pt x="8" y="25"/>
                      <a:pt x="5" y="26"/>
                    </a:cubicBezTo>
                    <a:cubicBezTo>
                      <a:pt x="1" y="28"/>
                      <a:pt x="0" y="31"/>
                      <a:pt x="0" y="31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18" y="35"/>
                      <a:pt x="18" y="35"/>
                      <a:pt x="18" y="35"/>
                    </a:cubicBezTo>
                    <a:cubicBezTo>
                      <a:pt x="18" y="29"/>
                      <a:pt x="18" y="29"/>
                      <a:pt x="18" y="2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7" name="Freeform 65"/>
              <p:cNvSpPr>
                <a:spLocks/>
              </p:cNvSpPr>
              <p:nvPr/>
            </p:nvSpPr>
            <p:spPr bwMode="auto">
              <a:xfrm>
                <a:off x="3073400" y="5048250"/>
                <a:ext cx="120650" cy="103188"/>
              </a:xfrm>
              <a:custGeom>
                <a:avLst/>
                <a:gdLst>
                  <a:gd name="T0" fmla="*/ 47 w 54"/>
                  <a:gd name="T1" fmla="*/ 34 h 46"/>
                  <a:gd name="T2" fmla="*/ 32 w 54"/>
                  <a:gd name="T3" fmla="*/ 28 h 46"/>
                  <a:gd name="T4" fmla="*/ 36 w 54"/>
                  <a:gd name="T5" fmla="*/ 19 h 46"/>
                  <a:gd name="T6" fmla="*/ 37 w 54"/>
                  <a:gd name="T7" fmla="*/ 13 h 46"/>
                  <a:gd name="T8" fmla="*/ 37 w 54"/>
                  <a:gd name="T9" fmla="*/ 6 h 46"/>
                  <a:gd name="T10" fmla="*/ 27 w 54"/>
                  <a:gd name="T11" fmla="*/ 0 h 46"/>
                  <a:gd name="T12" fmla="*/ 17 w 54"/>
                  <a:gd name="T13" fmla="*/ 6 h 46"/>
                  <a:gd name="T14" fmla="*/ 17 w 54"/>
                  <a:gd name="T15" fmla="*/ 13 h 46"/>
                  <a:gd name="T16" fmla="*/ 17 w 54"/>
                  <a:gd name="T17" fmla="*/ 19 h 46"/>
                  <a:gd name="T18" fmla="*/ 22 w 54"/>
                  <a:gd name="T19" fmla="*/ 28 h 46"/>
                  <a:gd name="T20" fmla="*/ 7 w 54"/>
                  <a:gd name="T21" fmla="*/ 34 h 46"/>
                  <a:gd name="T22" fmla="*/ 0 w 54"/>
                  <a:gd name="T23" fmla="*/ 40 h 46"/>
                  <a:gd name="T24" fmla="*/ 0 w 54"/>
                  <a:gd name="T25" fmla="*/ 46 h 46"/>
                  <a:gd name="T26" fmla="*/ 54 w 54"/>
                  <a:gd name="T27" fmla="*/ 46 h 46"/>
                  <a:gd name="T28" fmla="*/ 54 w 54"/>
                  <a:gd name="T29" fmla="*/ 40 h 46"/>
                  <a:gd name="T30" fmla="*/ 47 w 54"/>
                  <a:gd name="T31" fmla="*/ 34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4" h="46">
                    <a:moveTo>
                      <a:pt x="47" y="34"/>
                    </a:moveTo>
                    <a:cubicBezTo>
                      <a:pt x="44" y="33"/>
                      <a:pt x="39" y="29"/>
                      <a:pt x="32" y="28"/>
                    </a:cubicBezTo>
                    <a:cubicBezTo>
                      <a:pt x="33" y="26"/>
                      <a:pt x="35" y="23"/>
                      <a:pt x="36" y="19"/>
                    </a:cubicBezTo>
                    <a:cubicBezTo>
                      <a:pt x="37" y="17"/>
                      <a:pt x="37" y="15"/>
                      <a:pt x="37" y="13"/>
                    </a:cubicBezTo>
                    <a:cubicBezTo>
                      <a:pt x="37" y="11"/>
                      <a:pt x="38" y="8"/>
                      <a:pt x="37" y="6"/>
                    </a:cubicBezTo>
                    <a:cubicBezTo>
                      <a:pt x="35" y="1"/>
                      <a:pt x="31" y="0"/>
                      <a:pt x="27" y="0"/>
                    </a:cubicBezTo>
                    <a:cubicBezTo>
                      <a:pt x="22" y="0"/>
                      <a:pt x="18" y="1"/>
                      <a:pt x="17" y="6"/>
                    </a:cubicBezTo>
                    <a:cubicBezTo>
                      <a:pt x="16" y="8"/>
                      <a:pt x="17" y="11"/>
                      <a:pt x="17" y="13"/>
                    </a:cubicBezTo>
                    <a:cubicBezTo>
                      <a:pt x="17" y="15"/>
                      <a:pt x="16" y="17"/>
                      <a:pt x="17" y="19"/>
                    </a:cubicBezTo>
                    <a:cubicBezTo>
                      <a:pt x="19" y="23"/>
                      <a:pt x="20" y="26"/>
                      <a:pt x="22" y="28"/>
                    </a:cubicBezTo>
                    <a:cubicBezTo>
                      <a:pt x="15" y="29"/>
                      <a:pt x="10" y="33"/>
                      <a:pt x="7" y="34"/>
                    </a:cubicBezTo>
                    <a:cubicBezTo>
                      <a:pt x="0" y="37"/>
                      <a:pt x="0" y="40"/>
                      <a:pt x="0" y="40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54" y="46"/>
                      <a:pt x="54" y="46"/>
                      <a:pt x="54" y="46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4" y="40"/>
                      <a:pt x="54" y="37"/>
                      <a:pt x="47" y="3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xmlns="" id="{8A856A02-355D-4291-88A1-D095FA425129}"/>
              </a:ext>
            </a:extLst>
          </p:cNvPr>
          <p:cNvGrpSpPr/>
          <p:nvPr/>
        </p:nvGrpSpPr>
        <p:grpSpPr>
          <a:xfrm>
            <a:off x="10109401" y="2582944"/>
            <a:ext cx="1603751" cy="425588"/>
            <a:chOff x="2426005" y="163377"/>
            <a:chExt cx="1041330" cy="276337"/>
          </a:xfrm>
          <a:solidFill>
            <a:schemeClr val="bg1"/>
          </a:solidFill>
        </p:grpSpPr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4734C150-9565-4C4D-B401-66742536A84B}"/>
                </a:ext>
              </a:extLst>
            </p:cNvPr>
            <p:cNvGrpSpPr/>
            <p:nvPr/>
          </p:nvGrpSpPr>
          <p:grpSpPr>
            <a:xfrm>
              <a:off x="2426005" y="163377"/>
              <a:ext cx="281400" cy="276337"/>
              <a:chOff x="2201511" y="730251"/>
              <a:chExt cx="617538" cy="606426"/>
            </a:xfrm>
            <a:grpFill/>
          </p:grpSpPr>
          <p:sp>
            <p:nvSpPr>
              <p:cNvPr id="104" name="Freeform 43">
                <a:extLst>
                  <a:ext uri="{FF2B5EF4-FFF2-40B4-BE49-F238E27FC236}">
                    <a16:creationId xmlns:a16="http://schemas.microsoft.com/office/drawing/2014/main" xmlns="" id="{5F705030-71E7-4011-9972-440722D30792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5" name="Freeform 44">
                <a:extLst>
                  <a:ext uri="{FF2B5EF4-FFF2-40B4-BE49-F238E27FC236}">
                    <a16:creationId xmlns:a16="http://schemas.microsoft.com/office/drawing/2014/main" xmlns="" id="{33280BB1-6397-4A3F-9242-ED5D278F856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F5D29A86-6E78-4B1A-BFAB-968D751ED63F}"/>
                </a:ext>
              </a:extLst>
            </p:cNvPr>
            <p:cNvGrpSpPr/>
            <p:nvPr/>
          </p:nvGrpSpPr>
          <p:grpSpPr>
            <a:xfrm>
              <a:off x="2734421" y="163377"/>
              <a:ext cx="732914" cy="275613"/>
              <a:chOff x="3474748" y="1823705"/>
              <a:chExt cx="3353171" cy="1260963"/>
            </a:xfrm>
            <a:grpFill/>
          </p:grpSpPr>
          <p:sp>
            <p:nvSpPr>
              <p:cNvPr id="70" name="Freeform 45">
                <a:extLst>
                  <a:ext uri="{FF2B5EF4-FFF2-40B4-BE49-F238E27FC236}">
                    <a16:creationId xmlns:a16="http://schemas.microsoft.com/office/drawing/2014/main" xmlns="" id="{6EBCFB9C-CB36-4C91-B9DC-F17D412D3D1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46">
                <a:extLst>
                  <a:ext uri="{FF2B5EF4-FFF2-40B4-BE49-F238E27FC236}">
                    <a16:creationId xmlns:a16="http://schemas.microsoft.com/office/drawing/2014/main" xmlns="" id="{056D2D85-5A64-4FFD-A917-6CBB4CBB8D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47">
                <a:extLst>
                  <a:ext uri="{FF2B5EF4-FFF2-40B4-BE49-F238E27FC236}">
                    <a16:creationId xmlns:a16="http://schemas.microsoft.com/office/drawing/2014/main" xmlns="" id="{DAC66813-933E-43DB-9B51-EF7B65E397E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Rectangle 48">
                <a:extLst>
                  <a:ext uri="{FF2B5EF4-FFF2-40B4-BE49-F238E27FC236}">
                    <a16:creationId xmlns:a16="http://schemas.microsoft.com/office/drawing/2014/main" xmlns="" id="{E7365FAB-159C-41CD-8B08-B9CECB0A41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49">
                <a:extLst>
                  <a:ext uri="{FF2B5EF4-FFF2-40B4-BE49-F238E27FC236}">
                    <a16:creationId xmlns:a16="http://schemas.microsoft.com/office/drawing/2014/main" xmlns="" id="{51ECA5E3-EAFC-4682-A9DD-7A9A4F92E8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50">
                <a:extLst>
                  <a:ext uri="{FF2B5EF4-FFF2-40B4-BE49-F238E27FC236}">
                    <a16:creationId xmlns:a16="http://schemas.microsoft.com/office/drawing/2014/main" xmlns="" id="{55476F43-5DA3-41D0-94AF-CFD42DEF5E50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51">
                <a:extLst>
                  <a:ext uri="{FF2B5EF4-FFF2-40B4-BE49-F238E27FC236}">
                    <a16:creationId xmlns:a16="http://schemas.microsoft.com/office/drawing/2014/main" xmlns="" id="{6031CAF8-B6FD-4975-A6D7-8EBECB5ECCF0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Rectangle 52">
                <a:extLst>
                  <a:ext uri="{FF2B5EF4-FFF2-40B4-BE49-F238E27FC236}">
                    <a16:creationId xmlns:a16="http://schemas.microsoft.com/office/drawing/2014/main" xmlns="" id="{39936F53-2EDC-4E66-887E-C83953FE9EF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53">
                <a:extLst>
                  <a:ext uri="{FF2B5EF4-FFF2-40B4-BE49-F238E27FC236}">
                    <a16:creationId xmlns:a16="http://schemas.microsoft.com/office/drawing/2014/main" xmlns="" id="{6EB609B4-2F02-4263-B451-F9936FB2FA6A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54">
                <a:extLst>
                  <a:ext uri="{FF2B5EF4-FFF2-40B4-BE49-F238E27FC236}">
                    <a16:creationId xmlns:a16="http://schemas.microsoft.com/office/drawing/2014/main" xmlns="" id="{DED24AEE-8E01-4F72-999D-529C6A9021C4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55">
                <a:extLst>
                  <a:ext uri="{FF2B5EF4-FFF2-40B4-BE49-F238E27FC236}">
                    <a16:creationId xmlns:a16="http://schemas.microsoft.com/office/drawing/2014/main" xmlns="" id="{18624B5E-EF3C-41C7-971A-9005D877C8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56">
                <a:extLst>
                  <a:ext uri="{FF2B5EF4-FFF2-40B4-BE49-F238E27FC236}">
                    <a16:creationId xmlns:a16="http://schemas.microsoft.com/office/drawing/2014/main" xmlns="" id="{98DF2101-C09D-4E85-959D-933DC46FFA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7">
                <a:extLst>
                  <a:ext uri="{FF2B5EF4-FFF2-40B4-BE49-F238E27FC236}">
                    <a16:creationId xmlns:a16="http://schemas.microsoft.com/office/drawing/2014/main" xmlns="" id="{9E355907-ADA2-4E3D-8485-DB915E56BF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Rectangle 58">
                <a:extLst>
                  <a:ext uri="{FF2B5EF4-FFF2-40B4-BE49-F238E27FC236}">
                    <a16:creationId xmlns:a16="http://schemas.microsoft.com/office/drawing/2014/main" xmlns="" id="{17E813C5-21C7-404D-9E60-6A0C2508F5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9">
                <a:extLst>
                  <a:ext uri="{FF2B5EF4-FFF2-40B4-BE49-F238E27FC236}">
                    <a16:creationId xmlns:a16="http://schemas.microsoft.com/office/drawing/2014/main" xmlns="" id="{CB6AA0D9-9B63-4457-A2F2-2D884A91C62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60">
                <a:extLst>
                  <a:ext uri="{FF2B5EF4-FFF2-40B4-BE49-F238E27FC236}">
                    <a16:creationId xmlns:a16="http://schemas.microsoft.com/office/drawing/2014/main" xmlns="" id="{2EDE2FD9-4F2A-4632-B0D3-498B28F8F404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61">
                <a:extLst>
                  <a:ext uri="{FF2B5EF4-FFF2-40B4-BE49-F238E27FC236}">
                    <a16:creationId xmlns:a16="http://schemas.microsoft.com/office/drawing/2014/main" xmlns="" id="{5363B866-6979-40AF-8628-3E36CD541B8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Rectangle 62">
                <a:extLst>
                  <a:ext uri="{FF2B5EF4-FFF2-40B4-BE49-F238E27FC236}">
                    <a16:creationId xmlns:a16="http://schemas.microsoft.com/office/drawing/2014/main" xmlns="" id="{448AFFEF-E1F9-4F57-BD43-1A59CE4B70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63">
                <a:extLst>
                  <a:ext uri="{FF2B5EF4-FFF2-40B4-BE49-F238E27FC236}">
                    <a16:creationId xmlns:a16="http://schemas.microsoft.com/office/drawing/2014/main" xmlns="" id="{F681A27E-1164-46EC-9BE6-C61B9B260588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64">
                <a:extLst>
                  <a:ext uri="{FF2B5EF4-FFF2-40B4-BE49-F238E27FC236}">
                    <a16:creationId xmlns:a16="http://schemas.microsoft.com/office/drawing/2014/main" xmlns="" id="{6D936FE1-7EA1-4526-903D-99BAB968B0D7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65">
                <a:extLst>
                  <a:ext uri="{FF2B5EF4-FFF2-40B4-BE49-F238E27FC236}">
                    <a16:creationId xmlns:a16="http://schemas.microsoft.com/office/drawing/2014/main" xmlns="" id="{D8FBB413-7B02-47E2-84A2-029B26E770A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6">
                <a:extLst>
                  <a:ext uri="{FF2B5EF4-FFF2-40B4-BE49-F238E27FC236}">
                    <a16:creationId xmlns:a16="http://schemas.microsoft.com/office/drawing/2014/main" xmlns="" id="{46A56F25-7089-4E92-8416-F18BEA25AF7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67">
                <a:extLst>
                  <a:ext uri="{FF2B5EF4-FFF2-40B4-BE49-F238E27FC236}">
                    <a16:creationId xmlns:a16="http://schemas.microsoft.com/office/drawing/2014/main" xmlns="" id="{449AB835-C21B-4E53-90C3-96E44AD2B425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68">
                <a:extLst>
                  <a:ext uri="{FF2B5EF4-FFF2-40B4-BE49-F238E27FC236}">
                    <a16:creationId xmlns:a16="http://schemas.microsoft.com/office/drawing/2014/main" xmlns="" id="{F25D5555-0E75-40D8-AB25-CDAAF3B35518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9">
                <a:extLst>
                  <a:ext uri="{FF2B5EF4-FFF2-40B4-BE49-F238E27FC236}">
                    <a16:creationId xmlns:a16="http://schemas.microsoft.com/office/drawing/2014/main" xmlns="" id="{F7837CC6-EAB4-4C0F-9D03-8D0196974F3F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70">
                <a:extLst>
                  <a:ext uri="{FF2B5EF4-FFF2-40B4-BE49-F238E27FC236}">
                    <a16:creationId xmlns:a16="http://schemas.microsoft.com/office/drawing/2014/main" xmlns="" id="{C0772962-7C9E-4F40-B343-B476E782C18F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71">
                <a:extLst>
                  <a:ext uri="{FF2B5EF4-FFF2-40B4-BE49-F238E27FC236}">
                    <a16:creationId xmlns:a16="http://schemas.microsoft.com/office/drawing/2014/main" xmlns="" id="{1EFD04E7-7BBF-403A-866B-322DBD34B472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72">
                <a:extLst>
                  <a:ext uri="{FF2B5EF4-FFF2-40B4-BE49-F238E27FC236}">
                    <a16:creationId xmlns:a16="http://schemas.microsoft.com/office/drawing/2014/main" xmlns="" id="{24F9AD9F-F6FE-4A0F-9A09-964DB9E6FB8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73">
                <a:extLst>
                  <a:ext uri="{FF2B5EF4-FFF2-40B4-BE49-F238E27FC236}">
                    <a16:creationId xmlns:a16="http://schemas.microsoft.com/office/drawing/2014/main" xmlns="" id="{F8C5FB58-08A0-4480-AE2D-314486C11D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74">
                <a:extLst>
                  <a:ext uri="{FF2B5EF4-FFF2-40B4-BE49-F238E27FC236}">
                    <a16:creationId xmlns:a16="http://schemas.microsoft.com/office/drawing/2014/main" xmlns="" id="{B3714938-8667-4BEA-8C85-8579907F20A1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75">
                <a:extLst>
                  <a:ext uri="{FF2B5EF4-FFF2-40B4-BE49-F238E27FC236}">
                    <a16:creationId xmlns:a16="http://schemas.microsoft.com/office/drawing/2014/main" xmlns="" id="{B321C849-77B4-4DDC-B016-FB40B18F3ED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76">
                <a:extLst>
                  <a:ext uri="{FF2B5EF4-FFF2-40B4-BE49-F238E27FC236}">
                    <a16:creationId xmlns:a16="http://schemas.microsoft.com/office/drawing/2014/main" xmlns="" id="{144B0C1D-4C88-43E8-8F1B-000BD99AF505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77">
                <a:extLst>
                  <a:ext uri="{FF2B5EF4-FFF2-40B4-BE49-F238E27FC236}">
                    <a16:creationId xmlns:a16="http://schemas.microsoft.com/office/drawing/2014/main" xmlns="" id="{B48919BB-3223-4F9F-BCE8-80468B4821D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EC954A1-AB47-4EA7-8205-E46701658AF1}"/>
              </a:ext>
            </a:extLst>
          </p:cNvPr>
          <p:cNvGrpSpPr/>
          <p:nvPr/>
        </p:nvGrpSpPr>
        <p:grpSpPr>
          <a:xfrm>
            <a:off x="549768" y="683828"/>
            <a:ext cx="8128000" cy="5589443"/>
            <a:chOff x="549768" y="683828"/>
            <a:chExt cx="8128000" cy="5589443"/>
          </a:xfrm>
        </p:grpSpPr>
        <p:graphicFrame>
          <p:nvGraphicFramePr>
            <p:cNvPr id="87" name="图表 86">
              <a:extLst>
                <a:ext uri="{FF2B5EF4-FFF2-40B4-BE49-F238E27FC236}">
                  <a16:creationId xmlns:a16="http://schemas.microsoft.com/office/drawing/2014/main" xmlns="" id="{622BEDC7-1675-4AD9-9F20-007DD6674874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091717188"/>
                </p:ext>
              </p:extLst>
            </p:nvPr>
          </p:nvGraphicFramePr>
          <p:xfrm>
            <a:off x="549768" y="1506538"/>
            <a:ext cx="8128000" cy="47667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7"/>
            </a:graphicData>
          </a:graphic>
        </p:graphicFrame>
        <p:sp>
          <p:nvSpPr>
            <p:cNvPr id="106" name="TextBox 93">
              <a:extLst>
                <a:ext uri="{FF2B5EF4-FFF2-40B4-BE49-F238E27FC236}">
                  <a16:creationId xmlns:a16="http://schemas.microsoft.com/office/drawing/2014/main" xmlns="" id="{1CCCEAFF-7446-4FFE-B33A-FBB6ED58940E}"/>
                </a:ext>
              </a:extLst>
            </p:cNvPr>
            <p:cNvSpPr txBox="1"/>
            <p:nvPr/>
          </p:nvSpPr>
          <p:spPr bwMode="auto">
            <a:xfrm>
              <a:off x="2087956" y="683828"/>
              <a:ext cx="5051624" cy="584775"/>
            </a:xfrm>
            <a:prstGeom prst="rect">
              <a:avLst/>
            </a:prstGeom>
          </p:spPr>
          <p:txBody>
            <a:bodyPr vert="horz" wrap="square">
              <a:spAutoFit/>
            </a:bodyPr>
            <a:lstStyle>
              <a:defPPr>
                <a:defRPr lang="zh-CN"/>
              </a:defPPr>
              <a:lvl1pPr algn="ctr" fontAlgn="auto">
                <a:spcBef>
                  <a:spcPts val="0"/>
                </a:spcBef>
                <a:spcAft>
                  <a:spcPts val="0"/>
                </a:spcAft>
                <a:defRPr sz="2400" b="0">
                  <a:solidFill>
                    <a:schemeClr val="bg1">
                      <a:lumMod val="95000"/>
                    </a:schemeClr>
                  </a:solidFill>
                  <a:effectLst/>
                  <a:latin typeface="微软雅黑" pitchFamily="34" charset="-122"/>
                  <a:ea typeface="微软雅黑" pitchFamily="34" charset="-122"/>
                </a:defRPr>
              </a:lvl1pPr>
            </a:lstStyle>
            <a:p>
              <a:r>
                <a:rPr lang="zh-CN" altLang="en-US" sz="320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点击此处添加标题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45009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BAA16E01-654F-467B-A1CD-E9A3228984D7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7" name="矩形 26">
            <a:extLst>
              <a:ext uri="{FF2B5EF4-FFF2-40B4-BE49-F238E27FC236}">
                <a16:creationId xmlns:a16="http://schemas.microsoft.com/office/drawing/2014/main" xmlns="" id="{9FB006B5-BE7E-48C5-9F76-0B68486A8ED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4" name="矩形 23"/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8" name="图片 57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23" t="60411" r="194" b="4011"/>
          <a:stretch/>
        </p:blipFill>
        <p:spPr>
          <a:xfrm>
            <a:off x="0" y="3238558"/>
            <a:ext cx="12192000" cy="2880179"/>
          </a:xfrm>
          <a:custGeom>
            <a:avLst/>
            <a:gdLst>
              <a:gd name="connsiteX0" fmla="*/ 0 w 2581275"/>
              <a:gd name="connsiteY0" fmla="*/ 0 h 1728788"/>
              <a:gd name="connsiteX1" fmla="*/ 2581275 w 2581275"/>
              <a:gd name="connsiteY1" fmla="*/ 0 h 1728788"/>
              <a:gd name="connsiteX2" fmla="*/ 2581275 w 2581275"/>
              <a:gd name="connsiteY2" fmla="*/ 1728788 h 1728788"/>
              <a:gd name="connsiteX3" fmla="*/ 0 w 2581275"/>
              <a:gd name="connsiteY3" fmla="*/ 1728788 h 1728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81275" h="1728788">
                <a:moveTo>
                  <a:pt x="0" y="0"/>
                </a:moveTo>
                <a:lnTo>
                  <a:pt x="2581275" y="0"/>
                </a:lnTo>
                <a:lnTo>
                  <a:pt x="2581275" y="1728788"/>
                </a:lnTo>
                <a:lnTo>
                  <a:pt x="0" y="1728788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59" name="矩形 58"/>
          <p:cNvSpPr/>
          <p:nvPr/>
        </p:nvSpPr>
        <p:spPr>
          <a:xfrm>
            <a:off x="0" y="3238558"/>
            <a:ext cx="12192000" cy="2880179"/>
          </a:xfrm>
          <a:prstGeom prst="rect">
            <a:avLst/>
          </a:prstGeom>
          <a:gradFill flip="none" rotWithShape="1">
            <a:gsLst>
              <a:gs pos="0">
                <a:srgbClr val="1AAAFF"/>
              </a:gs>
              <a:gs pos="71000">
                <a:srgbClr val="004899">
                  <a:alpha val="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2" name="图片 61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7660" t="1618" r="18801" b="2382"/>
          <a:stretch>
            <a:fillRect/>
          </a:stretch>
        </p:blipFill>
        <p:spPr>
          <a:xfrm>
            <a:off x="5065336" y="2193069"/>
            <a:ext cx="2061328" cy="2061328"/>
          </a:xfrm>
          <a:custGeom>
            <a:avLst/>
            <a:gdLst>
              <a:gd name="connsiteX0" fmla="*/ 705752 w 1411504"/>
              <a:gd name="connsiteY0" fmla="*/ 0 h 1411504"/>
              <a:gd name="connsiteX1" fmla="*/ 1411504 w 1411504"/>
              <a:gd name="connsiteY1" fmla="*/ 705752 h 1411504"/>
              <a:gd name="connsiteX2" fmla="*/ 705752 w 1411504"/>
              <a:gd name="connsiteY2" fmla="*/ 1411504 h 1411504"/>
              <a:gd name="connsiteX3" fmla="*/ 0 w 1411504"/>
              <a:gd name="connsiteY3" fmla="*/ 705752 h 1411504"/>
              <a:gd name="connsiteX4" fmla="*/ 705752 w 1411504"/>
              <a:gd name="connsiteY4" fmla="*/ 0 h 141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11504" h="1411504">
                <a:moveTo>
                  <a:pt x="705752" y="0"/>
                </a:moveTo>
                <a:cubicBezTo>
                  <a:pt x="1095528" y="0"/>
                  <a:pt x="1411504" y="315976"/>
                  <a:pt x="1411504" y="705752"/>
                </a:cubicBezTo>
                <a:cubicBezTo>
                  <a:pt x="1411504" y="1095528"/>
                  <a:pt x="1095528" y="1411504"/>
                  <a:pt x="705752" y="1411504"/>
                </a:cubicBezTo>
                <a:cubicBezTo>
                  <a:pt x="315976" y="1411504"/>
                  <a:pt x="0" y="1095528"/>
                  <a:pt x="0" y="705752"/>
                </a:cubicBezTo>
                <a:cubicBezTo>
                  <a:pt x="0" y="315976"/>
                  <a:pt x="315976" y="0"/>
                  <a:pt x="705752" y="0"/>
                </a:cubicBezTo>
                <a:close/>
              </a:path>
            </a:pathLst>
          </a:custGeom>
          <a:noFill/>
          <a:ln w="28575">
            <a:gradFill>
              <a:gsLst>
                <a:gs pos="0">
                  <a:srgbClr val="1BAAFF"/>
                </a:gs>
                <a:gs pos="100000">
                  <a:srgbClr val="A762E4"/>
                </a:gs>
              </a:gsLst>
              <a:lin ang="5400000" scaled="1"/>
            </a:gradFill>
          </a:ln>
        </p:spPr>
      </p:pic>
      <p:sp>
        <p:nvSpPr>
          <p:cNvPr id="63" name="椭圆 62"/>
          <p:cNvSpPr/>
          <p:nvPr/>
        </p:nvSpPr>
        <p:spPr>
          <a:xfrm>
            <a:off x="5458685" y="2586418"/>
            <a:ext cx="1274630" cy="1274630"/>
          </a:xfrm>
          <a:prstGeom prst="ellipse">
            <a:avLst/>
          </a:prstGeom>
          <a:solidFill>
            <a:srgbClr val="000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570118" y="2697851"/>
            <a:ext cx="1051764" cy="1051764"/>
          </a:xfrm>
          <a:prstGeom prst="ellipse">
            <a:avLst/>
          </a:prstGeom>
          <a:gradFill flip="none" rotWithShape="1">
            <a:gsLst>
              <a:gs pos="0">
                <a:srgbClr val="1AAAFF"/>
              </a:gs>
              <a:gs pos="100000">
                <a:srgbClr val="0350F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629150" y="1755109"/>
            <a:ext cx="2933700" cy="29337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886200" y="1012159"/>
            <a:ext cx="4419600" cy="44196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3035300" y="161259"/>
            <a:ext cx="6121400" cy="6121400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2035666" y="-838375"/>
            <a:ext cx="8120668" cy="8120668"/>
          </a:xfrm>
          <a:prstGeom prst="ellipse">
            <a:avLst/>
          </a:prstGeom>
          <a:noFill/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直角三角形 8"/>
          <p:cNvSpPr/>
          <p:nvPr/>
        </p:nvSpPr>
        <p:spPr>
          <a:xfrm rot="2700000">
            <a:off x="910718" y="4606693"/>
            <a:ext cx="143908" cy="143908"/>
          </a:xfrm>
          <a:custGeom>
            <a:avLst/>
            <a:gdLst>
              <a:gd name="connsiteX0" fmla="*/ 0 w 925974"/>
              <a:gd name="connsiteY0" fmla="*/ 925974 h 925974"/>
              <a:gd name="connsiteX1" fmla="*/ 0 w 925974"/>
              <a:gd name="connsiteY1" fmla="*/ 0 h 925974"/>
              <a:gd name="connsiteX2" fmla="*/ 925974 w 925974"/>
              <a:gd name="connsiteY2" fmla="*/ 925974 h 925974"/>
              <a:gd name="connsiteX3" fmla="*/ 0 w 925974"/>
              <a:gd name="connsiteY3" fmla="*/ 925974 h 925974"/>
              <a:gd name="connsiteX0" fmla="*/ 0 w 925974"/>
              <a:gd name="connsiteY0" fmla="*/ 925974 h 925974"/>
              <a:gd name="connsiteX1" fmla="*/ 0 w 925974"/>
              <a:gd name="connsiteY1" fmla="*/ 0 h 925974"/>
              <a:gd name="connsiteX2" fmla="*/ 447675 w 925974"/>
              <a:gd name="connsiteY2" fmla="*/ 435436 h 925974"/>
              <a:gd name="connsiteX3" fmla="*/ 925974 w 925974"/>
              <a:gd name="connsiteY3" fmla="*/ 925974 h 925974"/>
              <a:gd name="connsiteX4" fmla="*/ 0 w 925974"/>
              <a:gd name="connsiteY4" fmla="*/ 925974 h 925974"/>
              <a:gd name="connsiteX0" fmla="*/ 447675 w 925974"/>
              <a:gd name="connsiteY0" fmla="*/ 435436 h 925974"/>
              <a:gd name="connsiteX1" fmla="*/ 925974 w 925974"/>
              <a:gd name="connsiteY1" fmla="*/ 925974 h 925974"/>
              <a:gd name="connsiteX2" fmla="*/ 0 w 925974"/>
              <a:gd name="connsiteY2" fmla="*/ 925974 h 925974"/>
              <a:gd name="connsiteX3" fmla="*/ 0 w 925974"/>
              <a:gd name="connsiteY3" fmla="*/ 0 h 925974"/>
              <a:gd name="connsiteX4" fmla="*/ 539115 w 925974"/>
              <a:gd name="connsiteY4" fmla="*/ 526876 h 925974"/>
              <a:gd name="connsiteX0" fmla="*/ 447675 w 925974"/>
              <a:gd name="connsiteY0" fmla="*/ 435436 h 925974"/>
              <a:gd name="connsiteX1" fmla="*/ 925974 w 925974"/>
              <a:gd name="connsiteY1" fmla="*/ 925974 h 925974"/>
              <a:gd name="connsiteX2" fmla="*/ 0 w 925974"/>
              <a:gd name="connsiteY2" fmla="*/ 925974 h 925974"/>
              <a:gd name="connsiteX3" fmla="*/ 0 w 925974"/>
              <a:gd name="connsiteY3" fmla="*/ 0 h 925974"/>
              <a:gd name="connsiteX0" fmla="*/ 925974 w 925974"/>
              <a:gd name="connsiteY0" fmla="*/ 925974 h 925974"/>
              <a:gd name="connsiteX1" fmla="*/ 0 w 925974"/>
              <a:gd name="connsiteY1" fmla="*/ 925974 h 925974"/>
              <a:gd name="connsiteX2" fmla="*/ 0 w 925974"/>
              <a:gd name="connsiteY2" fmla="*/ 0 h 92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974" h="925974">
                <a:moveTo>
                  <a:pt x="925974" y="925974"/>
                </a:moveTo>
                <a:lnTo>
                  <a:pt x="0" y="925974"/>
                </a:lnTo>
                <a:lnTo>
                  <a:pt x="0" y="0"/>
                </a:lnTo>
              </a:path>
            </a:pathLst>
          </a:custGeom>
          <a:noFill/>
          <a:ln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直角三角形 8"/>
          <p:cNvSpPr/>
          <p:nvPr/>
        </p:nvSpPr>
        <p:spPr>
          <a:xfrm rot="18900000" flipH="1">
            <a:off x="11137375" y="4606693"/>
            <a:ext cx="143908" cy="143908"/>
          </a:xfrm>
          <a:custGeom>
            <a:avLst/>
            <a:gdLst>
              <a:gd name="connsiteX0" fmla="*/ 0 w 925974"/>
              <a:gd name="connsiteY0" fmla="*/ 925974 h 925974"/>
              <a:gd name="connsiteX1" fmla="*/ 0 w 925974"/>
              <a:gd name="connsiteY1" fmla="*/ 0 h 925974"/>
              <a:gd name="connsiteX2" fmla="*/ 925974 w 925974"/>
              <a:gd name="connsiteY2" fmla="*/ 925974 h 925974"/>
              <a:gd name="connsiteX3" fmla="*/ 0 w 925974"/>
              <a:gd name="connsiteY3" fmla="*/ 925974 h 925974"/>
              <a:gd name="connsiteX0" fmla="*/ 0 w 925974"/>
              <a:gd name="connsiteY0" fmla="*/ 925974 h 925974"/>
              <a:gd name="connsiteX1" fmla="*/ 0 w 925974"/>
              <a:gd name="connsiteY1" fmla="*/ 0 h 925974"/>
              <a:gd name="connsiteX2" fmla="*/ 447675 w 925974"/>
              <a:gd name="connsiteY2" fmla="*/ 435436 h 925974"/>
              <a:gd name="connsiteX3" fmla="*/ 925974 w 925974"/>
              <a:gd name="connsiteY3" fmla="*/ 925974 h 925974"/>
              <a:gd name="connsiteX4" fmla="*/ 0 w 925974"/>
              <a:gd name="connsiteY4" fmla="*/ 925974 h 925974"/>
              <a:gd name="connsiteX0" fmla="*/ 447675 w 925974"/>
              <a:gd name="connsiteY0" fmla="*/ 435436 h 925974"/>
              <a:gd name="connsiteX1" fmla="*/ 925974 w 925974"/>
              <a:gd name="connsiteY1" fmla="*/ 925974 h 925974"/>
              <a:gd name="connsiteX2" fmla="*/ 0 w 925974"/>
              <a:gd name="connsiteY2" fmla="*/ 925974 h 925974"/>
              <a:gd name="connsiteX3" fmla="*/ 0 w 925974"/>
              <a:gd name="connsiteY3" fmla="*/ 0 h 925974"/>
              <a:gd name="connsiteX4" fmla="*/ 539115 w 925974"/>
              <a:gd name="connsiteY4" fmla="*/ 526876 h 925974"/>
              <a:gd name="connsiteX0" fmla="*/ 447675 w 925974"/>
              <a:gd name="connsiteY0" fmla="*/ 435436 h 925974"/>
              <a:gd name="connsiteX1" fmla="*/ 925974 w 925974"/>
              <a:gd name="connsiteY1" fmla="*/ 925974 h 925974"/>
              <a:gd name="connsiteX2" fmla="*/ 0 w 925974"/>
              <a:gd name="connsiteY2" fmla="*/ 925974 h 925974"/>
              <a:gd name="connsiteX3" fmla="*/ 0 w 925974"/>
              <a:gd name="connsiteY3" fmla="*/ 0 h 925974"/>
              <a:gd name="connsiteX0" fmla="*/ 925974 w 925974"/>
              <a:gd name="connsiteY0" fmla="*/ 925974 h 925974"/>
              <a:gd name="connsiteX1" fmla="*/ 0 w 925974"/>
              <a:gd name="connsiteY1" fmla="*/ 925974 h 925974"/>
              <a:gd name="connsiteX2" fmla="*/ 0 w 925974"/>
              <a:gd name="connsiteY2" fmla="*/ 0 h 9259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925974" h="925974">
                <a:moveTo>
                  <a:pt x="925974" y="925974"/>
                </a:moveTo>
                <a:lnTo>
                  <a:pt x="0" y="925974"/>
                </a:lnTo>
                <a:lnTo>
                  <a:pt x="0" y="0"/>
                </a:lnTo>
              </a:path>
            </a:pathLst>
          </a:custGeom>
          <a:noFill/>
          <a:ln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295800" y="778942"/>
            <a:ext cx="3600400" cy="70788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公司企业文化</a:t>
            </a:r>
          </a:p>
        </p:txBody>
      </p:sp>
      <p:sp>
        <p:nvSpPr>
          <p:cNvPr id="43" name="圆角矩形 62">
            <a:extLst>
              <a:ext uri="{FF2B5EF4-FFF2-40B4-BE49-F238E27FC236}">
                <a16:creationId xmlns:a16="http://schemas.microsoft.com/office/drawing/2014/main" xmlns="" id="{29B3A73C-7BCC-41C2-9F35-A0C0C71CA5FA}"/>
              </a:ext>
            </a:extLst>
          </p:cNvPr>
          <p:cNvSpPr/>
          <p:nvPr/>
        </p:nvSpPr>
        <p:spPr>
          <a:xfrm>
            <a:off x="4799856" y="5166046"/>
            <a:ext cx="2649156" cy="389478"/>
          </a:xfrm>
          <a:prstGeom prst="roundRect">
            <a:avLst>
              <a:gd name="adj" fmla="val 50000"/>
            </a:avLst>
          </a:prstGeom>
          <a:solidFill>
            <a:srgbClr val="0350FF"/>
          </a:solidFill>
          <a:ln>
            <a:noFill/>
          </a:ln>
          <a:effectLst>
            <a:outerShdw blurRad="254000" sx="102000" sy="102000" algn="ctr" rotWithShape="0">
              <a:srgbClr val="0350FF">
                <a:alpha val="40000"/>
              </a:srgb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1400">
              <a:solidFill>
                <a:schemeClr val="tx1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231904" y="5167857"/>
            <a:ext cx="1770608" cy="374356"/>
          </a:xfrm>
          <a:prstGeom prst="rect">
            <a:avLst/>
          </a:prstGeom>
          <a:noFill/>
          <a:ln>
            <a:noFill/>
          </a:ln>
        </p:spPr>
        <p:txBody>
          <a:bodyPr wrap="square" lIns="65935" tIns="32968" rIns="65935" bIns="32968">
            <a:spAutoFit/>
          </a:bodyPr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  <a:cs typeface="Times New Roman" panose="02020603050405020304" pitchFamily="18" charset="0"/>
              </a:rPr>
              <a:t>输入文字</a:t>
            </a:r>
            <a:endParaRPr lang="en-US" altLang="zh-CN" sz="2000" kern="0" dirty="0">
              <a:solidFill>
                <a:schemeClr val="bg1"/>
              </a:solidFill>
              <a:latin typeface="方正中等线_GBK" panose="03000509000000000000" pitchFamily="65" charset="-122"/>
              <a:ea typeface="方正中等线_GBK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xmlns="" id="{8B4E88A6-320E-49DD-B1FB-4AF01F0A264E}"/>
              </a:ext>
            </a:extLst>
          </p:cNvPr>
          <p:cNvGrpSpPr/>
          <p:nvPr/>
        </p:nvGrpSpPr>
        <p:grpSpPr>
          <a:xfrm>
            <a:off x="5826793" y="2917374"/>
            <a:ext cx="557240" cy="544918"/>
            <a:chOff x="9637713" y="1711325"/>
            <a:chExt cx="646113" cy="631825"/>
          </a:xfrm>
          <a:solidFill>
            <a:schemeClr val="bg1"/>
          </a:solidFill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xmlns="" id="{CE95C391-A254-48D7-822C-050750A7D792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7901" y="1711325"/>
              <a:ext cx="415925" cy="631825"/>
            </a:xfrm>
            <a:custGeom>
              <a:avLst/>
              <a:gdLst>
                <a:gd name="T0" fmla="*/ 28 w 322"/>
                <a:gd name="T1" fmla="*/ 259 h 488"/>
                <a:gd name="T2" fmla="*/ 62 w 322"/>
                <a:gd name="T3" fmla="*/ 385 h 488"/>
                <a:gd name="T4" fmla="*/ 45 w 322"/>
                <a:gd name="T5" fmla="*/ 385 h 488"/>
                <a:gd name="T6" fmla="*/ 45 w 322"/>
                <a:gd name="T7" fmla="*/ 437 h 488"/>
                <a:gd name="T8" fmla="*/ 17 w 322"/>
                <a:gd name="T9" fmla="*/ 437 h 488"/>
                <a:gd name="T10" fmla="*/ 17 w 322"/>
                <a:gd name="T11" fmla="*/ 488 h 488"/>
                <a:gd name="T12" fmla="*/ 321 w 322"/>
                <a:gd name="T13" fmla="*/ 488 h 488"/>
                <a:gd name="T14" fmla="*/ 321 w 322"/>
                <a:gd name="T15" fmla="*/ 437 h 488"/>
                <a:gd name="T16" fmla="*/ 292 w 322"/>
                <a:gd name="T17" fmla="*/ 437 h 488"/>
                <a:gd name="T18" fmla="*/ 292 w 322"/>
                <a:gd name="T19" fmla="*/ 385 h 488"/>
                <a:gd name="T20" fmla="*/ 276 w 322"/>
                <a:gd name="T21" fmla="*/ 385 h 488"/>
                <a:gd name="T22" fmla="*/ 276 w 322"/>
                <a:gd name="T23" fmla="*/ 358 h 488"/>
                <a:gd name="T24" fmla="*/ 192 w 322"/>
                <a:gd name="T25" fmla="*/ 223 h 488"/>
                <a:gd name="T26" fmla="*/ 147 w 322"/>
                <a:gd name="T27" fmla="*/ 170 h 488"/>
                <a:gd name="T28" fmla="*/ 138 w 322"/>
                <a:gd name="T29" fmla="*/ 171 h 488"/>
                <a:gd name="T30" fmla="*/ 186 w 322"/>
                <a:gd name="T31" fmla="*/ 231 h 488"/>
                <a:gd name="T32" fmla="*/ 266 w 322"/>
                <a:gd name="T33" fmla="*/ 358 h 488"/>
                <a:gd name="T34" fmla="*/ 266 w 322"/>
                <a:gd name="T35" fmla="*/ 394 h 488"/>
                <a:gd name="T36" fmla="*/ 283 w 322"/>
                <a:gd name="T37" fmla="*/ 394 h 488"/>
                <a:gd name="T38" fmla="*/ 283 w 322"/>
                <a:gd name="T39" fmla="*/ 446 h 488"/>
                <a:gd name="T40" fmla="*/ 312 w 322"/>
                <a:gd name="T41" fmla="*/ 446 h 488"/>
                <a:gd name="T42" fmla="*/ 312 w 322"/>
                <a:gd name="T43" fmla="*/ 478 h 488"/>
                <a:gd name="T44" fmla="*/ 26 w 322"/>
                <a:gd name="T45" fmla="*/ 478 h 488"/>
                <a:gd name="T46" fmla="*/ 26 w 322"/>
                <a:gd name="T47" fmla="*/ 446 h 488"/>
                <a:gd name="T48" fmla="*/ 55 w 322"/>
                <a:gd name="T49" fmla="*/ 446 h 488"/>
                <a:gd name="T50" fmla="*/ 55 w 322"/>
                <a:gd name="T51" fmla="*/ 394 h 488"/>
                <a:gd name="T52" fmla="*/ 71 w 322"/>
                <a:gd name="T53" fmla="*/ 394 h 488"/>
                <a:gd name="T54" fmla="*/ 71 w 322"/>
                <a:gd name="T55" fmla="*/ 389 h 488"/>
                <a:gd name="T56" fmla="*/ 36 w 322"/>
                <a:gd name="T57" fmla="*/ 256 h 488"/>
                <a:gd name="T58" fmla="*/ 10 w 322"/>
                <a:gd name="T59" fmla="*/ 160 h 488"/>
                <a:gd name="T60" fmla="*/ 159 w 322"/>
                <a:gd name="T61" fmla="*/ 10 h 488"/>
                <a:gd name="T62" fmla="*/ 159 w 322"/>
                <a:gd name="T63" fmla="*/ 46 h 488"/>
                <a:gd name="T64" fmla="*/ 226 w 322"/>
                <a:gd name="T65" fmla="*/ 64 h 488"/>
                <a:gd name="T66" fmla="*/ 307 w 322"/>
                <a:gd name="T67" fmla="*/ 136 h 488"/>
                <a:gd name="T68" fmla="*/ 274 w 322"/>
                <a:gd name="T69" fmla="*/ 161 h 488"/>
                <a:gd name="T70" fmla="*/ 211 w 322"/>
                <a:gd name="T71" fmla="*/ 139 h 488"/>
                <a:gd name="T72" fmla="*/ 209 w 322"/>
                <a:gd name="T73" fmla="*/ 140 h 488"/>
                <a:gd name="T74" fmla="*/ 151 w 322"/>
                <a:gd name="T75" fmla="*/ 147 h 488"/>
                <a:gd name="T76" fmla="*/ 129 w 322"/>
                <a:gd name="T77" fmla="*/ 126 h 488"/>
                <a:gd name="T78" fmla="*/ 121 w 322"/>
                <a:gd name="T79" fmla="*/ 129 h 488"/>
                <a:gd name="T80" fmla="*/ 148 w 322"/>
                <a:gd name="T81" fmla="*/ 156 h 488"/>
                <a:gd name="T82" fmla="*/ 211 w 322"/>
                <a:gd name="T83" fmla="*/ 149 h 488"/>
                <a:gd name="T84" fmla="*/ 275 w 322"/>
                <a:gd name="T85" fmla="*/ 171 h 488"/>
                <a:gd name="T86" fmla="*/ 322 w 322"/>
                <a:gd name="T87" fmla="*/ 136 h 488"/>
                <a:gd name="T88" fmla="*/ 231 w 322"/>
                <a:gd name="T89" fmla="*/ 56 h 488"/>
                <a:gd name="T90" fmla="*/ 169 w 322"/>
                <a:gd name="T91" fmla="*/ 39 h 488"/>
                <a:gd name="T92" fmla="*/ 169 w 322"/>
                <a:gd name="T93" fmla="*/ 0 h 488"/>
                <a:gd name="T94" fmla="*/ 164 w 322"/>
                <a:gd name="T95" fmla="*/ 1 h 488"/>
                <a:gd name="T96" fmla="*/ 0 w 322"/>
                <a:gd name="T97" fmla="*/ 160 h 488"/>
                <a:gd name="T98" fmla="*/ 28 w 322"/>
                <a:gd name="T99" fmla="*/ 259 h 4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22" h="488">
                  <a:moveTo>
                    <a:pt x="28" y="259"/>
                  </a:moveTo>
                  <a:cubicBezTo>
                    <a:pt x="44" y="301"/>
                    <a:pt x="60" y="344"/>
                    <a:pt x="62" y="385"/>
                  </a:cubicBezTo>
                  <a:cubicBezTo>
                    <a:pt x="45" y="385"/>
                    <a:pt x="45" y="385"/>
                    <a:pt x="45" y="385"/>
                  </a:cubicBezTo>
                  <a:cubicBezTo>
                    <a:pt x="45" y="437"/>
                    <a:pt x="45" y="437"/>
                    <a:pt x="45" y="437"/>
                  </a:cubicBezTo>
                  <a:cubicBezTo>
                    <a:pt x="17" y="437"/>
                    <a:pt x="17" y="437"/>
                    <a:pt x="17" y="437"/>
                  </a:cubicBezTo>
                  <a:cubicBezTo>
                    <a:pt x="17" y="488"/>
                    <a:pt x="17" y="488"/>
                    <a:pt x="17" y="488"/>
                  </a:cubicBezTo>
                  <a:cubicBezTo>
                    <a:pt x="321" y="488"/>
                    <a:pt x="321" y="488"/>
                    <a:pt x="321" y="488"/>
                  </a:cubicBezTo>
                  <a:cubicBezTo>
                    <a:pt x="321" y="437"/>
                    <a:pt x="321" y="437"/>
                    <a:pt x="321" y="437"/>
                  </a:cubicBezTo>
                  <a:cubicBezTo>
                    <a:pt x="292" y="437"/>
                    <a:pt x="292" y="437"/>
                    <a:pt x="292" y="437"/>
                  </a:cubicBezTo>
                  <a:cubicBezTo>
                    <a:pt x="292" y="385"/>
                    <a:pt x="292" y="385"/>
                    <a:pt x="292" y="385"/>
                  </a:cubicBezTo>
                  <a:cubicBezTo>
                    <a:pt x="276" y="385"/>
                    <a:pt x="276" y="385"/>
                    <a:pt x="276" y="385"/>
                  </a:cubicBezTo>
                  <a:cubicBezTo>
                    <a:pt x="276" y="358"/>
                    <a:pt x="276" y="358"/>
                    <a:pt x="276" y="358"/>
                  </a:cubicBezTo>
                  <a:cubicBezTo>
                    <a:pt x="276" y="293"/>
                    <a:pt x="230" y="254"/>
                    <a:pt x="192" y="223"/>
                  </a:cubicBezTo>
                  <a:cubicBezTo>
                    <a:pt x="169" y="204"/>
                    <a:pt x="150" y="188"/>
                    <a:pt x="147" y="170"/>
                  </a:cubicBezTo>
                  <a:cubicBezTo>
                    <a:pt x="138" y="171"/>
                    <a:pt x="138" y="171"/>
                    <a:pt x="138" y="171"/>
                  </a:cubicBezTo>
                  <a:cubicBezTo>
                    <a:pt x="141" y="193"/>
                    <a:pt x="162" y="210"/>
                    <a:pt x="186" y="231"/>
                  </a:cubicBezTo>
                  <a:cubicBezTo>
                    <a:pt x="222" y="260"/>
                    <a:pt x="266" y="297"/>
                    <a:pt x="266" y="358"/>
                  </a:cubicBezTo>
                  <a:cubicBezTo>
                    <a:pt x="266" y="394"/>
                    <a:pt x="266" y="394"/>
                    <a:pt x="266" y="394"/>
                  </a:cubicBezTo>
                  <a:cubicBezTo>
                    <a:pt x="283" y="394"/>
                    <a:pt x="283" y="394"/>
                    <a:pt x="283" y="394"/>
                  </a:cubicBezTo>
                  <a:cubicBezTo>
                    <a:pt x="283" y="446"/>
                    <a:pt x="283" y="446"/>
                    <a:pt x="283" y="446"/>
                  </a:cubicBezTo>
                  <a:cubicBezTo>
                    <a:pt x="312" y="446"/>
                    <a:pt x="312" y="446"/>
                    <a:pt x="312" y="446"/>
                  </a:cubicBezTo>
                  <a:cubicBezTo>
                    <a:pt x="312" y="478"/>
                    <a:pt x="312" y="478"/>
                    <a:pt x="312" y="478"/>
                  </a:cubicBezTo>
                  <a:cubicBezTo>
                    <a:pt x="26" y="478"/>
                    <a:pt x="26" y="478"/>
                    <a:pt x="26" y="478"/>
                  </a:cubicBezTo>
                  <a:cubicBezTo>
                    <a:pt x="26" y="446"/>
                    <a:pt x="26" y="446"/>
                    <a:pt x="26" y="446"/>
                  </a:cubicBezTo>
                  <a:cubicBezTo>
                    <a:pt x="55" y="446"/>
                    <a:pt x="55" y="446"/>
                    <a:pt x="55" y="446"/>
                  </a:cubicBezTo>
                  <a:cubicBezTo>
                    <a:pt x="55" y="394"/>
                    <a:pt x="55" y="394"/>
                    <a:pt x="55" y="394"/>
                  </a:cubicBezTo>
                  <a:cubicBezTo>
                    <a:pt x="71" y="394"/>
                    <a:pt x="71" y="394"/>
                    <a:pt x="71" y="394"/>
                  </a:cubicBezTo>
                  <a:cubicBezTo>
                    <a:pt x="71" y="389"/>
                    <a:pt x="71" y="389"/>
                    <a:pt x="71" y="389"/>
                  </a:cubicBezTo>
                  <a:cubicBezTo>
                    <a:pt x="71" y="346"/>
                    <a:pt x="53" y="298"/>
                    <a:pt x="36" y="256"/>
                  </a:cubicBezTo>
                  <a:cubicBezTo>
                    <a:pt x="23" y="220"/>
                    <a:pt x="10" y="186"/>
                    <a:pt x="10" y="160"/>
                  </a:cubicBezTo>
                  <a:cubicBezTo>
                    <a:pt x="10" y="35"/>
                    <a:pt x="132" y="14"/>
                    <a:pt x="159" y="10"/>
                  </a:cubicBezTo>
                  <a:cubicBezTo>
                    <a:pt x="159" y="46"/>
                    <a:pt x="159" y="46"/>
                    <a:pt x="159" y="46"/>
                  </a:cubicBezTo>
                  <a:cubicBezTo>
                    <a:pt x="226" y="64"/>
                    <a:pt x="226" y="64"/>
                    <a:pt x="226" y="64"/>
                  </a:cubicBezTo>
                  <a:cubicBezTo>
                    <a:pt x="307" y="136"/>
                    <a:pt x="307" y="136"/>
                    <a:pt x="307" y="136"/>
                  </a:cubicBezTo>
                  <a:cubicBezTo>
                    <a:pt x="274" y="161"/>
                    <a:pt x="274" y="161"/>
                    <a:pt x="274" y="161"/>
                  </a:cubicBezTo>
                  <a:cubicBezTo>
                    <a:pt x="211" y="139"/>
                    <a:pt x="211" y="139"/>
                    <a:pt x="211" y="139"/>
                  </a:cubicBezTo>
                  <a:cubicBezTo>
                    <a:pt x="209" y="140"/>
                    <a:pt x="209" y="140"/>
                    <a:pt x="209" y="140"/>
                  </a:cubicBezTo>
                  <a:cubicBezTo>
                    <a:pt x="208" y="140"/>
                    <a:pt x="176" y="156"/>
                    <a:pt x="151" y="147"/>
                  </a:cubicBezTo>
                  <a:cubicBezTo>
                    <a:pt x="141" y="143"/>
                    <a:pt x="134" y="136"/>
                    <a:pt x="129" y="126"/>
                  </a:cubicBezTo>
                  <a:cubicBezTo>
                    <a:pt x="121" y="129"/>
                    <a:pt x="121" y="129"/>
                    <a:pt x="121" y="129"/>
                  </a:cubicBezTo>
                  <a:cubicBezTo>
                    <a:pt x="126" y="142"/>
                    <a:pt x="135" y="151"/>
                    <a:pt x="148" y="156"/>
                  </a:cubicBezTo>
                  <a:cubicBezTo>
                    <a:pt x="173" y="165"/>
                    <a:pt x="203" y="153"/>
                    <a:pt x="211" y="149"/>
                  </a:cubicBezTo>
                  <a:cubicBezTo>
                    <a:pt x="275" y="171"/>
                    <a:pt x="275" y="171"/>
                    <a:pt x="275" y="171"/>
                  </a:cubicBezTo>
                  <a:cubicBezTo>
                    <a:pt x="322" y="136"/>
                    <a:pt x="322" y="136"/>
                    <a:pt x="322" y="136"/>
                  </a:cubicBezTo>
                  <a:cubicBezTo>
                    <a:pt x="231" y="56"/>
                    <a:pt x="231" y="56"/>
                    <a:pt x="231" y="56"/>
                  </a:cubicBezTo>
                  <a:cubicBezTo>
                    <a:pt x="169" y="39"/>
                    <a:pt x="169" y="39"/>
                    <a:pt x="169" y="39"/>
                  </a:cubicBezTo>
                  <a:cubicBezTo>
                    <a:pt x="169" y="0"/>
                    <a:pt x="169" y="0"/>
                    <a:pt x="169" y="0"/>
                  </a:cubicBezTo>
                  <a:cubicBezTo>
                    <a:pt x="164" y="1"/>
                    <a:pt x="164" y="1"/>
                    <a:pt x="164" y="1"/>
                  </a:cubicBezTo>
                  <a:cubicBezTo>
                    <a:pt x="162" y="1"/>
                    <a:pt x="0" y="14"/>
                    <a:pt x="0" y="160"/>
                  </a:cubicBezTo>
                  <a:cubicBezTo>
                    <a:pt x="0" y="187"/>
                    <a:pt x="14" y="222"/>
                    <a:pt x="28" y="2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Rectangle 6">
              <a:extLst>
                <a:ext uri="{FF2B5EF4-FFF2-40B4-BE49-F238E27FC236}">
                  <a16:creationId xmlns:a16="http://schemas.microsoft.com/office/drawing/2014/main" xmlns="" id="{5E3BC2EB-2BF2-4780-8F42-29F157ED21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82201" y="2209800"/>
              <a:ext cx="211138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Rectangle 7">
              <a:extLst>
                <a:ext uri="{FF2B5EF4-FFF2-40B4-BE49-F238E27FC236}">
                  <a16:creationId xmlns:a16="http://schemas.microsoft.com/office/drawing/2014/main" xmlns="" id="{E494F0F2-0110-4463-82E2-3A3376F158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61563" y="2276475"/>
              <a:ext cx="250825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Rectangle 8">
              <a:extLst>
                <a:ext uri="{FF2B5EF4-FFF2-40B4-BE49-F238E27FC236}">
                  <a16:creationId xmlns:a16="http://schemas.microsoft.com/office/drawing/2014/main" xmlns="" id="{D2059881-CBC1-433A-806E-DF1D7DEF3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99676" y="1812925"/>
              <a:ext cx="39688" cy="127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9">
              <a:extLst>
                <a:ext uri="{FF2B5EF4-FFF2-40B4-BE49-F238E27FC236}">
                  <a16:creationId xmlns:a16="http://schemas.microsoft.com/office/drawing/2014/main" xmlns="" id="{679E4A45-A9F1-4CF8-837D-9A0BD416DFD1}"/>
                </a:ext>
              </a:extLst>
            </p:cNvPr>
            <p:cNvSpPr>
              <a:spLocks/>
            </p:cNvSpPr>
            <p:nvPr/>
          </p:nvSpPr>
          <p:spPr bwMode="auto">
            <a:xfrm>
              <a:off x="9637713" y="1712913"/>
              <a:ext cx="276225" cy="630237"/>
            </a:xfrm>
            <a:custGeom>
              <a:avLst/>
              <a:gdLst>
                <a:gd name="T0" fmla="*/ 168 w 214"/>
                <a:gd name="T1" fmla="*/ 477 h 487"/>
                <a:gd name="T2" fmla="*/ 9 w 214"/>
                <a:gd name="T3" fmla="*/ 477 h 487"/>
                <a:gd name="T4" fmla="*/ 9 w 214"/>
                <a:gd name="T5" fmla="*/ 398 h 487"/>
                <a:gd name="T6" fmla="*/ 33 w 214"/>
                <a:gd name="T7" fmla="*/ 398 h 487"/>
                <a:gd name="T8" fmla="*/ 197 w 214"/>
                <a:gd name="T9" fmla="*/ 398 h 487"/>
                <a:gd name="T10" fmla="*/ 197 w 214"/>
                <a:gd name="T11" fmla="*/ 389 h 487"/>
                <a:gd name="T12" fmla="*/ 48 w 214"/>
                <a:gd name="T13" fmla="*/ 389 h 487"/>
                <a:gd name="T14" fmla="*/ 103 w 214"/>
                <a:gd name="T15" fmla="*/ 218 h 487"/>
                <a:gd name="T16" fmla="*/ 103 w 214"/>
                <a:gd name="T17" fmla="*/ 130 h 487"/>
                <a:gd name="T18" fmla="*/ 156 w 214"/>
                <a:gd name="T19" fmla="*/ 130 h 487"/>
                <a:gd name="T20" fmla="*/ 156 w 214"/>
                <a:gd name="T21" fmla="*/ 121 h 487"/>
                <a:gd name="T22" fmla="*/ 53 w 214"/>
                <a:gd name="T23" fmla="*/ 121 h 487"/>
                <a:gd name="T24" fmla="*/ 53 w 214"/>
                <a:gd name="T25" fmla="*/ 9 h 487"/>
                <a:gd name="T26" fmla="*/ 98 w 214"/>
                <a:gd name="T27" fmla="*/ 9 h 487"/>
                <a:gd name="T28" fmla="*/ 98 w 214"/>
                <a:gd name="T29" fmla="*/ 42 h 487"/>
                <a:gd name="T30" fmla="*/ 161 w 214"/>
                <a:gd name="T31" fmla="*/ 42 h 487"/>
                <a:gd name="T32" fmla="*/ 161 w 214"/>
                <a:gd name="T33" fmla="*/ 9 h 487"/>
                <a:gd name="T34" fmla="*/ 205 w 214"/>
                <a:gd name="T35" fmla="*/ 9 h 487"/>
                <a:gd name="T36" fmla="*/ 205 w 214"/>
                <a:gd name="T37" fmla="*/ 37 h 487"/>
                <a:gd name="T38" fmla="*/ 214 w 214"/>
                <a:gd name="T39" fmla="*/ 37 h 487"/>
                <a:gd name="T40" fmla="*/ 214 w 214"/>
                <a:gd name="T41" fmla="*/ 0 h 487"/>
                <a:gd name="T42" fmla="*/ 151 w 214"/>
                <a:gd name="T43" fmla="*/ 0 h 487"/>
                <a:gd name="T44" fmla="*/ 151 w 214"/>
                <a:gd name="T45" fmla="*/ 33 h 487"/>
                <a:gd name="T46" fmla="*/ 107 w 214"/>
                <a:gd name="T47" fmla="*/ 33 h 487"/>
                <a:gd name="T48" fmla="*/ 107 w 214"/>
                <a:gd name="T49" fmla="*/ 0 h 487"/>
                <a:gd name="T50" fmla="*/ 44 w 214"/>
                <a:gd name="T51" fmla="*/ 0 h 487"/>
                <a:gd name="T52" fmla="*/ 44 w 214"/>
                <a:gd name="T53" fmla="*/ 130 h 487"/>
                <a:gd name="T54" fmla="*/ 93 w 214"/>
                <a:gd name="T55" fmla="*/ 130 h 487"/>
                <a:gd name="T56" fmla="*/ 93 w 214"/>
                <a:gd name="T57" fmla="*/ 218 h 487"/>
                <a:gd name="T58" fmla="*/ 37 w 214"/>
                <a:gd name="T59" fmla="*/ 389 h 487"/>
                <a:gd name="T60" fmla="*/ 0 w 214"/>
                <a:gd name="T61" fmla="*/ 389 h 487"/>
                <a:gd name="T62" fmla="*/ 0 w 214"/>
                <a:gd name="T63" fmla="*/ 487 h 487"/>
                <a:gd name="T64" fmla="*/ 168 w 214"/>
                <a:gd name="T65" fmla="*/ 487 h 487"/>
                <a:gd name="T66" fmla="*/ 168 w 214"/>
                <a:gd name="T67" fmla="*/ 477 h 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14" h="487">
                  <a:moveTo>
                    <a:pt x="168" y="477"/>
                  </a:moveTo>
                  <a:cubicBezTo>
                    <a:pt x="9" y="477"/>
                    <a:pt x="9" y="477"/>
                    <a:pt x="9" y="477"/>
                  </a:cubicBezTo>
                  <a:cubicBezTo>
                    <a:pt x="9" y="398"/>
                    <a:pt x="9" y="398"/>
                    <a:pt x="9" y="398"/>
                  </a:cubicBezTo>
                  <a:cubicBezTo>
                    <a:pt x="33" y="398"/>
                    <a:pt x="33" y="398"/>
                    <a:pt x="33" y="398"/>
                  </a:cubicBezTo>
                  <a:cubicBezTo>
                    <a:pt x="197" y="398"/>
                    <a:pt x="197" y="398"/>
                    <a:pt x="197" y="398"/>
                  </a:cubicBezTo>
                  <a:cubicBezTo>
                    <a:pt x="197" y="389"/>
                    <a:pt x="197" y="389"/>
                    <a:pt x="197" y="389"/>
                  </a:cubicBezTo>
                  <a:cubicBezTo>
                    <a:pt x="48" y="389"/>
                    <a:pt x="48" y="389"/>
                    <a:pt x="48" y="389"/>
                  </a:cubicBezTo>
                  <a:cubicBezTo>
                    <a:pt x="60" y="363"/>
                    <a:pt x="103" y="272"/>
                    <a:pt x="103" y="218"/>
                  </a:cubicBezTo>
                  <a:cubicBezTo>
                    <a:pt x="103" y="130"/>
                    <a:pt x="103" y="130"/>
                    <a:pt x="103" y="130"/>
                  </a:cubicBezTo>
                  <a:cubicBezTo>
                    <a:pt x="156" y="130"/>
                    <a:pt x="156" y="130"/>
                    <a:pt x="156" y="130"/>
                  </a:cubicBezTo>
                  <a:cubicBezTo>
                    <a:pt x="156" y="121"/>
                    <a:pt x="156" y="121"/>
                    <a:pt x="156" y="121"/>
                  </a:cubicBezTo>
                  <a:cubicBezTo>
                    <a:pt x="53" y="121"/>
                    <a:pt x="53" y="121"/>
                    <a:pt x="53" y="121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42"/>
                    <a:pt x="98" y="42"/>
                    <a:pt x="98" y="42"/>
                  </a:cubicBezTo>
                  <a:cubicBezTo>
                    <a:pt x="161" y="42"/>
                    <a:pt x="161" y="42"/>
                    <a:pt x="161" y="42"/>
                  </a:cubicBezTo>
                  <a:cubicBezTo>
                    <a:pt x="161" y="9"/>
                    <a:pt x="161" y="9"/>
                    <a:pt x="161" y="9"/>
                  </a:cubicBezTo>
                  <a:cubicBezTo>
                    <a:pt x="205" y="9"/>
                    <a:pt x="205" y="9"/>
                    <a:pt x="205" y="9"/>
                  </a:cubicBezTo>
                  <a:cubicBezTo>
                    <a:pt x="205" y="37"/>
                    <a:pt x="205" y="37"/>
                    <a:pt x="205" y="37"/>
                  </a:cubicBezTo>
                  <a:cubicBezTo>
                    <a:pt x="214" y="37"/>
                    <a:pt x="214" y="37"/>
                    <a:pt x="214" y="37"/>
                  </a:cubicBezTo>
                  <a:cubicBezTo>
                    <a:pt x="214" y="0"/>
                    <a:pt x="214" y="0"/>
                    <a:pt x="214" y="0"/>
                  </a:cubicBezTo>
                  <a:cubicBezTo>
                    <a:pt x="151" y="0"/>
                    <a:pt x="151" y="0"/>
                    <a:pt x="151" y="0"/>
                  </a:cubicBezTo>
                  <a:cubicBezTo>
                    <a:pt x="151" y="33"/>
                    <a:pt x="151" y="33"/>
                    <a:pt x="151" y="33"/>
                  </a:cubicBezTo>
                  <a:cubicBezTo>
                    <a:pt x="107" y="33"/>
                    <a:pt x="107" y="33"/>
                    <a:pt x="107" y="33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30"/>
                    <a:pt x="44" y="130"/>
                    <a:pt x="44" y="130"/>
                  </a:cubicBezTo>
                  <a:cubicBezTo>
                    <a:pt x="93" y="130"/>
                    <a:pt x="93" y="130"/>
                    <a:pt x="93" y="130"/>
                  </a:cubicBezTo>
                  <a:cubicBezTo>
                    <a:pt x="93" y="218"/>
                    <a:pt x="93" y="218"/>
                    <a:pt x="93" y="218"/>
                  </a:cubicBezTo>
                  <a:cubicBezTo>
                    <a:pt x="93" y="273"/>
                    <a:pt x="46" y="372"/>
                    <a:pt x="37" y="389"/>
                  </a:cubicBezTo>
                  <a:cubicBezTo>
                    <a:pt x="0" y="389"/>
                    <a:pt x="0" y="389"/>
                    <a:pt x="0" y="389"/>
                  </a:cubicBezTo>
                  <a:cubicBezTo>
                    <a:pt x="0" y="487"/>
                    <a:pt x="0" y="487"/>
                    <a:pt x="0" y="487"/>
                  </a:cubicBezTo>
                  <a:cubicBezTo>
                    <a:pt x="168" y="487"/>
                    <a:pt x="168" y="487"/>
                    <a:pt x="168" y="487"/>
                  </a:cubicBezTo>
                  <a:lnTo>
                    <a:pt x="168" y="47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Rectangle 10">
              <a:extLst>
                <a:ext uri="{FF2B5EF4-FFF2-40B4-BE49-F238E27FC236}">
                  <a16:creationId xmlns:a16="http://schemas.microsoft.com/office/drawing/2014/main" xmlns="" id="{5F895D0F-A427-47CF-814B-614C304D00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794876" y="2006600"/>
              <a:ext cx="66675" cy="11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826F98AD-7574-447F-979F-FCEF921E4B6A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xmlns="" id="{108B79B6-7F79-448F-A867-EE4557A3006A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82" name="Freeform 43">
                <a:extLst>
                  <a:ext uri="{FF2B5EF4-FFF2-40B4-BE49-F238E27FC236}">
                    <a16:creationId xmlns:a16="http://schemas.microsoft.com/office/drawing/2014/main" xmlns="" id="{B1F9AC10-B528-4162-BFE6-9012DD241879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44">
                <a:extLst>
                  <a:ext uri="{FF2B5EF4-FFF2-40B4-BE49-F238E27FC236}">
                    <a16:creationId xmlns:a16="http://schemas.microsoft.com/office/drawing/2014/main" xmlns="" id="{A9C8292A-D5C0-49BA-A74C-5FA33218BE4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6" name="组合 35">
              <a:extLst>
                <a:ext uri="{FF2B5EF4-FFF2-40B4-BE49-F238E27FC236}">
                  <a16:creationId xmlns:a16="http://schemas.microsoft.com/office/drawing/2014/main" xmlns="" id="{A9071292-25ED-4E14-A34D-B1725197E19B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39" name="Freeform 45">
                <a:extLst>
                  <a:ext uri="{FF2B5EF4-FFF2-40B4-BE49-F238E27FC236}">
                    <a16:creationId xmlns:a16="http://schemas.microsoft.com/office/drawing/2014/main" xmlns="" id="{0195DF8B-EA11-49A5-B14A-94294C05F1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46">
                <a:extLst>
                  <a:ext uri="{FF2B5EF4-FFF2-40B4-BE49-F238E27FC236}">
                    <a16:creationId xmlns:a16="http://schemas.microsoft.com/office/drawing/2014/main" xmlns="" id="{16042018-85A4-4836-8126-626301033C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xmlns="" id="{A8BB6088-CBC8-4DBF-B80D-E7BC5A5AE80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Rectangle 48">
                <a:extLst>
                  <a:ext uri="{FF2B5EF4-FFF2-40B4-BE49-F238E27FC236}">
                    <a16:creationId xmlns:a16="http://schemas.microsoft.com/office/drawing/2014/main" xmlns="" id="{366E5BB3-038E-460F-BAF8-BB46D0FDD7B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Freeform 49">
                <a:extLst>
                  <a:ext uri="{FF2B5EF4-FFF2-40B4-BE49-F238E27FC236}">
                    <a16:creationId xmlns:a16="http://schemas.microsoft.com/office/drawing/2014/main" xmlns="" id="{5085DF89-C7A5-4F82-BC6B-EE6E2CEE4BF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50">
                <a:extLst>
                  <a:ext uri="{FF2B5EF4-FFF2-40B4-BE49-F238E27FC236}">
                    <a16:creationId xmlns:a16="http://schemas.microsoft.com/office/drawing/2014/main" xmlns="" id="{25031FB9-BDC8-454A-915D-1A2632451CFD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51">
                <a:extLst>
                  <a:ext uri="{FF2B5EF4-FFF2-40B4-BE49-F238E27FC236}">
                    <a16:creationId xmlns:a16="http://schemas.microsoft.com/office/drawing/2014/main" xmlns="" id="{BA5D1F8B-06CE-4D62-B439-2D475036E32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Rectangle 52">
                <a:extLst>
                  <a:ext uri="{FF2B5EF4-FFF2-40B4-BE49-F238E27FC236}">
                    <a16:creationId xmlns:a16="http://schemas.microsoft.com/office/drawing/2014/main" xmlns="" id="{857F0827-1C46-44F9-9500-4C40F99319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53">
                <a:extLst>
                  <a:ext uri="{FF2B5EF4-FFF2-40B4-BE49-F238E27FC236}">
                    <a16:creationId xmlns:a16="http://schemas.microsoft.com/office/drawing/2014/main" xmlns="" id="{8E70AC72-40CA-4D50-B0AD-154608704B2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54">
                <a:extLst>
                  <a:ext uri="{FF2B5EF4-FFF2-40B4-BE49-F238E27FC236}">
                    <a16:creationId xmlns:a16="http://schemas.microsoft.com/office/drawing/2014/main" xmlns="" id="{ADC4D51F-CA87-4032-A21A-6C5AB390E42B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55">
                <a:extLst>
                  <a:ext uri="{FF2B5EF4-FFF2-40B4-BE49-F238E27FC236}">
                    <a16:creationId xmlns:a16="http://schemas.microsoft.com/office/drawing/2014/main" xmlns="" id="{24106E63-3929-4042-86C0-90E3BF9C666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56">
                <a:extLst>
                  <a:ext uri="{FF2B5EF4-FFF2-40B4-BE49-F238E27FC236}">
                    <a16:creationId xmlns:a16="http://schemas.microsoft.com/office/drawing/2014/main" xmlns="" id="{5C51841F-21F3-4048-BCB9-610074E93EE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57">
                <a:extLst>
                  <a:ext uri="{FF2B5EF4-FFF2-40B4-BE49-F238E27FC236}">
                    <a16:creationId xmlns:a16="http://schemas.microsoft.com/office/drawing/2014/main" xmlns="" id="{D6029525-E481-43C3-A353-D09A514EE9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Rectangle 58">
                <a:extLst>
                  <a:ext uri="{FF2B5EF4-FFF2-40B4-BE49-F238E27FC236}">
                    <a16:creationId xmlns:a16="http://schemas.microsoft.com/office/drawing/2014/main" xmlns="" id="{8AED4323-2D14-4DBA-86C1-123F11546E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9">
                <a:extLst>
                  <a:ext uri="{FF2B5EF4-FFF2-40B4-BE49-F238E27FC236}">
                    <a16:creationId xmlns:a16="http://schemas.microsoft.com/office/drawing/2014/main" xmlns="" id="{1668D4AC-AB8E-43F1-A5F0-A826C7E974F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60">
                <a:extLst>
                  <a:ext uri="{FF2B5EF4-FFF2-40B4-BE49-F238E27FC236}">
                    <a16:creationId xmlns:a16="http://schemas.microsoft.com/office/drawing/2014/main" xmlns="" id="{DF69A1FE-F7AE-4B38-9B04-233C87EDEDD1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Freeform 61">
                <a:extLst>
                  <a:ext uri="{FF2B5EF4-FFF2-40B4-BE49-F238E27FC236}">
                    <a16:creationId xmlns:a16="http://schemas.microsoft.com/office/drawing/2014/main" xmlns="" id="{EA3BD667-847F-42A5-B823-5D351734D035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Rectangle 62">
                <a:extLst>
                  <a:ext uri="{FF2B5EF4-FFF2-40B4-BE49-F238E27FC236}">
                    <a16:creationId xmlns:a16="http://schemas.microsoft.com/office/drawing/2014/main" xmlns="" id="{557A66DE-EF21-405E-8DAD-A3A30725B8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3">
                <a:extLst>
                  <a:ext uri="{FF2B5EF4-FFF2-40B4-BE49-F238E27FC236}">
                    <a16:creationId xmlns:a16="http://schemas.microsoft.com/office/drawing/2014/main" xmlns="" id="{3D5B4710-874A-47AF-B24C-684AC239C14F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4">
                <a:extLst>
                  <a:ext uri="{FF2B5EF4-FFF2-40B4-BE49-F238E27FC236}">
                    <a16:creationId xmlns:a16="http://schemas.microsoft.com/office/drawing/2014/main" xmlns="" id="{F7E39226-7372-4C86-B9F8-776078F7D244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65">
                <a:extLst>
                  <a:ext uri="{FF2B5EF4-FFF2-40B4-BE49-F238E27FC236}">
                    <a16:creationId xmlns:a16="http://schemas.microsoft.com/office/drawing/2014/main" xmlns="" id="{216305B1-5FBB-481A-8821-48A03684AC3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66">
                <a:extLst>
                  <a:ext uri="{FF2B5EF4-FFF2-40B4-BE49-F238E27FC236}">
                    <a16:creationId xmlns:a16="http://schemas.microsoft.com/office/drawing/2014/main" xmlns="" id="{6324AF70-B4CE-478F-8D0D-A08AD455FD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67">
                <a:extLst>
                  <a:ext uri="{FF2B5EF4-FFF2-40B4-BE49-F238E27FC236}">
                    <a16:creationId xmlns:a16="http://schemas.microsoft.com/office/drawing/2014/main" xmlns="" id="{398C616B-7BB7-4EC3-8958-2C524C439B79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68">
                <a:extLst>
                  <a:ext uri="{FF2B5EF4-FFF2-40B4-BE49-F238E27FC236}">
                    <a16:creationId xmlns:a16="http://schemas.microsoft.com/office/drawing/2014/main" xmlns="" id="{764018CF-FBE1-4C84-8AE4-D89012BA16E0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69">
                <a:extLst>
                  <a:ext uri="{FF2B5EF4-FFF2-40B4-BE49-F238E27FC236}">
                    <a16:creationId xmlns:a16="http://schemas.microsoft.com/office/drawing/2014/main" xmlns="" id="{BD136343-D02D-4E1C-8A05-BAAA0426ED26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0">
                <a:extLst>
                  <a:ext uri="{FF2B5EF4-FFF2-40B4-BE49-F238E27FC236}">
                    <a16:creationId xmlns:a16="http://schemas.microsoft.com/office/drawing/2014/main" xmlns="" id="{C6328B87-ED5F-494D-80BF-BC519D25C0A4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71">
                <a:extLst>
                  <a:ext uri="{FF2B5EF4-FFF2-40B4-BE49-F238E27FC236}">
                    <a16:creationId xmlns:a16="http://schemas.microsoft.com/office/drawing/2014/main" xmlns="" id="{07545C2D-A2C6-4811-9C78-26ACAD94E8F9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72">
                <a:extLst>
                  <a:ext uri="{FF2B5EF4-FFF2-40B4-BE49-F238E27FC236}">
                    <a16:creationId xmlns:a16="http://schemas.microsoft.com/office/drawing/2014/main" xmlns="" id="{3335533A-1F0B-4BA4-A83F-CF7C5117BD33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73">
                <a:extLst>
                  <a:ext uri="{FF2B5EF4-FFF2-40B4-BE49-F238E27FC236}">
                    <a16:creationId xmlns:a16="http://schemas.microsoft.com/office/drawing/2014/main" xmlns="" id="{12BD53FE-E222-4B33-821D-213219334B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74">
                <a:extLst>
                  <a:ext uri="{FF2B5EF4-FFF2-40B4-BE49-F238E27FC236}">
                    <a16:creationId xmlns:a16="http://schemas.microsoft.com/office/drawing/2014/main" xmlns="" id="{78E4FABB-5227-4421-8A01-D7B9472376FA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75">
                <a:extLst>
                  <a:ext uri="{FF2B5EF4-FFF2-40B4-BE49-F238E27FC236}">
                    <a16:creationId xmlns:a16="http://schemas.microsoft.com/office/drawing/2014/main" xmlns="" id="{D62637B6-38EC-47C6-963F-AE71A36E963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76">
                <a:extLst>
                  <a:ext uri="{FF2B5EF4-FFF2-40B4-BE49-F238E27FC236}">
                    <a16:creationId xmlns:a16="http://schemas.microsoft.com/office/drawing/2014/main" xmlns="" id="{E45C9BE7-F3D4-474B-8DBC-12DCA9B346CF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77">
                <a:extLst>
                  <a:ext uri="{FF2B5EF4-FFF2-40B4-BE49-F238E27FC236}">
                    <a16:creationId xmlns:a16="http://schemas.microsoft.com/office/drawing/2014/main" xmlns="" id="{3BA1B18E-BDB4-46A8-85AA-6328FD68E7F8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84" name="文本框 16">
            <a:extLst>
              <a:ext uri="{FF2B5EF4-FFF2-40B4-BE49-F238E27FC236}">
                <a16:creationId xmlns:a16="http://schemas.microsoft.com/office/drawing/2014/main" xmlns="" id="{93961741-EE3F-4FAA-9EC9-1CBE892F98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11824" y="1498848"/>
            <a:ext cx="318105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None/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ENTERPRISE CULTURE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85" name="矩形 84">
            <a:hlinkClick r:id="rId6"/>
            <a:extLst>
              <a:ext uri="{FF2B5EF4-FFF2-40B4-BE49-F238E27FC236}">
                <a16:creationId xmlns:a16="http://schemas.microsoft.com/office/drawing/2014/main" xmlns="" id="{BEBE1600-9A51-42F4-86E6-2B1FA452E9B7}"/>
              </a:ext>
            </a:extLst>
          </p:cNvPr>
          <p:cNvSpPr/>
          <p:nvPr/>
        </p:nvSpPr>
        <p:spPr>
          <a:xfrm>
            <a:off x="-168408" y="-716995"/>
            <a:ext cx="12293600" cy="7302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3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 animBg="1"/>
      <p:bldP spid="19" grpId="0" animBg="1"/>
      <p:bldP spid="6" grpId="0" animBg="1"/>
      <p:bldP spid="72" grpId="0" animBg="1"/>
      <p:bldP spid="73" grpId="0" animBg="1"/>
      <p:bldP spid="74" grpId="0" animBg="1"/>
      <p:bldP spid="87" grpId="0" animBg="1"/>
      <p:bldP spid="88" grpId="0" animBg="1"/>
      <p:bldP spid="7" grpId="0"/>
      <p:bldP spid="43" grpId="0" animBg="1"/>
      <p:bldP spid="38" grpId="0"/>
      <p:bldP spid="8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5" name="椭圆 104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xmlns="" id="{C5B8FE6C-CD80-43D4-8482-7C79125CB88F}"/>
              </a:ext>
            </a:extLst>
          </p:cNvPr>
          <p:cNvSpPr/>
          <p:nvPr/>
        </p:nvSpPr>
        <p:spPr>
          <a:xfrm>
            <a:off x="10985033" y="-962725"/>
            <a:ext cx="2123082" cy="9333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1000"/>
              </a:spcBef>
            </a:pPr>
            <a:r>
              <a:rPr lang="en-US" altLang="zh-CN" sz="11500" b="1" spc="-150" dirty="0">
                <a:solidFill>
                  <a:schemeClr val="bg1">
                    <a:alpha val="49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RAPIDESGN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5FA73A26-A321-4C9A-AD9D-D622F3898C68}"/>
              </a:ext>
            </a:extLst>
          </p:cNvPr>
          <p:cNvGrpSpPr/>
          <p:nvPr/>
        </p:nvGrpSpPr>
        <p:grpSpPr>
          <a:xfrm>
            <a:off x="613107" y="-14289"/>
            <a:ext cx="4377993" cy="6901787"/>
            <a:chOff x="613107" y="-14289"/>
            <a:chExt cx="4377993" cy="6901787"/>
          </a:xfrm>
        </p:grpSpPr>
        <p:pic>
          <p:nvPicPr>
            <p:cNvPr id="64" name="图片 63">
              <a:extLst>
                <a:ext uri="{FF2B5EF4-FFF2-40B4-BE49-F238E27FC236}">
                  <a16:creationId xmlns:a16="http://schemas.microsoft.com/office/drawing/2014/main" xmlns="" id="{7CC3DDBB-F6BA-45B5-83D8-2D200555FA5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 l="59068" t="-202" r="5624" b="-261"/>
            <a:stretch/>
          </p:blipFill>
          <p:spPr>
            <a:xfrm flipH="1">
              <a:off x="686373" y="-12700"/>
              <a:ext cx="4304727" cy="6889750"/>
            </a:xfrm>
            <a:custGeom>
              <a:avLst/>
              <a:gdLst>
                <a:gd name="connsiteX0" fmla="*/ 0 w 5485826"/>
                <a:gd name="connsiteY0" fmla="*/ 0 h 4200636"/>
                <a:gd name="connsiteX1" fmla="*/ 5485826 w 5485826"/>
                <a:gd name="connsiteY1" fmla="*/ 0 h 4200636"/>
                <a:gd name="connsiteX2" fmla="*/ 5485826 w 5485826"/>
                <a:gd name="connsiteY2" fmla="*/ 4200636 h 4200636"/>
                <a:gd name="connsiteX3" fmla="*/ 0 w 5485826"/>
                <a:gd name="connsiteY3" fmla="*/ 4200636 h 42006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85826" h="4200636">
                  <a:moveTo>
                    <a:pt x="0" y="0"/>
                  </a:moveTo>
                  <a:lnTo>
                    <a:pt x="5485826" y="0"/>
                  </a:lnTo>
                  <a:lnTo>
                    <a:pt x="5485826" y="4200636"/>
                  </a:lnTo>
                  <a:lnTo>
                    <a:pt x="0" y="4200636"/>
                  </a:lnTo>
                  <a:close/>
                </a:path>
              </a:pathLst>
            </a:custGeom>
            <a:effectLst>
              <a:outerShdw blurRad="381000" sx="102000" sy="102000" algn="ctr" rotWithShape="0">
                <a:schemeClr val="tx1">
                  <a:alpha val="39000"/>
                </a:schemeClr>
              </a:outerShdw>
            </a:effectLst>
          </p:spPr>
        </p:pic>
        <p:sp>
          <p:nvSpPr>
            <p:cNvPr id="65" name="矩形 64">
              <a:extLst>
                <a:ext uri="{FF2B5EF4-FFF2-40B4-BE49-F238E27FC236}">
                  <a16:creationId xmlns:a16="http://schemas.microsoft.com/office/drawing/2014/main" xmlns="" id="{1C168BCF-8B8F-42CD-BF43-FC283FCFBBB3}"/>
                </a:ext>
              </a:extLst>
            </p:cNvPr>
            <p:cNvSpPr/>
            <p:nvPr/>
          </p:nvSpPr>
          <p:spPr>
            <a:xfrm>
              <a:off x="683418" y="-12700"/>
              <a:ext cx="4307682" cy="6900198"/>
            </a:xfrm>
            <a:prstGeom prst="rect">
              <a:avLst/>
            </a:prstGeom>
            <a:gradFill flip="none" rotWithShape="1">
              <a:gsLst>
                <a:gs pos="50000">
                  <a:srgbClr val="0D79CC">
                    <a:alpha val="70000"/>
                  </a:srgbClr>
                </a:gs>
                <a:gs pos="100000">
                  <a:srgbClr val="1AAAFF">
                    <a:alpha val="0"/>
                  </a:srgbClr>
                </a:gs>
                <a:gs pos="0">
                  <a:srgbClr val="004899"/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xmlns="" id="{ADC0EA39-796D-4D9F-8C3E-C69631BBB1A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927423" y="-14289"/>
              <a:ext cx="992939" cy="1288453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xmlns="" id="{7F1562E7-BF95-4B46-B4E9-4E76DF4868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13107" y="5704114"/>
              <a:ext cx="939922" cy="1153886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圆角矩形 62"/>
            <p:cNvSpPr/>
            <p:nvPr/>
          </p:nvSpPr>
          <p:spPr>
            <a:xfrm>
              <a:off x="3181716" y="6042024"/>
              <a:ext cx="1355359" cy="289727"/>
            </a:xfrm>
            <a:prstGeom prst="roundRect">
              <a:avLst>
                <a:gd name="adj" fmla="val 50000"/>
              </a:avLst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chemeClr val="tx1">
                  <a:alpha val="40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>
                <a:solidFill>
                  <a:schemeClr val="tx1"/>
                </a:solidFill>
              </a:endParaRPr>
            </a:p>
          </p:txBody>
        </p:sp>
        <p:sp>
          <p:nvSpPr>
            <p:cNvPr id="95" name="副标题 11"/>
            <p:cNvSpPr txBox="1">
              <a:spLocks/>
            </p:cNvSpPr>
            <p:nvPr/>
          </p:nvSpPr>
          <p:spPr>
            <a:xfrm>
              <a:off x="3232952" y="5910636"/>
              <a:ext cx="1252886" cy="552510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Autofit/>
            </a:bodyPr>
            <a:lstStyle/>
            <a:p>
              <a:pPr indent="0" algn="ctr">
                <a:lnSpc>
                  <a:spcPct val="100000"/>
                </a:lnSpc>
                <a:spcBef>
                  <a:spcPts val="1000"/>
                </a:spcBef>
                <a:buFont typeface="Arial" pitchFamily="34" charset="0"/>
                <a:buNone/>
                <a:defRPr/>
              </a:pPr>
              <a:r>
                <a:rPr lang="en-US" altLang="zh-CN" sz="1400" b="1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WELCOME</a:t>
              </a:r>
            </a:p>
          </p:txBody>
        </p:sp>
        <p:sp>
          <p:nvSpPr>
            <p:cNvPr id="60" name="矩形 18">
              <a:extLst>
                <a:ext uri="{FF2B5EF4-FFF2-40B4-BE49-F238E27FC236}">
                  <a16:creationId xmlns:a16="http://schemas.microsoft.com/office/drawing/2014/main" xmlns="" id="{789BE2E8-7EDE-4AE9-8542-A2F3E73E39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225" y="4448633"/>
              <a:ext cx="2265362" cy="3486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汇报人：小锐</a:t>
              </a:r>
              <a:endParaRPr lang="en-US" altLang="zh-CN" sz="1400" dirty="0">
                <a:solidFill>
                  <a:schemeClr val="bg1"/>
                </a:solidFill>
                <a:latin typeface="方正中等线_GBK" panose="03000509000000000000" pitchFamily="65" charset="-122"/>
                <a:ea typeface="方正中等线_GBK" panose="03000509000000000000" pitchFamily="65" charset="-122"/>
              </a:endParaRPr>
            </a:p>
          </p:txBody>
        </p:sp>
        <p:sp>
          <p:nvSpPr>
            <p:cNvPr id="61" name="矩形 18">
              <a:extLst>
                <a:ext uri="{FF2B5EF4-FFF2-40B4-BE49-F238E27FC236}">
                  <a16:creationId xmlns:a16="http://schemas.microsoft.com/office/drawing/2014/main" xmlns="" id="{9E009EB3-40CF-4C36-8FC6-BD32ADE6FB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6225" y="4753785"/>
              <a:ext cx="2265362" cy="350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1219170"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rPr>
                <a:t>2017.6.27.</a:t>
              </a:r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xmlns="" id="{FCD8E566-0E38-4079-B4CC-775ED2CC2F91}"/>
                </a:ext>
              </a:extLst>
            </p:cNvPr>
            <p:cNvGrpSpPr/>
            <p:nvPr/>
          </p:nvGrpSpPr>
          <p:grpSpPr>
            <a:xfrm>
              <a:off x="1163638" y="560069"/>
              <a:ext cx="876910" cy="232705"/>
              <a:chOff x="2426005" y="163377"/>
              <a:chExt cx="1041330" cy="276337"/>
            </a:xfrm>
          </p:grpSpPr>
          <p:grpSp>
            <p:nvGrpSpPr>
              <p:cNvPr id="18" name="组合 17">
                <a:extLst>
                  <a:ext uri="{FF2B5EF4-FFF2-40B4-BE49-F238E27FC236}">
                    <a16:creationId xmlns:a16="http://schemas.microsoft.com/office/drawing/2014/main" xmlns="" id="{EC1E48A1-FD42-4EA3-A3FF-60962D72BB2C}"/>
                  </a:ext>
                </a:extLst>
              </p:cNvPr>
              <p:cNvGrpSpPr/>
              <p:nvPr/>
            </p:nvGrpSpPr>
            <p:grpSpPr>
              <a:xfrm>
                <a:off x="2426005" y="163377"/>
                <a:ext cx="281400" cy="276337"/>
                <a:chOff x="2201511" y="730251"/>
                <a:chExt cx="617538" cy="606426"/>
              </a:xfrm>
              <a:solidFill>
                <a:srgbClr val="A0001E"/>
              </a:solidFill>
            </p:grpSpPr>
            <p:sp>
              <p:nvSpPr>
                <p:cNvPr id="53" name="Freeform 43">
                  <a:extLst>
                    <a:ext uri="{FF2B5EF4-FFF2-40B4-BE49-F238E27FC236}">
                      <a16:creationId xmlns:a16="http://schemas.microsoft.com/office/drawing/2014/main" xmlns="" id="{EE8DBD40-900E-480A-91D3-8A1FA7238FA4}"/>
                    </a:ext>
                  </a:extLst>
                </p:cNvPr>
                <p:cNvSpPr/>
                <p:nvPr/>
              </p:nvSpPr>
              <p:spPr bwMode="auto">
                <a:xfrm>
                  <a:off x="2201511" y="730251"/>
                  <a:ext cx="328613" cy="606425"/>
                </a:xfrm>
                <a:custGeom>
                  <a:avLst/>
                  <a:gdLst>
                    <a:gd name="T0" fmla="*/ 0 w 207"/>
                    <a:gd name="T1" fmla="*/ 0 h 382"/>
                    <a:gd name="T2" fmla="*/ 0 w 207"/>
                    <a:gd name="T3" fmla="*/ 382 h 382"/>
                    <a:gd name="T4" fmla="*/ 207 w 207"/>
                    <a:gd name="T5" fmla="*/ 0 h 382"/>
                    <a:gd name="T6" fmla="*/ 0 w 207"/>
                    <a:gd name="T7" fmla="*/ 0 h 3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07" h="382">
                      <a:moveTo>
                        <a:pt x="0" y="0"/>
                      </a:moveTo>
                      <a:lnTo>
                        <a:pt x="0" y="382"/>
                      </a:lnTo>
                      <a:lnTo>
                        <a:pt x="207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  <p:sp>
              <p:nvSpPr>
                <p:cNvPr id="54" name="Freeform 44">
                  <a:extLst>
                    <a:ext uri="{FF2B5EF4-FFF2-40B4-BE49-F238E27FC236}">
                      <a16:creationId xmlns:a16="http://schemas.microsoft.com/office/drawing/2014/main" xmlns="" id="{75CAE171-1C47-48AE-88E7-B6A1904B5F0B}"/>
                    </a:ext>
                  </a:extLst>
                </p:cNvPr>
                <p:cNvSpPr/>
                <p:nvPr/>
              </p:nvSpPr>
              <p:spPr bwMode="auto">
                <a:xfrm>
                  <a:off x="2347561" y="776289"/>
                  <a:ext cx="471488" cy="560388"/>
                </a:xfrm>
                <a:custGeom>
                  <a:avLst/>
                  <a:gdLst>
                    <a:gd name="T0" fmla="*/ 173 w 297"/>
                    <a:gd name="T1" fmla="*/ 0 h 353"/>
                    <a:gd name="T2" fmla="*/ 115 w 297"/>
                    <a:gd name="T3" fmla="*/ 102 h 353"/>
                    <a:gd name="T4" fmla="*/ 163 w 297"/>
                    <a:gd name="T5" fmla="*/ 166 h 353"/>
                    <a:gd name="T6" fmla="*/ 67 w 297"/>
                    <a:gd name="T7" fmla="*/ 195 h 353"/>
                    <a:gd name="T8" fmla="*/ 0 w 297"/>
                    <a:gd name="T9" fmla="*/ 314 h 353"/>
                    <a:gd name="T10" fmla="*/ 132 w 297"/>
                    <a:gd name="T11" fmla="*/ 267 h 353"/>
                    <a:gd name="T12" fmla="*/ 191 w 297"/>
                    <a:gd name="T13" fmla="*/ 353 h 353"/>
                    <a:gd name="T14" fmla="*/ 181 w 297"/>
                    <a:gd name="T15" fmla="*/ 251 h 353"/>
                    <a:gd name="T16" fmla="*/ 297 w 297"/>
                    <a:gd name="T17" fmla="*/ 212 h 353"/>
                    <a:gd name="T18" fmla="*/ 173 w 297"/>
                    <a:gd name="T19" fmla="*/ 0 h 3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97" h="353">
                      <a:moveTo>
                        <a:pt x="173" y="0"/>
                      </a:moveTo>
                      <a:lnTo>
                        <a:pt x="115" y="102"/>
                      </a:lnTo>
                      <a:lnTo>
                        <a:pt x="163" y="166"/>
                      </a:lnTo>
                      <a:lnTo>
                        <a:pt x="67" y="195"/>
                      </a:lnTo>
                      <a:lnTo>
                        <a:pt x="0" y="314"/>
                      </a:lnTo>
                      <a:lnTo>
                        <a:pt x="132" y="267"/>
                      </a:lnTo>
                      <a:lnTo>
                        <a:pt x="191" y="353"/>
                      </a:lnTo>
                      <a:lnTo>
                        <a:pt x="181" y="251"/>
                      </a:lnTo>
                      <a:lnTo>
                        <a:pt x="297" y="212"/>
                      </a:lnTo>
                      <a:lnTo>
                        <a:pt x="173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9" name="组合 18">
                <a:extLst>
                  <a:ext uri="{FF2B5EF4-FFF2-40B4-BE49-F238E27FC236}">
                    <a16:creationId xmlns:a16="http://schemas.microsoft.com/office/drawing/2014/main" xmlns="" id="{FB6F976C-66F2-453F-BCAC-0F0E1C1D5424}"/>
                  </a:ext>
                </a:extLst>
              </p:cNvPr>
              <p:cNvGrpSpPr/>
              <p:nvPr/>
            </p:nvGrpSpPr>
            <p:grpSpPr>
              <a:xfrm>
                <a:off x="2734421" y="163377"/>
                <a:ext cx="732914" cy="275613"/>
                <a:chOff x="3474748" y="1823705"/>
                <a:chExt cx="3353171" cy="1260963"/>
              </a:xfrm>
              <a:solidFill>
                <a:schemeClr val="bg1"/>
              </a:solidFill>
            </p:grpSpPr>
            <p:sp>
              <p:nvSpPr>
                <p:cNvPr id="20" name="Freeform 45">
                  <a:extLst>
                    <a:ext uri="{FF2B5EF4-FFF2-40B4-BE49-F238E27FC236}">
                      <a16:creationId xmlns:a16="http://schemas.microsoft.com/office/drawing/2014/main" xmlns="" id="{FA7F15DF-6EC3-4413-B0A0-0D4C2AA829B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1" name="Freeform 46">
                  <a:extLst>
                    <a:ext uri="{FF2B5EF4-FFF2-40B4-BE49-F238E27FC236}">
                      <a16:creationId xmlns:a16="http://schemas.microsoft.com/office/drawing/2014/main" xmlns="" id="{6316C179-28A1-4FEE-AE69-D4D51B84E9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2" name="Freeform 47">
                  <a:extLst>
                    <a:ext uri="{FF2B5EF4-FFF2-40B4-BE49-F238E27FC236}">
                      <a16:creationId xmlns:a16="http://schemas.microsoft.com/office/drawing/2014/main" xmlns="" id="{D148EB36-2071-467C-A849-D604D6B82EE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3" name="Rectangle 48">
                  <a:extLst>
                    <a:ext uri="{FF2B5EF4-FFF2-40B4-BE49-F238E27FC236}">
                      <a16:creationId xmlns:a16="http://schemas.microsoft.com/office/drawing/2014/main" xmlns="" id="{30D603F5-9D97-450E-95E1-504AA1822D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4" name="Freeform 49">
                  <a:extLst>
                    <a:ext uri="{FF2B5EF4-FFF2-40B4-BE49-F238E27FC236}">
                      <a16:creationId xmlns:a16="http://schemas.microsoft.com/office/drawing/2014/main" xmlns="" id="{70361884-4269-4EF3-87A6-2FF6E73213A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5" name="Freeform 50">
                  <a:extLst>
                    <a:ext uri="{FF2B5EF4-FFF2-40B4-BE49-F238E27FC236}">
                      <a16:creationId xmlns:a16="http://schemas.microsoft.com/office/drawing/2014/main" xmlns="" id="{1E12C92D-A622-4774-AD9D-AFFC6FF4C427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6" name="Freeform 51">
                  <a:extLst>
                    <a:ext uri="{FF2B5EF4-FFF2-40B4-BE49-F238E27FC236}">
                      <a16:creationId xmlns:a16="http://schemas.microsoft.com/office/drawing/2014/main" xmlns="" id="{042459BC-9801-454C-B683-74DB1D6225EB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7" name="Rectangle 52">
                  <a:extLst>
                    <a:ext uri="{FF2B5EF4-FFF2-40B4-BE49-F238E27FC236}">
                      <a16:creationId xmlns:a16="http://schemas.microsoft.com/office/drawing/2014/main" xmlns="" id="{EBC4247E-2D88-4A2A-94BD-E3556D4024B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8" name="Freeform 53">
                  <a:extLst>
                    <a:ext uri="{FF2B5EF4-FFF2-40B4-BE49-F238E27FC236}">
                      <a16:creationId xmlns:a16="http://schemas.microsoft.com/office/drawing/2014/main" xmlns="" id="{EF8D19EE-76F3-463F-845F-12A7B637F58A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29" name="Freeform 54">
                  <a:extLst>
                    <a:ext uri="{FF2B5EF4-FFF2-40B4-BE49-F238E27FC236}">
                      <a16:creationId xmlns:a16="http://schemas.microsoft.com/office/drawing/2014/main" xmlns="" id="{066225A7-439A-45A3-865E-F04B6976747B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0" name="Freeform 55">
                  <a:extLst>
                    <a:ext uri="{FF2B5EF4-FFF2-40B4-BE49-F238E27FC236}">
                      <a16:creationId xmlns:a16="http://schemas.microsoft.com/office/drawing/2014/main" xmlns="" id="{0DC49C3C-E55E-48A3-A005-819723C79FB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509970" y="2750054"/>
                  <a:ext cx="341658" cy="334614"/>
                </a:xfrm>
                <a:custGeom>
                  <a:avLst/>
                  <a:gdLst>
                    <a:gd name="T0" fmla="*/ 46 w 57"/>
                    <a:gd name="T1" fmla="*/ 28 h 56"/>
                    <a:gd name="T2" fmla="*/ 51 w 57"/>
                    <a:gd name="T3" fmla="*/ 26 h 56"/>
                    <a:gd name="T4" fmla="*/ 54 w 57"/>
                    <a:gd name="T5" fmla="*/ 21 h 56"/>
                    <a:gd name="T6" fmla="*/ 55 w 57"/>
                    <a:gd name="T7" fmla="*/ 16 h 56"/>
                    <a:gd name="T8" fmla="*/ 54 w 57"/>
                    <a:gd name="T9" fmla="*/ 11 h 56"/>
                    <a:gd name="T10" fmla="*/ 51 w 57"/>
                    <a:gd name="T11" fmla="*/ 6 h 56"/>
                    <a:gd name="T12" fmla="*/ 46 w 57"/>
                    <a:gd name="T13" fmla="*/ 4 h 56"/>
                    <a:gd name="T14" fmla="*/ 41 w 57"/>
                    <a:gd name="T15" fmla="*/ 3 h 56"/>
                    <a:gd name="T16" fmla="*/ 2 w 57"/>
                    <a:gd name="T17" fmla="*/ 3 h 56"/>
                    <a:gd name="T18" fmla="*/ 2 w 57"/>
                    <a:gd name="T19" fmla="*/ 30 h 56"/>
                    <a:gd name="T20" fmla="*/ 41 w 57"/>
                    <a:gd name="T21" fmla="*/ 30 h 56"/>
                    <a:gd name="T22" fmla="*/ 46 w 57"/>
                    <a:gd name="T23" fmla="*/ 28 h 56"/>
                    <a:gd name="T24" fmla="*/ 46 w 57"/>
                    <a:gd name="T25" fmla="*/ 28 h 56"/>
                    <a:gd name="T26" fmla="*/ 0 w 57"/>
                    <a:gd name="T27" fmla="*/ 0 h 56"/>
                    <a:gd name="T28" fmla="*/ 41 w 57"/>
                    <a:gd name="T29" fmla="*/ 0 h 56"/>
                    <a:gd name="T30" fmla="*/ 47 w 57"/>
                    <a:gd name="T31" fmla="*/ 2 h 56"/>
                    <a:gd name="T32" fmla="*/ 52 w 57"/>
                    <a:gd name="T33" fmla="*/ 5 h 56"/>
                    <a:gd name="T34" fmla="*/ 56 w 57"/>
                    <a:gd name="T35" fmla="*/ 10 h 56"/>
                    <a:gd name="T36" fmla="*/ 57 w 57"/>
                    <a:gd name="T37" fmla="*/ 16 h 56"/>
                    <a:gd name="T38" fmla="*/ 56 w 57"/>
                    <a:gd name="T39" fmla="*/ 22 h 56"/>
                    <a:gd name="T40" fmla="*/ 52 w 57"/>
                    <a:gd name="T41" fmla="*/ 27 h 56"/>
                    <a:gd name="T42" fmla="*/ 47 w 57"/>
                    <a:gd name="T43" fmla="*/ 31 h 56"/>
                    <a:gd name="T44" fmla="*/ 41 w 57"/>
                    <a:gd name="T45" fmla="*/ 32 h 56"/>
                    <a:gd name="T46" fmla="*/ 41 w 57"/>
                    <a:gd name="T47" fmla="*/ 32 h 56"/>
                    <a:gd name="T48" fmla="*/ 57 w 57"/>
                    <a:gd name="T49" fmla="*/ 56 h 56"/>
                    <a:gd name="T50" fmla="*/ 55 w 57"/>
                    <a:gd name="T51" fmla="*/ 56 h 56"/>
                    <a:gd name="T52" fmla="*/ 38 w 57"/>
                    <a:gd name="T53" fmla="*/ 32 h 56"/>
                    <a:gd name="T54" fmla="*/ 2 w 57"/>
                    <a:gd name="T55" fmla="*/ 32 h 56"/>
                    <a:gd name="T56" fmla="*/ 2 w 57"/>
                    <a:gd name="T57" fmla="*/ 56 h 56"/>
                    <a:gd name="T58" fmla="*/ 0 w 57"/>
                    <a:gd name="T59" fmla="*/ 56 h 56"/>
                    <a:gd name="T60" fmla="*/ 0 w 57"/>
                    <a:gd name="T6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57" h="56">
                      <a:moveTo>
                        <a:pt x="46" y="28"/>
                      </a:moveTo>
                      <a:cubicBezTo>
                        <a:pt x="48" y="28"/>
                        <a:pt x="50" y="27"/>
                        <a:pt x="51" y="26"/>
                      </a:cubicBezTo>
                      <a:cubicBezTo>
                        <a:pt x="52" y="24"/>
                        <a:pt x="53" y="23"/>
                        <a:pt x="54" y="21"/>
                      </a:cubicBezTo>
                      <a:cubicBezTo>
                        <a:pt x="54" y="20"/>
                        <a:pt x="55" y="18"/>
                        <a:pt x="55" y="16"/>
                      </a:cubicBezTo>
                      <a:cubicBezTo>
                        <a:pt x="55" y="14"/>
                        <a:pt x="54" y="12"/>
                        <a:pt x="54" y="11"/>
                      </a:cubicBezTo>
                      <a:cubicBezTo>
                        <a:pt x="53" y="9"/>
                        <a:pt x="52" y="8"/>
                        <a:pt x="51" y="6"/>
                      </a:cubicBezTo>
                      <a:cubicBezTo>
                        <a:pt x="50" y="5"/>
                        <a:pt x="48" y="4"/>
                        <a:pt x="46" y="4"/>
                      </a:cubicBezTo>
                      <a:cubicBezTo>
                        <a:pt x="45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ubicBezTo>
                        <a:pt x="43" y="30"/>
                        <a:pt x="45" y="29"/>
                        <a:pt x="46" y="28"/>
                      </a:cubicBezTo>
                      <a:cubicBezTo>
                        <a:pt x="46" y="28"/>
                        <a:pt x="46" y="28"/>
                        <a:pt x="46" y="28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4" y="6"/>
                        <a:pt x="55" y="8"/>
                        <a:pt x="56" y="10"/>
                      </a:cubicBezTo>
                      <a:cubicBezTo>
                        <a:pt x="57" y="12"/>
                        <a:pt x="57" y="14"/>
                        <a:pt x="57" y="16"/>
                      </a:cubicBezTo>
                      <a:cubicBezTo>
                        <a:pt x="57" y="18"/>
                        <a:pt x="57" y="20"/>
                        <a:pt x="56" y="22"/>
                      </a:cubicBezTo>
                      <a:cubicBezTo>
                        <a:pt x="55" y="24"/>
                        <a:pt x="54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41" y="32"/>
                        <a:pt x="41" y="32"/>
                        <a:pt x="41" y="32"/>
                      </a:cubicBezTo>
                      <a:cubicBezTo>
                        <a:pt x="57" y="56"/>
                        <a:pt x="57" y="56"/>
                        <a:pt x="57" y="56"/>
                      </a:cubicBezTo>
                      <a:cubicBezTo>
                        <a:pt x="55" y="56"/>
                        <a:pt x="55" y="56"/>
                        <a:pt x="55" y="56"/>
                      </a:cubicBezTo>
                      <a:cubicBezTo>
                        <a:pt x="38" y="32"/>
                        <a:pt x="38" y="32"/>
                        <a:pt x="38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1" name="Freeform 56">
                  <a:extLst>
                    <a:ext uri="{FF2B5EF4-FFF2-40B4-BE49-F238E27FC236}">
                      <a16:creationId xmlns:a16="http://schemas.microsoft.com/office/drawing/2014/main" xmlns="" id="{CD43B52C-DF2A-4870-B9A3-820B2637FA69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869239" y="2750054"/>
                  <a:ext cx="341658" cy="334614"/>
                </a:xfrm>
                <a:custGeom>
                  <a:avLst/>
                  <a:gdLst>
                    <a:gd name="T0" fmla="*/ 10 w 97"/>
                    <a:gd name="T1" fmla="*/ 85 h 95"/>
                    <a:gd name="T2" fmla="*/ 87 w 97"/>
                    <a:gd name="T3" fmla="*/ 85 h 95"/>
                    <a:gd name="T4" fmla="*/ 48 w 97"/>
                    <a:gd name="T5" fmla="*/ 5 h 95"/>
                    <a:gd name="T6" fmla="*/ 10 w 97"/>
                    <a:gd name="T7" fmla="*/ 85 h 95"/>
                    <a:gd name="T8" fmla="*/ 10 w 97"/>
                    <a:gd name="T9" fmla="*/ 85 h 95"/>
                    <a:gd name="T10" fmla="*/ 97 w 97"/>
                    <a:gd name="T11" fmla="*/ 95 h 95"/>
                    <a:gd name="T12" fmla="*/ 92 w 97"/>
                    <a:gd name="T13" fmla="*/ 95 h 95"/>
                    <a:gd name="T14" fmla="*/ 89 w 97"/>
                    <a:gd name="T15" fmla="*/ 89 h 95"/>
                    <a:gd name="T16" fmla="*/ 7 w 97"/>
                    <a:gd name="T17" fmla="*/ 89 h 95"/>
                    <a:gd name="T18" fmla="*/ 4 w 97"/>
                    <a:gd name="T19" fmla="*/ 95 h 95"/>
                    <a:gd name="T20" fmla="*/ 0 w 97"/>
                    <a:gd name="T21" fmla="*/ 95 h 95"/>
                    <a:gd name="T22" fmla="*/ 46 w 97"/>
                    <a:gd name="T23" fmla="*/ 0 h 95"/>
                    <a:gd name="T24" fmla="*/ 50 w 97"/>
                    <a:gd name="T25" fmla="*/ 0 h 95"/>
                    <a:gd name="T26" fmla="*/ 97 w 97"/>
                    <a:gd name="T27" fmla="*/ 95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97" h="95">
                      <a:moveTo>
                        <a:pt x="10" y="85"/>
                      </a:moveTo>
                      <a:lnTo>
                        <a:pt x="87" y="85"/>
                      </a:lnTo>
                      <a:lnTo>
                        <a:pt x="48" y="5"/>
                      </a:lnTo>
                      <a:lnTo>
                        <a:pt x="10" y="85"/>
                      </a:lnTo>
                      <a:lnTo>
                        <a:pt x="10" y="85"/>
                      </a:lnTo>
                      <a:close/>
                      <a:moveTo>
                        <a:pt x="97" y="95"/>
                      </a:moveTo>
                      <a:lnTo>
                        <a:pt x="92" y="95"/>
                      </a:lnTo>
                      <a:lnTo>
                        <a:pt x="89" y="89"/>
                      </a:lnTo>
                      <a:lnTo>
                        <a:pt x="7" y="89"/>
                      </a:lnTo>
                      <a:lnTo>
                        <a:pt x="4" y="95"/>
                      </a:lnTo>
                      <a:lnTo>
                        <a:pt x="0" y="95"/>
                      </a:lnTo>
                      <a:lnTo>
                        <a:pt x="46" y="0"/>
                      </a:lnTo>
                      <a:lnTo>
                        <a:pt x="50" y="0"/>
                      </a:lnTo>
                      <a:lnTo>
                        <a:pt x="97" y="9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2" name="Freeform 57">
                  <a:extLst>
                    <a:ext uri="{FF2B5EF4-FFF2-40B4-BE49-F238E27FC236}">
                      <a16:creationId xmlns:a16="http://schemas.microsoft.com/office/drawing/2014/main" xmlns="" id="{1ADE620C-32B9-4CFF-8EF9-A32ED324686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228507" y="2750054"/>
                  <a:ext cx="341658" cy="334614"/>
                </a:xfrm>
                <a:custGeom>
                  <a:avLst/>
                  <a:gdLst>
                    <a:gd name="T0" fmla="*/ 41 w 57"/>
                    <a:gd name="T1" fmla="*/ 30 h 56"/>
                    <a:gd name="T2" fmla="*/ 46 w 57"/>
                    <a:gd name="T3" fmla="*/ 28 h 56"/>
                    <a:gd name="T4" fmla="*/ 50 w 57"/>
                    <a:gd name="T5" fmla="*/ 26 h 56"/>
                    <a:gd name="T6" fmla="*/ 53 w 57"/>
                    <a:gd name="T7" fmla="*/ 21 h 56"/>
                    <a:gd name="T8" fmla="*/ 54 w 57"/>
                    <a:gd name="T9" fmla="*/ 16 h 56"/>
                    <a:gd name="T10" fmla="*/ 53 w 57"/>
                    <a:gd name="T11" fmla="*/ 11 h 56"/>
                    <a:gd name="T12" fmla="*/ 50 w 57"/>
                    <a:gd name="T13" fmla="*/ 6 h 56"/>
                    <a:gd name="T14" fmla="*/ 46 w 57"/>
                    <a:gd name="T15" fmla="*/ 4 h 56"/>
                    <a:gd name="T16" fmla="*/ 41 w 57"/>
                    <a:gd name="T17" fmla="*/ 3 h 56"/>
                    <a:gd name="T18" fmla="*/ 2 w 57"/>
                    <a:gd name="T19" fmla="*/ 3 h 56"/>
                    <a:gd name="T20" fmla="*/ 2 w 57"/>
                    <a:gd name="T21" fmla="*/ 30 h 56"/>
                    <a:gd name="T22" fmla="*/ 41 w 57"/>
                    <a:gd name="T23" fmla="*/ 30 h 56"/>
                    <a:gd name="T24" fmla="*/ 0 w 57"/>
                    <a:gd name="T25" fmla="*/ 0 h 56"/>
                    <a:gd name="T26" fmla="*/ 41 w 57"/>
                    <a:gd name="T27" fmla="*/ 0 h 56"/>
                    <a:gd name="T28" fmla="*/ 47 w 57"/>
                    <a:gd name="T29" fmla="*/ 2 h 56"/>
                    <a:gd name="T30" fmla="*/ 52 w 57"/>
                    <a:gd name="T31" fmla="*/ 5 h 56"/>
                    <a:gd name="T32" fmla="*/ 55 w 57"/>
                    <a:gd name="T33" fmla="*/ 10 h 56"/>
                    <a:gd name="T34" fmla="*/ 57 w 57"/>
                    <a:gd name="T35" fmla="*/ 16 h 56"/>
                    <a:gd name="T36" fmla="*/ 55 w 57"/>
                    <a:gd name="T37" fmla="*/ 22 h 56"/>
                    <a:gd name="T38" fmla="*/ 52 w 57"/>
                    <a:gd name="T39" fmla="*/ 27 h 56"/>
                    <a:gd name="T40" fmla="*/ 47 w 57"/>
                    <a:gd name="T41" fmla="*/ 31 h 56"/>
                    <a:gd name="T42" fmla="*/ 41 w 57"/>
                    <a:gd name="T43" fmla="*/ 32 h 56"/>
                    <a:gd name="T44" fmla="*/ 2 w 57"/>
                    <a:gd name="T45" fmla="*/ 32 h 56"/>
                    <a:gd name="T46" fmla="*/ 2 w 57"/>
                    <a:gd name="T47" fmla="*/ 56 h 56"/>
                    <a:gd name="T48" fmla="*/ 0 w 57"/>
                    <a:gd name="T49" fmla="*/ 56 h 56"/>
                    <a:gd name="T50" fmla="*/ 0 w 57"/>
                    <a:gd name="T51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57" h="56">
                      <a:moveTo>
                        <a:pt x="41" y="30"/>
                      </a:moveTo>
                      <a:cubicBezTo>
                        <a:pt x="43" y="30"/>
                        <a:pt x="44" y="29"/>
                        <a:pt x="46" y="28"/>
                      </a:cubicBezTo>
                      <a:cubicBezTo>
                        <a:pt x="48" y="28"/>
                        <a:pt x="49" y="27"/>
                        <a:pt x="50" y="26"/>
                      </a:cubicBezTo>
                      <a:cubicBezTo>
                        <a:pt x="52" y="24"/>
                        <a:pt x="53" y="23"/>
                        <a:pt x="53" y="21"/>
                      </a:cubicBezTo>
                      <a:cubicBezTo>
                        <a:pt x="54" y="20"/>
                        <a:pt x="54" y="18"/>
                        <a:pt x="54" y="16"/>
                      </a:cubicBezTo>
                      <a:cubicBezTo>
                        <a:pt x="54" y="14"/>
                        <a:pt x="54" y="12"/>
                        <a:pt x="53" y="11"/>
                      </a:cubicBezTo>
                      <a:cubicBezTo>
                        <a:pt x="53" y="9"/>
                        <a:pt x="52" y="8"/>
                        <a:pt x="50" y="6"/>
                      </a:cubicBezTo>
                      <a:cubicBezTo>
                        <a:pt x="49" y="5"/>
                        <a:pt x="48" y="4"/>
                        <a:pt x="46" y="4"/>
                      </a:cubicBezTo>
                      <a:cubicBezTo>
                        <a:pt x="44" y="3"/>
                        <a:pt x="43" y="3"/>
                        <a:pt x="41" y="3"/>
                      </a:cubicBezTo>
                      <a:cubicBezTo>
                        <a:pt x="2" y="3"/>
                        <a:pt x="2" y="3"/>
                        <a:pt x="2" y="3"/>
                      </a:cubicBezTo>
                      <a:cubicBezTo>
                        <a:pt x="2" y="30"/>
                        <a:pt x="2" y="30"/>
                        <a:pt x="2" y="30"/>
                      </a:cubicBezTo>
                      <a:cubicBezTo>
                        <a:pt x="41" y="30"/>
                        <a:pt x="41" y="30"/>
                        <a:pt x="41" y="30"/>
                      </a:cubicBezTo>
                      <a:close/>
                      <a:moveTo>
                        <a:pt x="0" y="0"/>
                      </a:moveTo>
                      <a:cubicBezTo>
                        <a:pt x="41" y="0"/>
                        <a:pt x="41" y="0"/>
                        <a:pt x="41" y="0"/>
                      </a:cubicBezTo>
                      <a:cubicBezTo>
                        <a:pt x="43" y="0"/>
                        <a:pt x="45" y="1"/>
                        <a:pt x="47" y="2"/>
                      </a:cubicBezTo>
                      <a:cubicBezTo>
                        <a:pt x="49" y="2"/>
                        <a:pt x="51" y="3"/>
                        <a:pt x="52" y="5"/>
                      </a:cubicBezTo>
                      <a:cubicBezTo>
                        <a:pt x="53" y="6"/>
                        <a:pt x="55" y="8"/>
                        <a:pt x="55" y="10"/>
                      </a:cubicBezTo>
                      <a:cubicBezTo>
                        <a:pt x="56" y="12"/>
                        <a:pt x="57" y="14"/>
                        <a:pt x="57" y="16"/>
                      </a:cubicBezTo>
                      <a:cubicBezTo>
                        <a:pt x="57" y="18"/>
                        <a:pt x="56" y="20"/>
                        <a:pt x="55" y="22"/>
                      </a:cubicBezTo>
                      <a:cubicBezTo>
                        <a:pt x="55" y="24"/>
                        <a:pt x="53" y="26"/>
                        <a:pt x="52" y="27"/>
                      </a:cubicBezTo>
                      <a:cubicBezTo>
                        <a:pt x="51" y="29"/>
                        <a:pt x="49" y="30"/>
                        <a:pt x="47" y="31"/>
                      </a:cubicBezTo>
                      <a:cubicBezTo>
                        <a:pt x="45" y="31"/>
                        <a:pt x="43" y="32"/>
                        <a:pt x="41" y="32"/>
                      </a:cubicBezTo>
                      <a:cubicBezTo>
                        <a:pt x="2" y="32"/>
                        <a:pt x="2" y="32"/>
                        <a:pt x="2" y="32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3" name="Rectangle 58">
                  <a:extLst>
                    <a:ext uri="{FF2B5EF4-FFF2-40B4-BE49-F238E27FC236}">
                      <a16:creationId xmlns:a16="http://schemas.microsoft.com/office/drawing/2014/main" xmlns="" id="{B0203494-8C6B-498D-9FB7-B22C25D9272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80731" y="2750054"/>
                  <a:ext cx="14089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4" name="Freeform 59">
                  <a:extLst>
                    <a:ext uri="{FF2B5EF4-FFF2-40B4-BE49-F238E27FC236}">
                      <a16:creationId xmlns:a16="http://schemas.microsoft.com/office/drawing/2014/main" xmlns="" id="{1627D9B3-65D0-4609-8164-9DB4A184CADD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622998" y="2750054"/>
                  <a:ext cx="341658" cy="334614"/>
                </a:xfrm>
                <a:custGeom>
                  <a:avLst/>
                  <a:gdLst>
                    <a:gd name="T0" fmla="*/ 29 w 57"/>
                    <a:gd name="T1" fmla="*/ 54 h 56"/>
                    <a:gd name="T2" fmla="*/ 39 w 57"/>
                    <a:gd name="T3" fmla="*/ 52 h 56"/>
                    <a:gd name="T4" fmla="*/ 48 w 57"/>
                    <a:gd name="T5" fmla="*/ 47 h 56"/>
                    <a:gd name="T6" fmla="*/ 53 w 57"/>
                    <a:gd name="T7" fmla="*/ 38 h 56"/>
                    <a:gd name="T8" fmla="*/ 55 w 57"/>
                    <a:gd name="T9" fmla="*/ 28 h 56"/>
                    <a:gd name="T10" fmla="*/ 53 w 57"/>
                    <a:gd name="T11" fmla="*/ 18 h 56"/>
                    <a:gd name="T12" fmla="*/ 48 w 57"/>
                    <a:gd name="T13" fmla="*/ 10 h 56"/>
                    <a:gd name="T14" fmla="*/ 39 w 57"/>
                    <a:gd name="T15" fmla="*/ 5 h 56"/>
                    <a:gd name="T16" fmla="*/ 29 w 57"/>
                    <a:gd name="T17" fmla="*/ 3 h 56"/>
                    <a:gd name="T18" fmla="*/ 3 w 57"/>
                    <a:gd name="T19" fmla="*/ 3 h 56"/>
                    <a:gd name="T20" fmla="*/ 3 w 57"/>
                    <a:gd name="T21" fmla="*/ 54 h 56"/>
                    <a:gd name="T22" fmla="*/ 29 w 57"/>
                    <a:gd name="T23" fmla="*/ 54 h 56"/>
                    <a:gd name="T24" fmla="*/ 0 w 57"/>
                    <a:gd name="T25" fmla="*/ 0 h 56"/>
                    <a:gd name="T26" fmla="*/ 29 w 57"/>
                    <a:gd name="T27" fmla="*/ 0 h 56"/>
                    <a:gd name="T28" fmla="*/ 40 w 57"/>
                    <a:gd name="T29" fmla="*/ 2 h 56"/>
                    <a:gd name="T30" fmla="*/ 49 w 57"/>
                    <a:gd name="T31" fmla="*/ 8 h 56"/>
                    <a:gd name="T32" fmla="*/ 55 w 57"/>
                    <a:gd name="T33" fmla="*/ 17 h 56"/>
                    <a:gd name="T34" fmla="*/ 57 w 57"/>
                    <a:gd name="T35" fmla="*/ 28 h 56"/>
                    <a:gd name="T36" fmla="*/ 55 w 57"/>
                    <a:gd name="T37" fmla="*/ 39 h 56"/>
                    <a:gd name="T38" fmla="*/ 49 w 57"/>
                    <a:gd name="T39" fmla="*/ 48 h 56"/>
                    <a:gd name="T40" fmla="*/ 40 w 57"/>
                    <a:gd name="T41" fmla="*/ 54 h 56"/>
                    <a:gd name="T42" fmla="*/ 29 w 57"/>
                    <a:gd name="T43" fmla="*/ 56 h 56"/>
                    <a:gd name="T44" fmla="*/ 0 w 57"/>
                    <a:gd name="T45" fmla="*/ 56 h 56"/>
                    <a:gd name="T46" fmla="*/ 0 w 57"/>
                    <a:gd name="T47" fmla="*/ 0 h 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57" h="56">
                      <a:moveTo>
                        <a:pt x="29" y="54"/>
                      </a:moveTo>
                      <a:cubicBezTo>
                        <a:pt x="33" y="54"/>
                        <a:pt x="36" y="53"/>
                        <a:pt x="39" y="52"/>
                      </a:cubicBezTo>
                      <a:cubicBezTo>
                        <a:pt x="43" y="51"/>
                        <a:pt x="45" y="49"/>
                        <a:pt x="48" y="47"/>
                      </a:cubicBezTo>
                      <a:cubicBezTo>
                        <a:pt x="50" y="44"/>
                        <a:pt x="52" y="42"/>
                        <a:pt x="53" y="38"/>
                      </a:cubicBezTo>
                      <a:cubicBezTo>
                        <a:pt x="55" y="35"/>
                        <a:pt x="55" y="32"/>
                        <a:pt x="55" y="28"/>
                      </a:cubicBezTo>
                      <a:cubicBezTo>
                        <a:pt x="55" y="25"/>
                        <a:pt x="55" y="21"/>
                        <a:pt x="53" y="18"/>
                      </a:cubicBezTo>
                      <a:cubicBezTo>
                        <a:pt x="52" y="15"/>
                        <a:pt x="50" y="12"/>
                        <a:pt x="48" y="10"/>
                      </a:cubicBezTo>
                      <a:cubicBezTo>
                        <a:pt x="45" y="8"/>
                        <a:pt x="43" y="6"/>
                        <a:pt x="39" y="5"/>
                      </a:cubicBezTo>
                      <a:cubicBezTo>
                        <a:pt x="36" y="3"/>
                        <a:pt x="33" y="3"/>
                        <a:pt x="29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54"/>
                        <a:pt x="3" y="54"/>
                        <a:pt x="3" y="54"/>
                      </a:cubicBezTo>
                      <a:cubicBezTo>
                        <a:pt x="29" y="54"/>
                        <a:pt x="29" y="54"/>
                        <a:pt x="29" y="54"/>
                      </a:cubicBezTo>
                      <a:close/>
                      <a:moveTo>
                        <a:pt x="0" y="0"/>
                      </a:move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33" y="0"/>
                        <a:pt x="37" y="1"/>
                        <a:pt x="40" y="2"/>
                      </a:cubicBezTo>
                      <a:cubicBezTo>
                        <a:pt x="44" y="4"/>
                        <a:pt x="47" y="6"/>
                        <a:pt x="49" y="8"/>
                      </a:cubicBezTo>
                      <a:cubicBezTo>
                        <a:pt x="52" y="11"/>
                        <a:pt x="54" y="14"/>
                        <a:pt x="55" y="17"/>
                      </a:cubicBezTo>
                      <a:cubicBezTo>
                        <a:pt x="57" y="21"/>
                        <a:pt x="57" y="24"/>
                        <a:pt x="57" y="28"/>
                      </a:cubicBezTo>
                      <a:cubicBezTo>
                        <a:pt x="57" y="32"/>
                        <a:pt x="57" y="36"/>
                        <a:pt x="55" y="39"/>
                      </a:cubicBezTo>
                      <a:cubicBezTo>
                        <a:pt x="54" y="43"/>
                        <a:pt x="52" y="46"/>
                        <a:pt x="49" y="48"/>
                      </a:cubicBezTo>
                      <a:cubicBezTo>
                        <a:pt x="47" y="51"/>
                        <a:pt x="44" y="53"/>
                        <a:pt x="40" y="54"/>
                      </a:cubicBezTo>
                      <a:cubicBezTo>
                        <a:pt x="37" y="56"/>
                        <a:pt x="33" y="56"/>
                        <a:pt x="29" y="56"/>
                      </a:cubicBezTo>
                      <a:cubicBezTo>
                        <a:pt x="0" y="56"/>
                        <a:pt x="0" y="56"/>
                        <a:pt x="0" y="5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5" name="Freeform 60">
                  <a:extLst>
                    <a:ext uri="{FF2B5EF4-FFF2-40B4-BE49-F238E27FC236}">
                      <a16:creationId xmlns:a16="http://schemas.microsoft.com/office/drawing/2014/main" xmlns="" id="{0A7FE290-C075-45D6-B649-038881CAC452}"/>
                    </a:ext>
                  </a:extLst>
                </p:cNvPr>
                <p:cNvSpPr/>
                <p:nvPr/>
              </p:nvSpPr>
              <p:spPr bwMode="auto">
                <a:xfrm>
                  <a:off x="4989311" y="2750054"/>
                  <a:ext cx="338135" cy="334614"/>
                </a:xfrm>
                <a:custGeom>
                  <a:avLst/>
                  <a:gdLst>
                    <a:gd name="T0" fmla="*/ 0 w 96"/>
                    <a:gd name="T1" fmla="*/ 0 h 95"/>
                    <a:gd name="T2" fmla="*/ 96 w 96"/>
                    <a:gd name="T3" fmla="*/ 0 h 95"/>
                    <a:gd name="T4" fmla="*/ 96 w 96"/>
                    <a:gd name="T5" fmla="*/ 5 h 95"/>
                    <a:gd name="T6" fmla="*/ 3 w 96"/>
                    <a:gd name="T7" fmla="*/ 5 h 95"/>
                    <a:gd name="T8" fmla="*/ 3 w 96"/>
                    <a:gd name="T9" fmla="*/ 46 h 95"/>
                    <a:gd name="T10" fmla="*/ 95 w 96"/>
                    <a:gd name="T11" fmla="*/ 46 h 95"/>
                    <a:gd name="T12" fmla="*/ 95 w 96"/>
                    <a:gd name="T13" fmla="*/ 51 h 95"/>
                    <a:gd name="T14" fmla="*/ 3 w 96"/>
                    <a:gd name="T15" fmla="*/ 51 h 95"/>
                    <a:gd name="T16" fmla="*/ 3 w 96"/>
                    <a:gd name="T17" fmla="*/ 92 h 95"/>
                    <a:gd name="T18" fmla="*/ 96 w 96"/>
                    <a:gd name="T19" fmla="*/ 92 h 95"/>
                    <a:gd name="T20" fmla="*/ 96 w 96"/>
                    <a:gd name="T21" fmla="*/ 95 h 95"/>
                    <a:gd name="T22" fmla="*/ 0 w 96"/>
                    <a:gd name="T23" fmla="*/ 95 h 95"/>
                    <a:gd name="T24" fmla="*/ 0 w 96"/>
                    <a:gd name="T25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96" h="95">
                      <a:moveTo>
                        <a:pt x="0" y="0"/>
                      </a:moveTo>
                      <a:lnTo>
                        <a:pt x="96" y="0"/>
                      </a:lnTo>
                      <a:lnTo>
                        <a:pt x="96" y="5"/>
                      </a:lnTo>
                      <a:lnTo>
                        <a:pt x="3" y="5"/>
                      </a:lnTo>
                      <a:lnTo>
                        <a:pt x="3" y="46"/>
                      </a:lnTo>
                      <a:lnTo>
                        <a:pt x="95" y="46"/>
                      </a:lnTo>
                      <a:lnTo>
                        <a:pt x="95" y="51"/>
                      </a:lnTo>
                      <a:lnTo>
                        <a:pt x="3" y="51"/>
                      </a:lnTo>
                      <a:lnTo>
                        <a:pt x="3" y="92"/>
                      </a:lnTo>
                      <a:lnTo>
                        <a:pt x="96" y="92"/>
                      </a:lnTo>
                      <a:lnTo>
                        <a:pt x="96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6" name="Freeform 61">
                  <a:extLst>
                    <a:ext uri="{FF2B5EF4-FFF2-40B4-BE49-F238E27FC236}">
                      <a16:creationId xmlns:a16="http://schemas.microsoft.com/office/drawing/2014/main" xmlns="" id="{0E583E1D-5CEA-4551-97CA-80033AFEC0E2}"/>
                    </a:ext>
                  </a:extLst>
                </p:cNvPr>
                <p:cNvSpPr/>
                <p:nvPr/>
              </p:nvSpPr>
              <p:spPr bwMode="auto">
                <a:xfrm>
                  <a:off x="5341534" y="2743010"/>
                  <a:ext cx="662181" cy="341658"/>
                </a:xfrm>
                <a:custGeom>
                  <a:avLst/>
                  <a:gdLst>
                    <a:gd name="T0" fmla="*/ 109 w 111"/>
                    <a:gd name="T1" fmla="*/ 29 h 57"/>
                    <a:gd name="T2" fmla="*/ 107 w 111"/>
                    <a:gd name="T3" fmla="*/ 19 h 57"/>
                    <a:gd name="T4" fmla="*/ 101 w 111"/>
                    <a:gd name="T5" fmla="*/ 10 h 57"/>
                    <a:gd name="T6" fmla="*/ 93 w 111"/>
                    <a:gd name="T7" fmla="*/ 5 h 57"/>
                    <a:gd name="T8" fmla="*/ 83 w 111"/>
                    <a:gd name="T9" fmla="*/ 3 h 57"/>
                    <a:gd name="T10" fmla="*/ 74 w 111"/>
                    <a:gd name="T11" fmla="*/ 4 h 57"/>
                    <a:gd name="T12" fmla="*/ 66 w 111"/>
                    <a:gd name="T13" fmla="*/ 10 h 57"/>
                    <a:gd name="T14" fmla="*/ 60 w 111"/>
                    <a:gd name="T15" fmla="*/ 18 h 57"/>
                    <a:gd name="T16" fmla="*/ 57 w 111"/>
                    <a:gd name="T17" fmla="*/ 29 h 57"/>
                    <a:gd name="T18" fmla="*/ 54 w 111"/>
                    <a:gd name="T19" fmla="*/ 41 h 57"/>
                    <a:gd name="T20" fmla="*/ 48 w 111"/>
                    <a:gd name="T21" fmla="*/ 50 h 57"/>
                    <a:gd name="T22" fmla="*/ 39 w 111"/>
                    <a:gd name="T23" fmla="*/ 56 h 57"/>
                    <a:gd name="T24" fmla="*/ 28 w 111"/>
                    <a:gd name="T25" fmla="*/ 57 h 57"/>
                    <a:gd name="T26" fmla="*/ 17 w 111"/>
                    <a:gd name="T27" fmla="*/ 55 h 57"/>
                    <a:gd name="T28" fmla="*/ 8 w 111"/>
                    <a:gd name="T29" fmla="*/ 49 h 57"/>
                    <a:gd name="T30" fmla="*/ 2 w 111"/>
                    <a:gd name="T31" fmla="*/ 40 h 57"/>
                    <a:gd name="T32" fmla="*/ 0 w 111"/>
                    <a:gd name="T33" fmla="*/ 29 h 57"/>
                    <a:gd name="T34" fmla="*/ 2 w 111"/>
                    <a:gd name="T35" fmla="*/ 18 h 57"/>
                    <a:gd name="T36" fmla="*/ 8 w 111"/>
                    <a:gd name="T37" fmla="*/ 9 h 57"/>
                    <a:gd name="T38" fmla="*/ 17 w 111"/>
                    <a:gd name="T39" fmla="*/ 3 h 57"/>
                    <a:gd name="T40" fmla="*/ 28 w 111"/>
                    <a:gd name="T41" fmla="*/ 0 h 57"/>
                    <a:gd name="T42" fmla="*/ 28 w 111"/>
                    <a:gd name="T43" fmla="*/ 3 h 57"/>
                    <a:gd name="T44" fmla="*/ 18 w 111"/>
                    <a:gd name="T45" fmla="*/ 5 h 57"/>
                    <a:gd name="T46" fmla="*/ 10 w 111"/>
                    <a:gd name="T47" fmla="*/ 10 h 57"/>
                    <a:gd name="T48" fmla="*/ 4 w 111"/>
                    <a:gd name="T49" fmla="*/ 19 h 57"/>
                    <a:gd name="T50" fmla="*/ 2 w 111"/>
                    <a:gd name="T51" fmla="*/ 29 h 57"/>
                    <a:gd name="T52" fmla="*/ 4 w 111"/>
                    <a:gd name="T53" fmla="*/ 39 h 57"/>
                    <a:gd name="T54" fmla="*/ 10 w 111"/>
                    <a:gd name="T55" fmla="*/ 47 h 57"/>
                    <a:gd name="T56" fmla="*/ 18 w 111"/>
                    <a:gd name="T57" fmla="*/ 53 h 57"/>
                    <a:gd name="T58" fmla="*/ 28 w 111"/>
                    <a:gd name="T59" fmla="*/ 55 h 57"/>
                    <a:gd name="T60" fmla="*/ 38 w 111"/>
                    <a:gd name="T61" fmla="*/ 53 h 57"/>
                    <a:gd name="T62" fmla="*/ 46 w 111"/>
                    <a:gd name="T63" fmla="*/ 48 h 57"/>
                    <a:gd name="T64" fmla="*/ 51 w 111"/>
                    <a:gd name="T65" fmla="*/ 40 h 57"/>
                    <a:gd name="T66" fmla="*/ 54 w 111"/>
                    <a:gd name="T67" fmla="*/ 29 h 57"/>
                    <a:gd name="T68" fmla="*/ 58 w 111"/>
                    <a:gd name="T69" fmla="*/ 17 h 57"/>
                    <a:gd name="T70" fmla="*/ 64 w 111"/>
                    <a:gd name="T71" fmla="*/ 8 h 57"/>
                    <a:gd name="T72" fmla="*/ 72 w 111"/>
                    <a:gd name="T73" fmla="*/ 3 h 57"/>
                    <a:gd name="T74" fmla="*/ 83 w 111"/>
                    <a:gd name="T75" fmla="*/ 1 h 57"/>
                    <a:gd name="T76" fmla="*/ 94 w 111"/>
                    <a:gd name="T77" fmla="*/ 3 h 57"/>
                    <a:gd name="T78" fmla="*/ 103 w 111"/>
                    <a:gd name="T79" fmla="*/ 9 h 57"/>
                    <a:gd name="T80" fmla="*/ 109 w 111"/>
                    <a:gd name="T81" fmla="*/ 18 h 57"/>
                    <a:gd name="T82" fmla="*/ 111 w 111"/>
                    <a:gd name="T83" fmla="*/ 29 h 57"/>
                    <a:gd name="T84" fmla="*/ 110 w 111"/>
                    <a:gd name="T85" fmla="*/ 37 h 57"/>
                    <a:gd name="T86" fmla="*/ 107 w 111"/>
                    <a:gd name="T87" fmla="*/ 45 h 57"/>
                    <a:gd name="T88" fmla="*/ 101 w 111"/>
                    <a:gd name="T89" fmla="*/ 51 h 57"/>
                    <a:gd name="T90" fmla="*/ 95 w 111"/>
                    <a:gd name="T91" fmla="*/ 55 h 57"/>
                    <a:gd name="T92" fmla="*/ 95 w 111"/>
                    <a:gd name="T93" fmla="*/ 53 h 57"/>
                    <a:gd name="T94" fmla="*/ 101 w 111"/>
                    <a:gd name="T95" fmla="*/ 48 h 57"/>
                    <a:gd name="T96" fmla="*/ 105 w 111"/>
                    <a:gd name="T97" fmla="*/ 43 h 57"/>
                    <a:gd name="T98" fmla="*/ 108 w 111"/>
                    <a:gd name="T99" fmla="*/ 36 h 57"/>
                    <a:gd name="T100" fmla="*/ 109 w 111"/>
                    <a:gd name="T101" fmla="*/ 2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111" h="57">
                      <a:moveTo>
                        <a:pt x="109" y="29"/>
                      </a:moveTo>
                      <a:cubicBezTo>
                        <a:pt x="109" y="25"/>
                        <a:pt x="108" y="22"/>
                        <a:pt x="107" y="19"/>
                      </a:cubicBezTo>
                      <a:cubicBezTo>
                        <a:pt x="106" y="16"/>
                        <a:pt x="104" y="13"/>
                        <a:pt x="101" y="10"/>
                      </a:cubicBezTo>
                      <a:cubicBezTo>
                        <a:pt x="99" y="8"/>
                        <a:pt x="96" y="6"/>
                        <a:pt x="93" y="5"/>
                      </a:cubicBezTo>
                      <a:cubicBezTo>
                        <a:pt x="90" y="3"/>
                        <a:pt x="87" y="3"/>
                        <a:pt x="83" y="3"/>
                      </a:cubicBezTo>
                      <a:cubicBezTo>
                        <a:pt x="80" y="3"/>
                        <a:pt x="77" y="3"/>
                        <a:pt x="74" y="4"/>
                      </a:cubicBezTo>
                      <a:cubicBezTo>
                        <a:pt x="71" y="6"/>
                        <a:pt x="68" y="7"/>
                        <a:pt x="66" y="10"/>
                      </a:cubicBezTo>
                      <a:cubicBezTo>
                        <a:pt x="64" y="12"/>
                        <a:pt x="62" y="14"/>
                        <a:pt x="60" y="18"/>
                      </a:cubicBezTo>
                      <a:cubicBezTo>
                        <a:pt x="59" y="21"/>
                        <a:pt x="58" y="25"/>
                        <a:pt x="57" y="29"/>
                      </a:cubicBezTo>
                      <a:cubicBezTo>
                        <a:pt x="57" y="34"/>
                        <a:pt x="55" y="38"/>
                        <a:pt x="54" y="41"/>
                      </a:cubicBezTo>
                      <a:cubicBezTo>
                        <a:pt x="52" y="45"/>
                        <a:pt x="50" y="48"/>
                        <a:pt x="48" y="50"/>
                      </a:cubicBezTo>
                      <a:cubicBezTo>
                        <a:pt x="45" y="52"/>
                        <a:pt x="42" y="54"/>
                        <a:pt x="39" y="56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6"/>
                        <a:pt x="3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3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28" y="3"/>
                        <a:pt x="28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7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ubicBezTo>
                        <a:pt x="6" y="42"/>
                        <a:pt x="7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5"/>
                        <a:pt x="38" y="53"/>
                      </a:cubicBezTo>
                      <a:cubicBezTo>
                        <a:pt x="41" y="52"/>
                        <a:pt x="44" y="50"/>
                        <a:pt x="46" y="48"/>
                      </a:cubicBezTo>
                      <a:cubicBezTo>
                        <a:pt x="48" y="46"/>
                        <a:pt x="50" y="43"/>
                        <a:pt x="51" y="40"/>
                      </a:cubicBezTo>
                      <a:cubicBezTo>
                        <a:pt x="53" y="37"/>
                        <a:pt x="54" y="33"/>
                        <a:pt x="54" y="29"/>
                      </a:cubicBezTo>
                      <a:cubicBezTo>
                        <a:pt x="55" y="25"/>
                        <a:pt x="56" y="21"/>
                        <a:pt x="58" y="17"/>
                      </a:cubicBezTo>
                      <a:cubicBezTo>
                        <a:pt x="59" y="14"/>
                        <a:pt x="61" y="11"/>
                        <a:pt x="64" y="8"/>
                      </a:cubicBezTo>
                      <a:cubicBezTo>
                        <a:pt x="66" y="6"/>
                        <a:pt x="69" y="4"/>
                        <a:pt x="72" y="3"/>
                      </a:cubicBezTo>
                      <a:cubicBezTo>
                        <a:pt x="75" y="1"/>
                        <a:pt x="79" y="1"/>
                        <a:pt x="83" y="1"/>
                      </a:cubicBezTo>
                      <a:cubicBezTo>
                        <a:pt x="87" y="1"/>
                        <a:pt x="90" y="1"/>
                        <a:pt x="94" y="3"/>
                      </a:cubicBezTo>
                      <a:cubicBezTo>
                        <a:pt x="97" y="4"/>
                        <a:pt x="100" y="6"/>
                        <a:pt x="103" y="9"/>
                      </a:cubicBezTo>
                      <a:cubicBezTo>
                        <a:pt x="105" y="11"/>
                        <a:pt x="108" y="14"/>
                        <a:pt x="109" y="18"/>
                      </a:cubicBezTo>
                      <a:cubicBezTo>
                        <a:pt x="111" y="21"/>
                        <a:pt x="111" y="25"/>
                        <a:pt x="111" y="29"/>
                      </a:cubicBezTo>
                      <a:cubicBezTo>
                        <a:pt x="111" y="32"/>
                        <a:pt x="111" y="35"/>
                        <a:pt x="110" y="37"/>
                      </a:cubicBezTo>
                      <a:cubicBezTo>
                        <a:pt x="109" y="40"/>
                        <a:pt x="108" y="42"/>
                        <a:pt x="107" y="45"/>
                      </a:cubicBezTo>
                      <a:cubicBezTo>
                        <a:pt x="105" y="47"/>
                        <a:pt x="103" y="49"/>
                        <a:pt x="101" y="51"/>
                      </a:cubicBezTo>
                      <a:cubicBezTo>
                        <a:pt x="99" y="52"/>
                        <a:pt x="97" y="54"/>
                        <a:pt x="95" y="55"/>
                      </a:cubicBezTo>
                      <a:cubicBezTo>
                        <a:pt x="95" y="53"/>
                        <a:pt x="95" y="53"/>
                        <a:pt x="95" y="53"/>
                      </a:cubicBezTo>
                      <a:cubicBezTo>
                        <a:pt x="97" y="51"/>
                        <a:pt x="99" y="50"/>
                        <a:pt x="101" y="48"/>
                      </a:cubicBezTo>
                      <a:cubicBezTo>
                        <a:pt x="102" y="47"/>
                        <a:pt x="104" y="45"/>
                        <a:pt x="105" y="43"/>
                      </a:cubicBezTo>
                      <a:cubicBezTo>
                        <a:pt x="106" y="41"/>
                        <a:pt x="107" y="39"/>
                        <a:pt x="108" y="36"/>
                      </a:cubicBezTo>
                      <a:cubicBezTo>
                        <a:pt x="109" y="34"/>
                        <a:pt x="109" y="32"/>
                        <a:pt x="109" y="2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7" name="Rectangle 62">
                  <a:extLst>
                    <a:ext uri="{FF2B5EF4-FFF2-40B4-BE49-F238E27FC236}">
                      <a16:creationId xmlns:a16="http://schemas.microsoft.com/office/drawing/2014/main" xmlns="" id="{8E77DF06-D4A6-4FC4-A5AF-9C99139B35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6028372" y="2750054"/>
                  <a:ext cx="10568" cy="334614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8" name="Freeform 63">
                  <a:extLst>
                    <a:ext uri="{FF2B5EF4-FFF2-40B4-BE49-F238E27FC236}">
                      <a16:creationId xmlns:a16="http://schemas.microsoft.com/office/drawing/2014/main" xmlns="" id="{9EA58AFF-CAA3-457E-BEBA-6D34F6C36C6D}"/>
                    </a:ext>
                  </a:extLst>
                </p:cNvPr>
                <p:cNvSpPr/>
                <p:nvPr/>
              </p:nvSpPr>
              <p:spPr bwMode="auto">
                <a:xfrm>
                  <a:off x="6070639" y="2743010"/>
                  <a:ext cx="338135" cy="341658"/>
                </a:xfrm>
                <a:custGeom>
                  <a:avLst/>
                  <a:gdLst>
                    <a:gd name="T0" fmla="*/ 4 w 57"/>
                    <a:gd name="T1" fmla="*/ 39 h 57"/>
                    <a:gd name="T2" fmla="*/ 10 w 57"/>
                    <a:gd name="T3" fmla="*/ 47 h 57"/>
                    <a:gd name="T4" fmla="*/ 18 w 57"/>
                    <a:gd name="T5" fmla="*/ 53 h 57"/>
                    <a:gd name="T6" fmla="*/ 28 w 57"/>
                    <a:gd name="T7" fmla="*/ 55 h 57"/>
                    <a:gd name="T8" fmla="*/ 39 w 57"/>
                    <a:gd name="T9" fmla="*/ 53 h 57"/>
                    <a:gd name="T10" fmla="*/ 47 w 57"/>
                    <a:gd name="T11" fmla="*/ 47 h 57"/>
                    <a:gd name="T12" fmla="*/ 53 w 57"/>
                    <a:gd name="T13" fmla="*/ 39 h 57"/>
                    <a:gd name="T14" fmla="*/ 55 w 57"/>
                    <a:gd name="T15" fmla="*/ 29 h 57"/>
                    <a:gd name="T16" fmla="*/ 55 w 57"/>
                    <a:gd name="T17" fmla="*/ 29 h 57"/>
                    <a:gd name="T18" fmla="*/ 31 w 57"/>
                    <a:gd name="T19" fmla="*/ 29 h 57"/>
                    <a:gd name="T20" fmla="*/ 31 w 57"/>
                    <a:gd name="T21" fmla="*/ 27 h 57"/>
                    <a:gd name="T22" fmla="*/ 57 w 57"/>
                    <a:gd name="T23" fmla="*/ 27 h 57"/>
                    <a:gd name="T24" fmla="*/ 57 w 57"/>
                    <a:gd name="T25" fmla="*/ 29 h 57"/>
                    <a:gd name="T26" fmla="*/ 55 w 57"/>
                    <a:gd name="T27" fmla="*/ 40 h 57"/>
                    <a:gd name="T28" fmla="*/ 49 w 57"/>
                    <a:gd name="T29" fmla="*/ 49 h 57"/>
                    <a:gd name="T30" fmla="*/ 39 w 57"/>
                    <a:gd name="T31" fmla="*/ 55 h 57"/>
                    <a:gd name="T32" fmla="*/ 28 w 57"/>
                    <a:gd name="T33" fmla="*/ 57 h 57"/>
                    <a:gd name="T34" fmla="*/ 17 w 57"/>
                    <a:gd name="T35" fmla="*/ 55 h 57"/>
                    <a:gd name="T36" fmla="*/ 8 w 57"/>
                    <a:gd name="T37" fmla="*/ 49 h 57"/>
                    <a:gd name="T38" fmla="*/ 2 w 57"/>
                    <a:gd name="T39" fmla="*/ 40 h 57"/>
                    <a:gd name="T40" fmla="*/ 0 w 57"/>
                    <a:gd name="T41" fmla="*/ 29 h 57"/>
                    <a:gd name="T42" fmla="*/ 0 w 57"/>
                    <a:gd name="T43" fmla="*/ 29 h 57"/>
                    <a:gd name="T44" fmla="*/ 2 w 57"/>
                    <a:gd name="T45" fmla="*/ 18 h 57"/>
                    <a:gd name="T46" fmla="*/ 8 w 57"/>
                    <a:gd name="T47" fmla="*/ 9 h 57"/>
                    <a:gd name="T48" fmla="*/ 17 w 57"/>
                    <a:gd name="T49" fmla="*/ 3 h 57"/>
                    <a:gd name="T50" fmla="*/ 28 w 57"/>
                    <a:gd name="T51" fmla="*/ 0 h 57"/>
                    <a:gd name="T52" fmla="*/ 37 w 57"/>
                    <a:gd name="T53" fmla="*/ 2 h 57"/>
                    <a:gd name="T54" fmla="*/ 44 w 57"/>
                    <a:gd name="T55" fmla="*/ 5 h 57"/>
                    <a:gd name="T56" fmla="*/ 39 w 57"/>
                    <a:gd name="T57" fmla="*/ 5 h 57"/>
                    <a:gd name="T58" fmla="*/ 34 w 57"/>
                    <a:gd name="T59" fmla="*/ 3 h 57"/>
                    <a:gd name="T60" fmla="*/ 28 w 57"/>
                    <a:gd name="T61" fmla="*/ 3 h 57"/>
                    <a:gd name="T62" fmla="*/ 18 w 57"/>
                    <a:gd name="T63" fmla="*/ 5 h 57"/>
                    <a:gd name="T64" fmla="*/ 10 w 57"/>
                    <a:gd name="T65" fmla="*/ 10 h 57"/>
                    <a:gd name="T66" fmla="*/ 4 w 57"/>
                    <a:gd name="T67" fmla="*/ 19 h 57"/>
                    <a:gd name="T68" fmla="*/ 2 w 57"/>
                    <a:gd name="T69" fmla="*/ 29 h 57"/>
                    <a:gd name="T70" fmla="*/ 4 w 57"/>
                    <a:gd name="T71" fmla="*/ 39 h 5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57" h="57">
                      <a:moveTo>
                        <a:pt x="4" y="39"/>
                      </a:moveTo>
                      <a:cubicBezTo>
                        <a:pt x="6" y="42"/>
                        <a:pt x="8" y="45"/>
                        <a:pt x="10" y="47"/>
                      </a:cubicBezTo>
                      <a:cubicBezTo>
                        <a:pt x="12" y="50"/>
                        <a:pt x="15" y="52"/>
                        <a:pt x="18" y="53"/>
                      </a:cubicBezTo>
                      <a:cubicBezTo>
                        <a:pt x="21" y="54"/>
                        <a:pt x="25" y="55"/>
                        <a:pt x="28" y="55"/>
                      </a:cubicBezTo>
                      <a:cubicBezTo>
                        <a:pt x="32" y="55"/>
                        <a:pt x="35" y="54"/>
                        <a:pt x="39" y="53"/>
                      </a:cubicBezTo>
                      <a:cubicBezTo>
                        <a:pt x="42" y="52"/>
                        <a:pt x="44" y="50"/>
                        <a:pt x="47" y="47"/>
                      </a:cubicBezTo>
                      <a:cubicBezTo>
                        <a:pt x="49" y="45"/>
                        <a:pt x="51" y="42"/>
                        <a:pt x="53" y="39"/>
                      </a:cubicBezTo>
                      <a:cubicBezTo>
                        <a:pt x="54" y="36"/>
                        <a:pt x="55" y="33"/>
                        <a:pt x="55" y="29"/>
                      </a:cubicBezTo>
                      <a:cubicBezTo>
                        <a:pt x="55" y="29"/>
                        <a:pt x="55" y="29"/>
                        <a:pt x="55" y="29"/>
                      </a:cubicBezTo>
                      <a:cubicBezTo>
                        <a:pt x="31" y="29"/>
                        <a:pt x="31" y="29"/>
                        <a:pt x="31" y="29"/>
                      </a:cubicBezTo>
                      <a:cubicBezTo>
                        <a:pt x="31" y="27"/>
                        <a:pt x="31" y="27"/>
                        <a:pt x="31" y="27"/>
                      </a:cubicBezTo>
                      <a:cubicBezTo>
                        <a:pt x="57" y="27"/>
                        <a:pt x="57" y="27"/>
                        <a:pt x="57" y="27"/>
                      </a:cubicBezTo>
                      <a:cubicBezTo>
                        <a:pt x="57" y="29"/>
                        <a:pt x="57" y="29"/>
                        <a:pt x="57" y="29"/>
                      </a:cubicBezTo>
                      <a:cubicBezTo>
                        <a:pt x="57" y="33"/>
                        <a:pt x="56" y="37"/>
                        <a:pt x="55" y="40"/>
                      </a:cubicBezTo>
                      <a:cubicBezTo>
                        <a:pt x="53" y="43"/>
                        <a:pt x="51" y="47"/>
                        <a:pt x="49" y="49"/>
                      </a:cubicBezTo>
                      <a:cubicBezTo>
                        <a:pt x="46" y="52"/>
                        <a:pt x="43" y="54"/>
                        <a:pt x="39" y="55"/>
                      </a:cubicBezTo>
                      <a:cubicBezTo>
                        <a:pt x="36" y="57"/>
                        <a:pt x="32" y="57"/>
                        <a:pt x="28" y="57"/>
                      </a:cubicBezTo>
                      <a:cubicBezTo>
                        <a:pt x="24" y="57"/>
                        <a:pt x="21" y="57"/>
                        <a:pt x="17" y="55"/>
                      </a:cubicBezTo>
                      <a:cubicBezTo>
                        <a:pt x="14" y="54"/>
                        <a:pt x="11" y="52"/>
                        <a:pt x="8" y="49"/>
                      </a:cubicBezTo>
                      <a:cubicBezTo>
                        <a:pt x="6" y="47"/>
                        <a:pt x="4" y="43"/>
                        <a:pt x="2" y="40"/>
                      </a:cubicBezTo>
                      <a:cubicBezTo>
                        <a:pt x="1" y="37"/>
                        <a:pt x="0" y="33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5"/>
                        <a:pt x="1" y="21"/>
                        <a:pt x="2" y="18"/>
                      </a:cubicBezTo>
                      <a:cubicBezTo>
                        <a:pt x="4" y="14"/>
                        <a:pt x="6" y="11"/>
                        <a:pt x="8" y="9"/>
                      </a:cubicBezTo>
                      <a:cubicBezTo>
                        <a:pt x="11" y="6"/>
                        <a:pt x="14" y="4"/>
                        <a:pt x="17" y="3"/>
                      </a:cubicBezTo>
                      <a:cubicBezTo>
                        <a:pt x="21" y="1"/>
                        <a:pt x="24" y="0"/>
                        <a:pt x="28" y="0"/>
                      </a:cubicBezTo>
                      <a:cubicBezTo>
                        <a:pt x="31" y="0"/>
                        <a:pt x="34" y="1"/>
                        <a:pt x="37" y="2"/>
                      </a:cubicBezTo>
                      <a:cubicBezTo>
                        <a:pt x="39" y="2"/>
                        <a:pt x="42" y="4"/>
                        <a:pt x="44" y="5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4"/>
                        <a:pt x="36" y="4"/>
                        <a:pt x="34" y="3"/>
                      </a:cubicBezTo>
                      <a:cubicBezTo>
                        <a:pt x="32" y="3"/>
                        <a:pt x="30" y="3"/>
                        <a:pt x="28" y="3"/>
                      </a:cubicBezTo>
                      <a:cubicBezTo>
                        <a:pt x="25" y="3"/>
                        <a:pt x="21" y="3"/>
                        <a:pt x="18" y="5"/>
                      </a:cubicBezTo>
                      <a:cubicBezTo>
                        <a:pt x="15" y="6"/>
                        <a:pt x="12" y="8"/>
                        <a:pt x="10" y="10"/>
                      </a:cubicBezTo>
                      <a:cubicBezTo>
                        <a:pt x="8" y="13"/>
                        <a:pt x="6" y="15"/>
                        <a:pt x="4" y="19"/>
                      </a:cubicBezTo>
                      <a:cubicBezTo>
                        <a:pt x="3" y="22"/>
                        <a:pt x="2" y="25"/>
                        <a:pt x="2" y="29"/>
                      </a:cubicBezTo>
                      <a:cubicBezTo>
                        <a:pt x="2" y="33"/>
                        <a:pt x="3" y="36"/>
                        <a:pt x="4" y="3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39" name="Freeform 64">
                  <a:extLst>
                    <a:ext uri="{FF2B5EF4-FFF2-40B4-BE49-F238E27FC236}">
                      <a16:creationId xmlns:a16="http://schemas.microsoft.com/office/drawing/2014/main" xmlns="" id="{6C9B71B4-954D-42A7-AB9B-7B827719E1E3}"/>
                    </a:ext>
                  </a:extLst>
                </p:cNvPr>
                <p:cNvSpPr/>
                <p:nvPr/>
              </p:nvSpPr>
              <p:spPr bwMode="auto">
                <a:xfrm>
                  <a:off x="6429907" y="2750054"/>
                  <a:ext cx="338135" cy="334614"/>
                </a:xfrm>
                <a:custGeom>
                  <a:avLst/>
                  <a:gdLst>
                    <a:gd name="T0" fmla="*/ 91 w 96"/>
                    <a:gd name="T1" fmla="*/ 0 h 95"/>
                    <a:gd name="T2" fmla="*/ 96 w 96"/>
                    <a:gd name="T3" fmla="*/ 0 h 95"/>
                    <a:gd name="T4" fmla="*/ 96 w 96"/>
                    <a:gd name="T5" fmla="*/ 95 h 95"/>
                    <a:gd name="T6" fmla="*/ 91 w 96"/>
                    <a:gd name="T7" fmla="*/ 95 h 95"/>
                    <a:gd name="T8" fmla="*/ 3 w 96"/>
                    <a:gd name="T9" fmla="*/ 5 h 95"/>
                    <a:gd name="T10" fmla="*/ 3 w 96"/>
                    <a:gd name="T11" fmla="*/ 95 h 95"/>
                    <a:gd name="T12" fmla="*/ 0 w 96"/>
                    <a:gd name="T13" fmla="*/ 95 h 95"/>
                    <a:gd name="T14" fmla="*/ 0 w 96"/>
                    <a:gd name="T15" fmla="*/ 0 h 95"/>
                    <a:gd name="T16" fmla="*/ 3 w 96"/>
                    <a:gd name="T17" fmla="*/ 0 h 95"/>
                    <a:gd name="T18" fmla="*/ 91 w 96"/>
                    <a:gd name="T19" fmla="*/ 90 h 95"/>
                    <a:gd name="T20" fmla="*/ 91 w 96"/>
                    <a:gd name="T21" fmla="*/ 0 h 9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96" h="95">
                      <a:moveTo>
                        <a:pt x="91" y="0"/>
                      </a:moveTo>
                      <a:lnTo>
                        <a:pt x="96" y="0"/>
                      </a:lnTo>
                      <a:lnTo>
                        <a:pt x="96" y="95"/>
                      </a:lnTo>
                      <a:lnTo>
                        <a:pt x="91" y="95"/>
                      </a:lnTo>
                      <a:lnTo>
                        <a:pt x="3" y="5"/>
                      </a:lnTo>
                      <a:lnTo>
                        <a:pt x="3" y="95"/>
                      </a:lnTo>
                      <a:lnTo>
                        <a:pt x="0" y="95"/>
                      </a:lnTo>
                      <a:lnTo>
                        <a:pt x="0" y="0"/>
                      </a:lnTo>
                      <a:lnTo>
                        <a:pt x="3" y="0"/>
                      </a:lnTo>
                      <a:lnTo>
                        <a:pt x="91" y="90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0" name="Freeform 65">
                  <a:extLst>
                    <a:ext uri="{FF2B5EF4-FFF2-40B4-BE49-F238E27FC236}">
                      <a16:creationId xmlns:a16="http://schemas.microsoft.com/office/drawing/2014/main" xmlns="" id="{19172C41-54EE-4C65-AFCB-E629EAAFFF6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3474748" y="1841317"/>
                  <a:ext cx="824204" cy="806593"/>
                </a:xfrm>
                <a:custGeom>
                  <a:avLst/>
                  <a:gdLst>
                    <a:gd name="T0" fmla="*/ 72 w 138"/>
                    <a:gd name="T1" fmla="*/ 71 h 135"/>
                    <a:gd name="T2" fmla="*/ 115 w 138"/>
                    <a:gd name="T3" fmla="*/ 41 h 135"/>
                    <a:gd name="T4" fmla="*/ 71 w 138"/>
                    <a:gd name="T5" fmla="*/ 0 h 135"/>
                    <a:gd name="T6" fmla="*/ 79 w 138"/>
                    <a:gd name="T7" fmla="*/ 27 h 135"/>
                    <a:gd name="T8" fmla="*/ 71 w 138"/>
                    <a:gd name="T9" fmla="*/ 0 h 135"/>
                    <a:gd name="T10" fmla="*/ 74 w 138"/>
                    <a:gd name="T11" fmla="*/ 78 h 135"/>
                    <a:gd name="T12" fmla="*/ 63 w 138"/>
                    <a:gd name="T13" fmla="*/ 78 h 135"/>
                    <a:gd name="T14" fmla="*/ 64 w 138"/>
                    <a:gd name="T15" fmla="*/ 45 h 135"/>
                    <a:gd name="T16" fmla="*/ 74 w 138"/>
                    <a:gd name="T17" fmla="*/ 33 h 135"/>
                    <a:gd name="T18" fmla="*/ 98 w 138"/>
                    <a:gd name="T19" fmla="*/ 31 h 135"/>
                    <a:gd name="T20" fmla="*/ 121 w 138"/>
                    <a:gd name="T21" fmla="*/ 4 h 135"/>
                    <a:gd name="T22" fmla="*/ 121 w 138"/>
                    <a:gd name="T23" fmla="*/ 7 h 135"/>
                    <a:gd name="T24" fmla="*/ 105 w 138"/>
                    <a:gd name="T25" fmla="*/ 33 h 135"/>
                    <a:gd name="T26" fmla="*/ 124 w 138"/>
                    <a:gd name="T27" fmla="*/ 33 h 135"/>
                    <a:gd name="T28" fmla="*/ 123 w 138"/>
                    <a:gd name="T29" fmla="*/ 67 h 135"/>
                    <a:gd name="T30" fmla="*/ 121 w 138"/>
                    <a:gd name="T31" fmla="*/ 79 h 135"/>
                    <a:gd name="T32" fmla="*/ 108 w 138"/>
                    <a:gd name="T33" fmla="*/ 78 h 135"/>
                    <a:gd name="T34" fmla="*/ 114 w 138"/>
                    <a:gd name="T35" fmla="*/ 126 h 135"/>
                    <a:gd name="T36" fmla="*/ 128 w 138"/>
                    <a:gd name="T37" fmla="*/ 111 h 135"/>
                    <a:gd name="T38" fmla="*/ 119 w 138"/>
                    <a:gd name="T39" fmla="*/ 134 h 135"/>
                    <a:gd name="T40" fmla="*/ 99 w 138"/>
                    <a:gd name="T41" fmla="*/ 123 h 135"/>
                    <a:gd name="T42" fmla="*/ 85 w 138"/>
                    <a:gd name="T43" fmla="*/ 78 h 135"/>
                    <a:gd name="T44" fmla="*/ 49 w 138"/>
                    <a:gd name="T45" fmla="*/ 135 h 135"/>
                    <a:gd name="T46" fmla="*/ 70 w 138"/>
                    <a:gd name="T47" fmla="*/ 111 h 135"/>
                    <a:gd name="T48" fmla="*/ 77 w 138"/>
                    <a:gd name="T49" fmla="*/ 78 h 135"/>
                    <a:gd name="T50" fmla="*/ 17 w 138"/>
                    <a:gd name="T51" fmla="*/ 76 h 135"/>
                    <a:gd name="T52" fmla="*/ 0 w 138"/>
                    <a:gd name="T53" fmla="*/ 84 h 135"/>
                    <a:gd name="T54" fmla="*/ 27 w 138"/>
                    <a:gd name="T55" fmla="*/ 83 h 135"/>
                    <a:gd name="T56" fmla="*/ 23 w 138"/>
                    <a:gd name="T57" fmla="*/ 119 h 135"/>
                    <a:gd name="T58" fmla="*/ 53 w 138"/>
                    <a:gd name="T59" fmla="*/ 111 h 135"/>
                    <a:gd name="T60" fmla="*/ 54 w 138"/>
                    <a:gd name="T61" fmla="*/ 99 h 135"/>
                    <a:gd name="T62" fmla="*/ 35 w 138"/>
                    <a:gd name="T63" fmla="*/ 113 h 135"/>
                    <a:gd name="T64" fmla="*/ 45 w 138"/>
                    <a:gd name="T65" fmla="*/ 83 h 135"/>
                    <a:gd name="T66" fmla="*/ 57 w 138"/>
                    <a:gd name="T67" fmla="*/ 75 h 135"/>
                    <a:gd name="T68" fmla="*/ 35 w 138"/>
                    <a:gd name="T69" fmla="*/ 76 h 135"/>
                    <a:gd name="T70" fmla="*/ 39 w 138"/>
                    <a:gd name="T71" fmla="*/ 56 h 135"/>
                    <a:gd name="T72" fmla="*/ 51 w 138"/>
                    <a:gd name="T73" fmla="*/ 47 h 135"/>
                    <a:gd name="T74" fmla="*/ 39 w 138"/>
                    <a:gd name="T75" fmla="*/ 48 h 135"/>
                    <a:gd name="T76" fmla="*/ 14 w 138"/>
                    <a:gd name="T77" fmla="*/ 48 h 135"/>
                    <a:gd name="T78" fmla="*/ 11 w 138"/>
                    <a:gd name="T79" fmla="*/ 57 h 135"/>
                    <a:gd name="T80" fmla="*/ 27 w 138"/>
                    <a:gd name="T81" fmla="*/ 56 h 135"/>
                    <a:gd name="T82" fmla="*/ 17 w 138"/>
                    <a:gd name="T83" fmla="*/ 76 h 135"/>
                    <a:gd name="T84" fmla="*/ 28 w 138"/>
                    <a:gd name="T85" fmla="*/ 1 h 135"/>
                    <a:gd name="T86" fmla="*/ 9 w 138"/>
                    <a:gd name="T87" fmla="*/ 48 h 135"/>
                    <a:gd name="T88" fmla="*/ 23 w 138"/>
                    <a:gd name="T89" fmla="*/ 30 h 135"/>
                    <a:gd name="T90" fmla="*/ 57 w 138"/>
                    <a:gd name="T91" fmla="*/ 30 h 135"/>
                    <a:gd name="T92" fmla="*/ 44 w 138"/>
                    <a:gd name="T93" fmla="*/ 22 h 135"/>
                    <a:gd name="T94" fmla="*/ 32 w 138"/>
                    <a:gd name="T95" fmla="*/ 15 h 135"/>
                    <a:gd name="T96" fmla="*/ 38 w 138"/>
                    <a:gd name="T97" fmla="*/ 7 h 135"/>
                    <a:gd name="T98" fmla="*/ 38 w 138"/>
                    <a:gd name="T99" fmla="*/ 5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38" h="135">
                      <a:moveTo>
                        <a:pt x="72" y="41"/>
                      </a:moveTo>
                      <a:cubicBezTo>
                        <a:pt x="72" y="71"/>
                        <a:pt x="72" y="71"/>
                        <a:pt x="72" y="71"/>
                      </a:cubicBezTo>
                      <a:cubicBezTo>
                        <a:pt x="115" y="71"/>
                        <a:pt x="115" y="71"/>
                        <a:pt x="115" y="71"/>
                      </a:cubicBezTo>
                      <a:cubicBezTo>
                        <a:pt x="115" y="41"/>
                        <a:pt x="115" y="41"/>
                        <a:pt x="115" y="41"/>
                      </a:cubicBezTo>
                      <a:cubicBezTo>
                        <a:pt x="72" y="41"/>
                        <a:pt x="72" y="41"/>
                        <a:pt x="72" y="41"/>
                      </a:cubicBezTo>
                      <a:close/>
                      <a:moveTo>
                        <a:pt x="71" y="0"/>
                      </a:moveTo>
                      <a:cubicBezTo>
                        <a:pt x="77" y="7"/>
                        <a:pt x="83" y="14"/>
                        <a:pt x="87" y="22"/>
                      </a:cubicBezTo>
                      <a:cubicBezTo>
                        <a:pt x="79" y="27"/>
                        <a:pt x="79" y="27"/>
                        <a:pt x="79" y="27"/>
                      </a:cubicBezTo>
                      <a:cubicBezTo>
                        <a:pt x="74" y="18"/>
                        <a:pt x="69" y="10"/>
                        <a:pt x="63" y="5"/>
                      </a:cubicBezTo>
                      <a:cubicBezTo>
                        <a:pt x="71" y="0"/>
                        <a:pt x="71" y="0"/>
                        <a:pt x="71" y="0"/>
                      </a:cubicBezTo>
                      <a:close/>
                      <a:moveTo>
                        <a:pt x="77" y="78"/>
                      </a:moveTo>
                      <a:cubicBezTo>
                        <a:pt x="74" y="78"/>
                        <a:pt x="74" y="78"/>
                        <a:pt x="74" y="78"/>
                      </a:cubicBezTo>
                      <a:cubicBezTo>
                        <a:pt x="72" y="78"/>
                        <a:pt x="68" y="79"/>
                        <a:pt x="63" y="79"/>
                      </a:cubicBezTo>
                      <a:cubicBezTo>
                        <a:pt x="63" y="79"/>
                        <a:pt x="63" y="78"/>
                        <a:pt x="63" y="78"/>
                      </a:cubicBezTo>
                      <a:cubicBezTo>
                        <a:pt x="64" y="74"/>
                        <a:pt x="64" y="71"/>
                        <a:pt x="64" y="67"/>
                      </a:cubicBezTo>
                      <a:cubicBezTo>
                        <a:pt x="64" y="45"/>
                        <a:pt x="64" y="45"/>
                        <a:pt x="64" y="45"/>
                      </a:cubicBezTo>
                      <a:cubicBezTo>
                        <a:pt x="64" y="40"/>
                        <a:pt x="64" y="36"/>
                        <a:pt x="63" y="33"/>
                      </a:cubicBezTo>
                      <a:cubicBezTo>
                        <a:pt x="67" y="33"/>
                        <a:pt x="71" y="33"/>
                        <a:pt x="74" y="33"/>
                      </a:cubicBezTo>
                      <a:cubicBezTo>
                        <a:pt x="97" y="33"/>
                        <a:pt x="97" y="33"/>
                        <a:pt x="97" y="33"/>
                      </a:cubicBezTo>
                      <a:cubicBezTo>
                        <a:pt x="97" y="33"/>
                        <a:pt x="97" y="32"/>
                        <a:pt x="98" y="31"/>
                      </a:cubicBezTo>
                      <a:cubicBezTo>
                        <a:pt x="106" y="16"/>
                        <a:pt x="110" y="6"/>
                        <a:pt x="111" y="0"/>
                      </a:cubicBezTo>
                      <a:cubicBezTo>
                        <a:pt x="121" y="4"/>
                        <a:pt x="121" y="4"/>
                        <a:pt x="121" y="4"/>
                      </a:cubicBezTo>
                      <a:cubicBezTo>
                        <a:pt x="123" y="4"/>
                        <a:pt x="123" y="5"/>
                        <a:pt x="123" y="5"/>
                      </a:cubicBezTo>
                      <a:cubicBezTo>
                        <a:pt x="123" y="6"/>
                        <a:pt x="123" y="6"/>
                        <a:pt x="121" y="7"/>
                      </a:cubicBezTo>
                      <a:cubicBezTo>
                        <a:pt x="118" y="8"/>
                        <a:pt x="117" y="10"/>
                        <a:pt x="116" y="12"/>
                      </a:cubicBezTo>
                      <a:cubicBezTo>
                        <a:pt x="112" y="19"/>
                        <a:pt x="109" y="26"/>
                        <a:pt x="105" y="33"/>
                      </a:cubicBezTo>
                      <a:cubicBezTo>
                        <a:pt x="112" y="33"/>
                        <a:pt x="112" y="33"/>
                        <a:pt x="112" y="33"/>
                      </a:cubicBezTo>
                      <a:cubicBezTo>
                        <a:pt x="115" y="33"/>
                        <a:pt x="119" y="33"/>
                        <a:pt x="124" y="33"/>
                      </a:cubicBezTo>
                      <a:cubicBezTo>
                        <a:pt x="123" y="37"/>
                        <a:pt x="123" y="41"/>
                        <a:pt x="123" y="44"/>
                      </a:cubicBezTo>
                      <a:cubicBezTo>
                        <a:pt x="123" y="67"/>
                        <a:pt x="123" y="67"/>
                        <a:pt x="123" y="67"/>
                      </a:cubicBezTo>
                      <a:cubicBezTo>
                        <a:pt x="123" y="71"/>
                        <a:pt x="123" y="75"/>
                        <a:pt x="124" y="79"/>
                      </a:cubicBezTo>
                      <a:cubicBezTo>
                        <a:pt x="123" y="79"/>
                        <a:pt x="122" y="79"/>
                        <a:pt x="121" y="79"/>
                      </a:cubicBezTo>
                      <a:cubicBezTo>
                        <a:pt x="117" y="78"/>
                        <a:pt x="114" y="78"/>
                        <a:pt x="112" y="78"/>
                      </a:cubicBezTo>
                      <a:cubicBezTo>
                        <a:pt x="108" y="78"/>
                        <a:pt x="108" y="78"/>
                        <a:pt x="108" y="78"/>
                      </a:cubicBezTo>
                      <a:cubicBezTo>
                        <a:pt x="108" y="118"/>
                        <a:pt x="108" y="119"/>
                        <a:pt x="108" y="119"/>
                      </a:cubicBezTo>
                      <a:cubicBezTo>
                        <a:pt x="107" y="124"/>
                        <a:pt x="109" y="126"/>
                        <a:pt x="114" y="126"/>
                      </a:cubicBezTo>
                      <a:cubicBezTo>
                        <a:pt x="118" y="126"/>
                        <a:pt x="118" y="126"/>
                        <a:pt x="118" y="126"/>
                      </a:cubicBezTo>
                      <a:cubicBezTo>
                        <a:pt x="125" y="127"/>
                        <a:pt x="128" y="122"/>
                        <a:pt x="128" y="111"/>
                      </a:cubicBezTo>
                      <a:cubicBezTo>
                        <a:pt x="130" y="114"/>
                        <a:pt x="134" y="116"/>
                        <a:pt x="138" y="116"/>
                      </a:cubicBezTo>
                      <a:cubicBezTo>
                        <a:pt x="137" y="129"/>
                        <a:pt x="130" y="135"/>
                        <a:pt x="119" y="134"/>
                      </a:cubicBezTo>
                      <a:cubicBezTo>
                        <a:pt x="111" y="134"/>
                        <a:pt x="111" y="134"/>
                        <a:pt x="111" y="134"/>
                      </a:cubicBezTo>
                      <a:cubicBezTo>
                        <a:pt x="103" y="134"/>
                        <a:pt x="99" y="130"/>
                        <a:pt x="99" y="123"/>
                      </a:cubicBezTo>
                      <a:cubicBezTo>
                        <a:pt x="99" y="80"/>
                        <a:pt x="99" y="78"/>
                        <a:pt x="99" y="78"/>
                      </a:cubicBezTo>
                      <a:cubicBezTo>
                        <a:pt x="85" y="78"/>
                        <a:pt x="85" y="78"/>
                        <a:pt x="85" y="78"/>
                      </a:cubicBezTo>
                      <a:cubicBezTo>
                        <a:pt x="85" y="94"/>
                        <a:pt x="83" y="105"/>
                        <a:pt x="78" y="113"/>
                      </a:cubicBezTo>
                      <a:cubicBezTo>
                        <a:pt x="74" y="120"/>
                        <a:pt x="64" y="127"/>
                        <a:pt x="49" y="135"/>
                      </a:cubicBezTo>
                      <a:cubicBezTo>
                        <a:pt x="47" y="131"/>
                        <a:pt x="44" y="128"/>
                        <a:pt x="41" y="127"/>
                      </a:cubicBezTo>
                      <a:cubicBezTo>
                        <a:pt x="57" y="122"/>
                        <a:pt x="66" y="116"/>
                        <a:pt x="70" y="111"/>
                      </a:cubicBezTo>
                      <a:cubicBezTo>
                        <a:pt x="74" y="105"/>
                        <a:pt x="77" y="95"/>
                        <a:pt x="77" y="78"/>
                      </a:cubicBezTo>
                      <a:cubicBezTo>
                        <a:pt x="77" y="78"/>
                        <a:pt x="77" y="78"/>
                        <a:pt x="77" y="78"/>
                      </a:cubicBezTo>
                      <a:close/>
                      <a:moveTo>
                        <a:pt x="17" y="76"/>
                      </a:moveTo>
                      <a:cubicBezTo>
                        <a:pt x="17" y="76"/>
                        <a:pt x="17" y="76"/>
                        <a:pt x="17" y="76"/>
                      </a:cubicBezTo>
                      <a:cubicBezTo>
                        <a:pt x="14" y="76"/>
                        <a:pt x="4" y="76"/>
                        <a:pt x="0" y="75"/>
                      </a:cubicBezTo>
                      <a:cubicBezTo>
                        <a:pt x="0" y="75"/>
                        <a:pt x="0" y="75"/>
                        <a:pt x="0" y="84"/>
                      </a:cubicBezTo>
                      <a:cubicBezTo>
                        <a:pt x="4" y="83"/>
                        <a:pt x="14" y="83"/>
                        <a:pt x="17" y="83"/>
                      </a:cubicBezTo>
                      <a:cubicBezTo>
                        <a:pt x="17" y="83"/>
                        <a:pt x="17" y="83"/>
                        <a:pt x="27" y="83"/>
                      </a:cubicBezTo>
                      <a:cubicBezTo>
                        <a:pt x="27" y="83"/>
                        <a:pt x="27" y="83"/>
                        <a:pt x="27" y="112"/>
                      </a:cubicBezTo>
                      <a:cubicBezTo>
                        <a:pt x="27" y="116"/>
                        <a:pt x="25" y="118"/>
                        <a:pt x="23" y="119"/>
                      </a:cubicBezTo>
                      <a:cubicBezTo>
                        <a:pt x="25" y="121"/>
                        <a:pt x="27" y="124"/>
                        <a:pt x="28" y="128"/>
                      </a:cubicBezTo>
                      <a:cubicBezTo>
                        <a:pt x="33" y="123"/>
                        <a:pt x="41" y="117"/>
                        <a:pt x="53" y="111"/>
                      </a:cubicBezTo>
                      <a:cubicBezTo>
                        <a:pt x="54" y="109"/>
                        <a:pt x="55" y="109"/>
                        <a:pt x="56" y="108"/>
                      </a:cubicBezTo>
                      <a:cubicBezTo>
                        <a:pt x="55" y="105"/>
                        <a:pt x="54" y="102"/>
                        <a:pt x="54" y="99"/>
                      </a:cubicBezTo>
                      <a:cubicBezTo>
                        <a:pt x="48" y="104"/>
                        <a:pt x="43" y="108"/>
                        <a:pt x="41" y="109"/>
                      </a:cubicBezTo>
                      <a:cubicBezTo>
                        <a:pt x="38" y="111"/>
                        <a:pt x="36" y="113"/>
                        <a:pt x="35" y="113"/>
                      </a:cubicBezTo>
                      <a:cubicBezTo>
                        <a:pt x="35" y="113"/>
                        <a:pt x="35" y="113"/>
                        <a:pt x="35" y="83"/>
                      </a:cubicBezTo>
                      <a:cubicBezTo>
                        <a:pt x="35" y="83"/>
                        <a:pt x="35" y="83"/>
                        <a:pt x="45" y="83"/>
                      </a:cubicBezTo>
                      <a:cubicBezTo>
                        <a:pt x="50" y="83"/>
                        <a:pt x="53" y="83"/>
                        <a:pt x="57" y="84"/>
                      </a:cubicBezTo>
                      <a:cubicBezTo>
                        <a:pt x="57" y="84"/>
                        <a:pt x="57" y="84"/>
                        <a:pt x="57" y="75"/>
                      </a:cubicBezTo>
                      <a:cubicBezTo>
                        <a:pt x="51" y="76"/>
                        <a:pt x="47" y="76"/>
                        <a:pt x="45" y="76"/>
                      </a:cubicBezTo>
                      <a:cubicBezTo>
                        <a:pt x="45" y="76"/>
                        <a:pt x="45" y="76"/>
                        <a:pt x="35" y="76"/>
                      </a:cubicBezTo>
                      <a:cubicBezTo>
                        <a:pt x="35" y="76"/>
                        <a:pt x="35" y="76"/>
                        <a:pt x="35" y="56"/>
                      </a:cubicBezTo>
                      <a:cubicBezTo>
                        <a:pt x="35" y="56"/>
                        <a:pt x="35" y="56"/>
                        <a:pt x="39" y="56"/>
                      </a:cubicBezTo>
                      <a:cubicBezTo>
                        <a:pt x="44" y="56"/>
                        <a:pt x="48" y="56"/>
                        <a:pt x="51" y="57"/>
                      </a:cubicBezTo>
                      <a:cubicBezTo>
                        <a:pt x="51" y="57"/>
                        <a:pt x="51" y="57"/>
                        <a:pt x="51" y="47"/>
                      </a:cubicBezTo>
                      <a:cubicBezTo>
                        <a:pt x="50" y="47"/>
                        <a:pt x="50" y="48"/>
                        <a:pt x="49" y="48"/>
                      </a:cubicBezTo>
                      <a:cubicBezTo>
                        <a:pt x="44" y="48"/>
                        <a:pt x="41" y="48"/>
                        <a:pt x="39" y="48"/>
                      </a:cubicBezTo>
                      <a:cubicBezTo>
                        <a:pt x="39" y="48"/>
                        <a:pt x="39" y="48"/>
                        <a:pt x="23" y="48"/>
                      </a:cubicBezTo>
                      <a:cubicBezTo>
                        <a:pt x="21" y="48"/>
                        <a:pt x="18" y="48"/>
                        <a:pt x="14" y="48"/>
                      </a:cubicBezTo>
                      <a:cubicBezTo>
                        <a:pt x="13" y="48"/>
                        <a:pt x="12" y="47"/>
                        <a:pt x="11" y="47"/>
                      </a:cubicBezTo>
                      <a:cubicBezTo>
                        <a:pt x="11" y="47"/>
                        <a:pt x="11" y="47"/>
                        <a:pt x="11" y="57"/>
                      </a:cubicBezTo>
                      <a:cubicBezTo>
                        <a:pt x="16" y="56"/>
                        <a:pt x="20" y="56"/>
                        <a:pt x="23" y="56"/>
                      </a:cubicBezTo>
                      <a:cubicBezTo>
                        <a:pt x="23" y="56"/>
                        <a:pt x="23" y="56"/>
                        <a:pt x="27" y="56"/>
                      </a:cubicBezTo>
                      <a:cubicBezTo>
                        <a:pt x="27" y="56"/>
                        <a:pt x="27" y="56"/>
                        <a:pt x="27" y="76"/>
                      </a:cubicBezTo>
                      <a:cubicBezTo>
                        <a:pt x="27" y="76"/>
                        <a:pt x="27" y="76"/>
                        <a:pt x="17" y="76"/>
                      </a:cubicBezTo>
                      <a:close/>
                      <a:moveTo>
                        <a:pt x="28" y="1"/>
                      </a:moveTo>
                      <a:cubicBezTo>
                        <a:pt x="28" y="1"/>
                        <a:pt x="28" y="1"/>
                        <a:pt x="28" y="1"/>
                      </a:cubicBezTo>
                      <a:cubicBezTo>
                        <a:pt x="21" y="20"/>
                        <a:pt x="12" y="34"/>
                        <a:pt x="0" y="43"/>
                      </a:cubicBezTo>
                      <a:cubicBezTo>
                        <a:pt x="4" y="45"/>
                        <a:pt x="7" y="46"/>
                        <a:pt x="9" y="48"/>
                      </a:cubicBezTo>
                      <a:cubicBezTo>
                        <a:pt x="12" y="45"/>
                        <a:pt x="16" y="40"/>
                        <a:pt x="21" y="33"/>
                      </a:cubicBezTo>
                      <a:cubicBezTo>
                        <a:pt x="22" y="32"/>
                        <a:pt x="23" y="30"/>
                        <a:pt x="23" y="30"/>
                      </a:cubicBezTo>
                      <a:cubicBezTo>
                        <a:pt x="23" y="30"/>
                        <a:pt x="23" y="30"/>
                        <a:pt x="44" y="30"/>
                      </a:cubicBezTo>
                      <a:cubicBezTo>
                        <a:pt x="49" y="30"/>
                        <a:pt x="53" y="30"/>
                        <a:pt x="57" y="30"/>
                      </a:cubicBezTo>
                      <a:cubicBezTo>
                        <a:pt x="57" y="30"/>
                        <a:pt x="57" y="30"/>
                        <a:pt x="57" y="22"/>
                      </a:cubicBezTo>
                      <a:cubicBezTo>
                        <a:pt x="53" y="22"/>
                        <a:pt x="49" y="22"/>
                        <a:pt x="44" y="22"/>
                      </a:cubicBezTo>
                      <a:cubicBezTo>
                        <a:pt x="44" y="22"/>
                        <a:pt x="44" y="22"/>
                        <a:pt x="27" y="22"/>
                      </a:cubicBezTo>
                      <a:cubicBezTo>
                        <a:pt x="29" y="20"/>
                        <a:pt x="30" y="18"/>
                        <a:pt x="32" y="15"/>
                      </a:cubicBezTo>
                      <a:cubicBezTo>
                        <a:pt x="32" y="13"/>
                        <a:pt x="33" y="12"/>
                        <a:pt x="33" y="11"/>
                      </a:cubicBezTo>
                      <a:cubicBezTo>
                        <a:pt x="34" y="10"/>
                        <a:pt x="36" y="8"/>
                        <a:pt x="38" y="7"/>
                      </a:cubicBezTo>
                      <a:cubicBezTo>
                        <a:pt x="39" y="7"/>
                        <a:pt x="40" y="7"/>
                        <a:pt x="40" y="6"/>
                      </a:cubicBezTo>
                      <a:cubicBezTo>
                        <a:pt x="40" y="6"/>
                        <a:pt x="40" y="6"/>
                        <a:pt x="38" y="5"/>
                      </a:cubicBezTo>
                      <a:cubicBezTo>
                        <a:pt x="38" y="5"/>
                        <a:pt x="38" y="5"/>
                        <a:pt x="28" y="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1" name="Freeform 66">
                  <a:extLst>
                    <a:ext uri="{FF2B5EF4-FFF2-40B4-BE49-F238E27FC236}">
                      <a16:creationId xmlns:a16="http://schemas.microsoft.com/office/drawing/2014/main" xmlns="" id="{C05D82EA-793B-4934-B564-A453F7E325C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4372920" y="1841317"/>
                  <a:ext cx="771371" cy="806593"/>
                </a:xfrm>
                <a:custGeom>
                  <a:avLst/>
                  <a:gdLst>
                    <a:gd name="T0" fmla="*/ 105 w 129"/>
                    <a:gd name="T1" fmla="*/ 31 h 135"/>
                    <a:gd name="T2" fmla="*/ 115 w 129"/>
                    <a:gd name="T3" fmla="*/ 38 h 135"/>
                    <a:gd name="T4" fmla="*/ 108 w 129"/>
                    <a:gd name="T5" fmla="*/ 42 h 135"/>
                    <a:gd name="T6" fmla="*/ 90 w 129"/>
                    <a:gd name="T7" fmla="*/ 53 h 135"/>
                    <a:gd name="T8" fmla="*/ 56 w 129"/>
                    <a:gd name="T9" fmla="*/ 61 h 135"/>
                    <a:gd name="T10" fmla="*/ 74 w 129"/>
                    <a:gd name="T11" fmla="*/ 27 h 135"/>
                    <a:gd name="T12" fmla="*/ 34 w 129"/>
                    <a:gd name="T13" fmla="*/ 106 h 135"/>
                    <a:gd name="T14" fmla="*/ 97 w 129"/>
                    <a:gd name="T15" fmla="*/ 119 h 135"/>
                    <a:gd name="T16" fmla="*/ 34 w 129"/>
                    <a:gd name="T17" fmla="*/ 106 h 135"/>
                    <a:gd name="T18" fmla="*/ 34 w 129"/>
                    <a:gd name="T19" fmla="*/ 100 h 135"/>
                    <a:gd name="T20" fmla="*/ 97 w 129"/>
                    <a:gd name="T21" fmla="*/ 86 h 135"/>
                    <a:gd name="T22" fmla="*/ 34 w 129"/>
                    <a:gd name="T23" fmla="*/ 135 h 135"/>
                    <a:gd name="T24" fmla="*/ 25 w 129"/>
                    <a:gd name="T25" fmla="*/ 132 h 135"/>
                    <a:gd name="T26" fmla="*/ 26 w 129"/>
                    <a:gd name="T27" fmla="*/ 89 h 135"/>
                    <a:gd name="T28" fmla="*/ 24 w 129"/>
                    <a:gd name="T29" fmla="*/ 78 h 135"/>
                    <a:gd name="T30" fmla="*/ 96 w 129"/>
                    <a:gd name="T31" fmla="*/ 79 h 135"/>
                    <a:gd name="T32" fmla="*/ 105 w 129"/>
                    <a:gd name="T33" fmla="*/ 88 h 135"/>
                    <a:gd name="T34" fmla="*/ 106 w 129"/>
                    <a:gd name="T35" fmla="*/ 135 h 135"/>
                    <a:gd name="T36" fmla="*/ 97 w 129"/>
                    <a:gd name="T37" fmla="*/ 125 h 135"/>
                    <a:gd name="T38" fmla="*/ 34 w 129"/>
                    <a:gd name="T39" fmla="*/ 132 h 135"/>
                    <a:gd name="T40" fmla="*/ 34 w 129"/>
                    <a:gd name="T41" fmla="*/ 135 h 135"/>
                    <a:gd name="T42" fmla="*/ 24 w 129"/>
                    <a:gd name="T43" fmla="*/ 32 h 135"/>
                    <a:gd name="T44" fmla="*/ 39 w 129"/>
                    <a:gd name="T45" fmla="*/ 51 h 135"/>
                    <a:gd name="T46" fmla="*/ 17 w 129"/>
                    <a:gd name="T47" fmla="*/ 37 h 135"/>
                    <a:gd name="T48" fmla="*/ 9 w 129"/>
                    <a:gd name="T49" fmla="*/ 61 h 135"/>
                    <a:gd name="T50" fmla="*/ 0 w 129"/>
                    <a:gd name="T51" fmla="*/ 60 h 135"/>
                    <a:gd name="T52" fmla="*/ 10 w 129"/>
                    <a:gd name="T53" fmla="*/ 68 h 135"/>
                    <a:gd name="T54" fmla="*/ 129 w 129"/>
                    <a:gd name="T55" fmla="*/ 69 h 135"/>
                    <a:gd name="T56" fmla="*/ 120 w 129"/>
                    <a:gd name="T57" fmla="*/ 61 h 135"/>
                    <a:gd name="T58" fmla="*/ 82 w 129"/>
                    <a:gd name="T59" fmla="*/ 27 h 135"/>
                    <a:gd name="T60" fmla="*/ 121 w 129"/>
                    <a:gd name="T61" fmla="*/ 29 h 135"/>
                    <a:gd name="T62" fmla="*/ 112 w 129"/>
                    <a:gd name="T63" fmla="*/ 20 h 135"/>
                    <a:gd name="T64" fmla="*/ 88 w 129"/>
                    <a:gd name="T65" fmla="*/ 15 h 135"/>
                    <a:gd name="T66" fmla="*/ 96 w 129"/>
                    <a:gd name="T67" fmla="*/ 8 h 135"/>
                    <a:gd name="T68" fmla="*/ 97 w 129"/>
                    <a:gd name="T69" fmla="*/ 5 h 135"/>
                    <a:gd name="T70" fmla="*/ 76 w 129"/>
                    <a:gd name="T71" fmla="*/ 20 h 135"/>
                    <a:gd name="T72" fmla="*/ 51 w 129"/>
                    <a:gd name="T73" fmla="*/ 15 h 135"/>
                    <a:gd name="T74" fmla="*/ 29 w 129"/>
                    <a:gd name="T75" fmla="*/ 7 h 135"/>
                    <a:gd name="T76" fmla="*/ 17 w 129"/>
                    <a:gd name="T77" fmla="*/ 20 h 135"/>
                    <a:gd name="T78" fmla="*/ 8 w 129"/>
                    <a:gd name="T79" fmla="*/ 29 h 135"/>
                    <a:gd name="T80" fmla="*/ 48 w 129"/>
                    <a:gd name="T81" fmla="*/ 27 h 135"/>
                    <a:gd name="T82" fmla="*/ 9 w 129"/>
                    <a:gd name="T83" fmla="*/ 61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129" h="135">
                      <a:moveTo>
                        <a:pt x="90" y="53"/>
                      </a:moveTo>
                      <a:cubicBezTo>
                        <a:pt x="98" y="44"/>
                        <a:pt x="103" y="36"/>
                        <a:pt x="105" y="31"/>
                      </a:cubicBezTo>
                      <a:cubicBezTo>
                        <a:pt x="113" y="36"/>
                        <a:pt x="113" y="36"/>
                        <a:pt x="113" y="36"/>
                      </a:cubicBezTo>
                      <a:cubicBezTo>
                        <a:pt x="115" y="37"/>
                        <a:pt x="115" y="38"/>
                        <a:pt x="115" y="38"/>
                      </a:cubicBezTo>
                      <a:cubicBezTo>
                        <a:pt x="112" y="39"/>
                        <a:pt x="112" y="39"/>
                        <a:pt x="112" y="39"/>
                      </a:cubicBezTo>
                      <a:cubicBezTo>
                        <a:pt x="111" y="39"/>
                        <a:pt x="109" y="41"/>
                        <a:pt x="108" y="42"/>
                      </a:cubicBezTo>
                      <a:cubicBezTo>
                        <a:pt x="105" y="47"/>
                        <a:pt x="101" y="52"/>
                        <a:pt x="97" y="58"/>
                      </a:cubicBezTo>
                      <a:cubicBezTo>
                        <a:pt x="90" y="53"/>
                        <a:pt x="90" y="53"/>
                        <a:pt x="90" y="53"/>
                      </a:cubicBezTo>
                      <a:close/>
                      <a:moveTo>
                        <a:pt x="56" y="27"/>
                      </a:moveTo>
                      <a:cubicBezTo>
                        <a:pt x="56" y="61"/>
                        <a:pt x="56" y="61"/>
                        <a:pt x="56" y="61"/>
                      </a:cubicBezTo>
                      <a:cubicBezTo>
                        <a:pt x="74" y="61"/>
                        <a:pt x="74" y="61"/>
                        <a:pt x="74" y="61"/>
                      </a:cubicBezTo>
                      <a:cubicBezTo>
                        <a:pt x="74" y="27"/>
                        <a:pt x="74" y="27"/>
                        <a:pt x="74" y="27"/>
                      </a:cubicBezTo>
                      <a:cubicBezTo>
                        <a:pt x="56" y="27"/>
                        <a:pt x="56" y="27"/>
                        <a:pt x="56" y="27"/>
                      </a:cubicBezTo>
                      <a:close/>
                      <a:moveTo>
                        <a:pt x="34" y="106"/>
                      </a:moveTo>
                      <a:cubicBezTo>
                        <a:pt x="34" y="119"/>
                        <a:pt x="34" y="119"/>
                        <a:pt x="34" y="119"/>
                      </a:cubicBezTo>
                      <a:cubicBezTo>
                        <a:pt x="97" y="119"/>
                        <a:pt x="97" y="119"/>
                        <a:pt x="97" y="119"/>
                      </a:cubicBezTo>
                      <a:cubicBezTo>
                        <a:pt x="97" y="106"/>
                        <a:pt x="97" y="106"/>
                        <a:pt x="97" y="106"/>
                      </a:cubicBezTo>
                      <a:cubicBezTo>
                        <a:pt x="34" y="106"/>
                        <a:pt x="34" y="106"/>
                        <a:pt x="34" y="106"/>
                      </a:cubicBezTo>
                      <a:close/>
                      <a:moveTo>
                        <a:pt x="34" y="86"/>
                      </a:moveTo>
                      <a:cubicBezTo>
                        <a:pt x="34" y="100"/>
                        <a:pt x="34" y="100"/>
                        <a:pt x="34" y="100"/>
                      </a:cubicBezTo>
                      <a:cubicBezTo>
                        <a:pt x="97" y="100"/>
                        <a:pt x="97" y="100"/>
                        <a:pt x="97" y="100"/>
                      </a:cubicBezTo>
                      <a:cubicBezTo>
                        <a:pt x="97" y="86"/>
                        <a:pt x="97" y="86"/>
                        <a:pt x="97" y="86"/>
                      </a:cubicBezTo>
                      <a:cubicBezTo>
                        <a:pt x="34" y="86"/>
                        <a:pt x="34" y="86"/>
                        <a:pt x="34" y="86"/>
                      </a:cubicBezTo>
                      <a:close/>
                      <a:moveTo>
                        <a:pt x="34" y="135"/>
                      </a:moveTo>
                      <a:cubicBezTo>
                        <a:pt x="24" y="135"/>
                        <a:pt x="24" y="135"/>
                        <a:pt x="24" y="135"/>
                      </a:cubicBezTo>
                      <a:cubicBezTo>
                        <a:pt x="24" y="134"/>
                        <a:pt x="25" y="134"/>
                        <a:pt x="25" y="132"/>
                      </a:cubicBezTo>
                      <a:cubicBezTo>
                        <a:pt x="25" y="130"/>
                        <a:pt x="26" y="125"/>
                        <a:pt x="26" y="123"/>
                      </a:cubicBezTo>
                      <a:cubicBezTo>
                        <a:pt x="26" y="89"/>
                        <a:pt x="26" y="89"/>
                        <a:pt x="26" y="89"/>
                      </a:cubicBezTo>
                      <a:cubicBezTo>
                        <a:pt x="26" y="87"/>
                        <a:pt x="25" y="85"/>
                        <a:pt x="25" y="82"/>
                      </a:cubicBezTo>
                      <a:cubicBezTo>
                        <a:pt x="25" y="81"/>
                        <a:pt x="24" y="80"/>
                        <a:pt x="24" y="78"/>
                      </a:cubicBezTo>
                      <a:cubicBezTo>
                        <a:pt x="27" y="79"/>
                        <a:pt x="31" y="79"/>
                        <a:pt x="35" y="79"/>
                      </a:cubicBezTo>
                      <a:cubicBezTo>
                        <a:pt x="96" y="79"/>
                        <a:pt x="96" y="79"/>
                        <a:pt x="96" y="79"/>
                      </a:cubicBezTo>
                      <a:cubicBezTo>
                        <a:pt x="99" y="79"/>
                        <a:pt x="102" y="79"/>
                        <a:pt x="106" y="78"/>
                      </a:cubicBezTo>
                      <a:cubicBezTo>
                        <a:pt x="105" y="81"/>
                        <a:pt x="105" y="84"/>
                        <a:pt x="105" y="88"/>
                      </a:cubicBezTo>
                      <a:cubicBezTo>
                        <a:pt x="105" y="122"/>
                        <a:pt x="105" y="122"/>
                        <a:pt x="105" y="122"/>
                      </a:cubicBezTo>
                      <a:cubicBezTo>
                        <a:pt x="105" y="126"/>
                        <a:pt x="105" y="132"/>
                        <a:pt x="106" y="135"/>
                      </a:cubicBezTo>
                      <a:cubicBezTo>
                        <a:pt x="96" y="135"/>
                        <a:pt x="96" y="135"/>
                        <a:pt x="96" y="135"/>
                      </a:cubicBezTo>
                      <a:cubicBezTo>
                        <a:pt x="97" y="133"/>
                        <a:pt x="97" y="128"/>
                        <a:pt x="97" y="125"/>
                      </a:cubicBezTo>
                      <a:cubicBezTo>
                        <a:pt x="33" y="125"/>
                        <a:pt x="33" y="125"/>
                        <a:pt x="33" y="125"/>
                      </a:cubicBezTo>
                      <a:cubicBezTo>
                        <a:pt x="33" y="126"/>
                        <a:pt x="33" y="130"/>
                        <a:pt x="34" y="132"/>
                      </a:cubicBezTo>
                      <a:cubicBezTo>
                        <a:pt x="34" y="134"/>
                        <a:pt x="34" y="134"/>
                        <a:pt x="34" y="135"/>
                      </a:cubicBezTo>
                      <a:cubicBezTo>
                        <a:pt x="34" y="135"/>
                        <a:pt x="34" y="135"/>
                        <a:pt x="34" y="135"/>
                      </a:cubicBezTo>
                      <a:close/>
                      <a:moveTo>
                        <a:pt x="17" y="37"/>
                      </a:moveTo>
                      <a:cubicBezTo>
                        <a:pt x="24" y="32"/>
                        <a:pt x="24" y="32"/>
                        <a:pt x="24" y="32"/>
                      </a:cubicBezTo>
                      <a:cubicBezTo>
                        <a:pt x="24" y="32"/>
                        <a:pt x="25" y="33"/>
                        <a:pt x="25" y="34"/>
                      </a:cubicBezTo>
                      <a:cubicBezTo>
                        <a:pt x="30" y="40"/>
                        <a:pt x="35" y="45"/>
                        <a:pt x="39" y="51"/>
                      </a:cubicBezTo>
                      <a:cubicBezTo>
                        <a:pt x="31" y="56"/>
                        <a:pt x="31" y="56"/>
                        <a:pt x="31" y="56"/>
                      </a:cubicBezTo>
                      <a:cubicBezTo>
                        <a:pt x="27" y="49"/>
                        <a:pt x="23" y="43"/>
                        <a:pt x="17" y="37"/>
                      </a:cubicBezTo>
                      <a:cubicBezTo>
                        <a:pt x="17" y="37"/>
                        <a:pt x="17" y="37"/>
                        <a:pt x="17" y="37"/>
                      </a:cubicBezTo>
                      <a:close/>
                      <a:moveTo>
                        <a:pt x="9" y="61"/>
                      </a:moveTo>
                      <a:cubicBezTo>
                        <a:pt x="9" y="61"/>
                        <a:pt x="9" y="61"/>
                        <a:pt x="9" y="61"/>
                      </a:cubicBezTo>
                      <a:cubicBezTo>
                        <a:pt x="6" y="61"/>
                        <a:pt x="3" y="61"/>
                        <a:pt x="0" y="60"/>
                      </a:cubicBezTo>
                      <a:cubicBezTo>
                        <a:pt x="0" y="60"/>
                        <a:pt x="0" y="60"/>
                        <a:pt x="0" y="69"/>
                      </a:cubicBezTo>
                      <a:cubicBezTo>
                        <a:pt x="4" y="68"/>
                        <a:pt x="7" y="68"/>
                        <a:pt x="10" y="68"/>
                      </a:cubicBezTo>
                      <a:cubicBezTo>
                        <a:pt x="10" y="68"/>
                        <a:pt x="10" y="68"/>
                        <a:pt x="120" y="68"/>
                      </a:cubicBezTo>
                      <a:cubicBezTo>
                        <a:pt x="123" y="68"/>
                        <a:pt x="126" y="68"/>
                        <a:pt x="129" y="69"/>
                      </a:cubicBezTo>
                      <a:cubicBezTo>
                        <a:pt x="129" y="69"/>
                        <a:pt x="129" y="69"/>
                        <a:pt x="129" y="60"/>
                      </a:cubicBezTo>
                      <a:cubicBezTo>
                        <a:pt x="125" y="61"/>
                        <a:pt x="123" y="61"/>
                        <a:pt x="120" y="61"/>
                      </a:cubicBezTo>
                      <a:cubicBezTo>
                        <a:pt x="120" y="61"/>
                        <a:pt x="120" y="61"/>
                        <a:pt x="82" y="61"/>
                      </a:cubicBezTo>
                      <a:cubicBezTo>
                        <a:pt x="82" y="61"/>
                        <a:pt x="82" y="61"/>
                        <a:pt x="82" y="27"/>
                      </a:cubicBezTo>
                      <a:cubicBezTo>
                        <a:pt x="82" y="27"/>
                        <a:pt x="82" y="27"/>
                        <a:pt x="112" y="27"/>
                      </a:cubicBezTo>
                      <a:cubicBezTo>
                        <a:pt x="115" y="27"/>
                        <a:pt x="118" y="28"/>
                        <a:pt x="121" y="29"/>
                      </a:cubicBezTo>
                      <a:cubicBezTo>
                        <a:pt x="121" y="29"/>
                        <a:pt x="121" y="29"/>
                        <a:pt x="121" y="20"/>
                      </a:cubicBezTo>
                      <a:cubicBezTo>
                        <a:pt x="118" y="20"/>
                        <a:pt x="115" y="20"/>
                        <a:pt x="112" y="20"/>
                      </a:cubicBezTo>
                      <a:cubicBezTo>
                        <a:pt x="112" y="20"/>
                        <a:pt x="112" y="20"/>
                        <a:pt x="85" y="20"/>
                      </a:cubicBezTo>
                      <a:cubicBezTo>
                        <a:pt x="86" y="19"/>
                        <a:pt x="87" y="18"/>
                        <a:pt x="88" y="15"/>
                      </a:cubicBezTo>
                      <a:cubicBezTo>
                        <a:pt x="90" y="13"/>
                        <a:pt x="91" y="12"/>
                        <a:pt x="92" y="11"/>
                      </a:cubicBezTo>
                      <a:cubicBezTo>
                        <a:pt x="93" y="10"/>
                        <a:pt x="94" y="9"/>
                        <a:pt x="96" y="8"/>
                      </a:cubicBezTo>
                      <a:cubicBezTo>
                        <a:pt x="98" y="8"/>
                        <a:pt x="99" y="7"/>
                        <a:pt x="99" y="7"/>
                      </a:cubicBezTo>
                      <a:cubicBezTo>
                        <a:pt x="99" y="7"/>
                        <a:pt x="99" y="6"/>
                        <a:pt x="97" y="5"/>
                      </a:cubicBezTo>
                      <a:cubicBezTo>
                        <a:pt x="97" y="5"/>
                        <a:pt x="97" y="5"/>
                        <a:pt x="87" y="0"/>
                      </a:cubicBezTo>
                      <a:cubicBezTo>
                        <a:pt x="85" y="5"/>
                        <a:pt x="81" y="12"/>
                        <a:pt x="76" y="20"/>
                      </a:cubicBezTo>
                      <a:cubicBezTo>
                        <a:pt x="76" y="20"/>
                        <a:pt x="76" y="20"/>
                        <a:pt x="45" y="20"/>
                      </a:cubicBezTo>
                      <a:cubicBezTo>
                        <a:pt x="45" y="20"/>
                        <a:pt x="45" y="20"/>
                        <a:pt x="51" y="15"/>
                      </a:cubicBezTo>
                      <a:cubicBezTo>
                        <a:pt x="45" y="9"/>
                        <a:pt x="40" y="4"/>
                        <a:pt x="35" y="1"/>
                      </a:cubicBezTo>
                      <a:cubicBezTo>
                        <a:pt x="35" y="1"/>
                        <a:pt x="35" y="1"/>
                        <a:pt x="29" y="7"/>
                      </a:cubicBezTo>
                      <a:cubicBezTo>
                        <a:pt x="33" y="10"/>
                        <a:pt x="38" y="14"/>
                        <a:pt x="44" y="20"/>
                      </a:cubicBezTo>
                      <a:cubicBezTo>
                        <a:pt x="44" y="20"/>
                        <a:pt x="44" y="20"/>
                        <a:pt x="17" y="20"/>
                      </a:cubicBezTo>
                      <a:cubicBezTo>
                        <a:pt x="14" y="20"/>
                        <a:pt x="11" y="20"/>
                        <a:pt x="8" y="20"/>
                      </a:cubicBezTo>
                      <a:cubicBezTo>
                        <a:pt x="8" y="20"/>
                        <a:pt x="8" y="20"/>
                        <a:pt x="8" y="29"/>
                      </a:cubicBezTo>
                      <a:cubicBezTo>
                        <a:pt x="12" y="28"/>
                        <a:pt x="15" y="27"/>
                        <a:pt x="18" y="27"/>
                      </a:cubicBezTo>
                      <a:cubicBezTo>
                        <a:pt x="18" y="27"/>
                        <a:pt x="18" y="27"/>
                        <a:pt x="48" y="27"/>
                      </a:cubicBezTo>
                      <a:cubicBezTo>
                        <a:pt x="48" y="27"/>
                        <a:pt x="48" y="27"/>
                        <a:pt x="48" y="61"/>
                      </a:cubicBezTo>
                      <a:cubicBezTo>
                        <a:pt x="48" y="61"/>
                        <a:pt x="48" y="61"/>
                        <a:pt x="9" y="6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2" name="Freeform 67">
                  <a:extLst>
                    <a:ext uri="{FF2B5EF4-FFF2-40B4-BE49-F238E27FC236}">
                      <a16:creationId xmlns:a16="http://schemas.microsoft.com/office/drawing/2014/main" xmlns="" id="{56A709F0-456A-44F5-924E-53C336F7202D}"/>
                    </a:ext>
                  </a:extLst>
                </p:cNvPr>
                <p:cNvSpPr/>
                <p:nvPr/>
              </p:nvSpPr>
              <p:spPr bwMode="auto">
                <a:xfrm>
                  <a:off x="6606019" y="2271030"/>
                  <a:ext cx="218379" cy="228947"/>
                </a:xfrm>
                <a:custGeom>
                  <a:avLst/>
                  <a:gdLst>
                    <a:gd name="T0" fmla="*/ 7 w 36"/>
                    <a:gd name="T1" fmla="*/ 0 h 38"/>
                    <a:gd name="T2" fmla="*/ 7 w 36"/>
                    <a:gd name="T3" fmla="*/ 1 h 38"/>
                    <a:gd name="T4" fmla="*/ 36 w 36"/>
                    <a:gd name="T5" fmla="*/ 31 h 38"/>
                    <a:gd name="T6" fmla="*/ 29 w 36"/>
                    <a:gd name="T7" fmla="*/ 38 h 38"/>
                    <a:gd name="T8" fmla="*/ 0 w 36"/>
                    <a:gd name="T9" fmla="*/ 6 h 38"/>
                    <a:gd name="T10" fmla="*/ 7 w 36"/>
                    <a:gd name="T11" fmla="*/ 0 h 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6" h="38">
                      <a:moveTo>
                        <a:pt x="7" y="0"/>
                      </a:moveTo>
                      <a:cubicBezTo>
                        <a:pt x="7" y="1"/>
                        <a:pt x="7" y="1"/>
                        <a:pt x="7" y="1"/>
                      </a:cubicBezTo>
                      <a:cubicBezTo>
                        <a:pt x="18" y="12"/>
                        <a:pt x="26" y="20"/>
                        <a:pt x="36" y="31"/>
                      </a:cubicBezTo>
                      <a:cubicBezTo>
                        <a:pt x="29" y="38"/>
                        <a:pt x="29" y="38"/>
                        <a:pt x="29" y="38"/>
                      </a:cubicBezTo>
                      <a:cubicBezTo>
                        <a:pt x="17" y="22"/>
                        <a:pt x="16" y="20"/>
                        <a:pt x="0" y="6"/>
                      </a:cubicBezTo>
                      <a:lnTo>
                        <a:pt x="7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3" name="Freeform 68">
                  <a:extLst>
                    <a:ext uri="{FF2B5EF4-FFF2-40B4-BE49-F238E27FC236}">
                      <a16:creationId xmlns:a16="http://schemas.microsoft.com/office/drawing/2014/main" xmlns="" id="{299A4D09-F3FD-4BDC-A81A-5ABE9AF3813E}"/>
                    </a:ext>
                  </a:extLst>
                </p:cNvPr>
                <p:cNvSpPr/>
                <p:nvPr/>
              </p:nvSpPr>
              <p:spPr bwMode="auto">
                <a:xfrm>
                  <a:off x="6200961" y="1894150"/>
                  <a:ext cx="521291" cy="56356"/>
                </a:xfrm>
                <a:custGeom>
                  <a:avLst/>
                  <a:gdLst>
                    <a:gd name="T0" fmla="*/ 87 w 87"/>
                    <a:gd name="T1" fmla="*/ 0 h 9"/>
                    <a:gd name="T2" fmla="*/ 87 w 87"/>
                    <a:gd name="T3" fmla="*/ 9 h 9"/>
                    <a:gd name="T4" fmla="*/ 78 w 87"/>
                    <a:gd name="T5" fmla="*/ 8 h 9"/>
                    <a:gd name="T6" fmla="*/ 9 w 87"/>
                    <a:gd name="T7" fmla="*/ 8 h 9"/>
                    <a:gd name="T8" fmla="*/ 0 w 87"/>
                    <a:gd name="T9" fmla="*/ 9 h 9"/>
                    <a:gd name="T10" fmla="*/ 0 w 87"/>
                    <a:gd name="T11" fmla="*/ 0 h 9"/>
                    <a:gd name="T12" fmla="*/ 9 w 87"/>
                    <a:gd name="T13" fmla="*/ 1 h 9"/>
                    <a:gd name="T14" fmla="*/ 78 w 87"/>
                    <a:gd name="T15" fmla="*/ 1 h 9"/>
                    <a:gd name="T16" fmla="*/ 87 w 87"/>
                    <a:gd name="T17" fmla="*/ 0 h 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87" h="9">
                      <a:moveTo>
                        <a:pt x="87" y="0"/>
                      </a:moveTo>
                      <a:cubicBezTo>
                        <a:pt x="87" y="9"/>
                        <a:pt x="87" y="9"/>
                        <a:pt x="87" y="9"/>
                      </a:cubicBezTo>
                      <a:cubicBezTo>
                        <a:pt x="83" y="8"/>
                        <a:pt x="80" y="8"/>
                        <a:pt x="78" y="8"/>
                      </a:cubicBezTo>
                      <a:cubicBezTo>
                        <a:pt x="9" y="8"/>
                        <a:pt x="9" y="8"/>
                        <a:pt x="9" y="8"/>
                      </a:cubicBezTo>
                      <a:cubicBezTo>
                        <a:pt x="6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7" y="1"/>
                        <a:pt x="9" y="1"/>
                      </a:cubicBezTo>
                      <a:cubicBezTo>
                        <a:pt x="78" y="1"/>
                        <a:pt x="78" y="1"/>
                        <a:pt x="78" y="1"/>
                      </a:cubicBezTo>
                      <a:cubicBezTo>
                        <a:pt x="80" y="1"/>
                        <a:pt x="83" y="0"/>
                        <a:pt x="87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4" name="Freeform 69">
                  <a:extLst>
                    <a:ext uri="{FF2B5EF4-FFF2-40B4-BE49-F238E27FC236}">
                      <a16:creationId xmlns:a16="http://schemas.microsoft.com/office/drawing/2014/main" xmlns="" id="{E20755AB-9A19-4074-BCB1-C12777C19169}"/>
                    </a:ext>
                  </a:extLst>
                </p:cNvPr>
                <p:cNvSpPr/>
                <p:nvPr/>
              </p:nvSpPr>
              <p:spPr bwMode="auto">
                <a:xfrm>
                  <a:off x="6105861" y="2267507"/>
                  <a:ext cx="246557" cy="260646"/>
                </a:xfrm>
                <a:custGeom>
                  <a:avLst/>
                  <a:gdLst>
                    <a:gd name="T0" fmla="*/ 0 w 41"/>
                    <a:gd name="T1" fmla="*/ 38 h 44"/>
                    <a:gd name="T2" fmla="*/ 16 w 41"/>
                    <a:gd name="T3" fmla="*/ 23 h 44"/>
                    <a:gd name="T4" fmla="*/ 28 w 41"/>
                    <a:gd name="T5" fmla="*/ 0 h 44"/>
                    <a:gd name="T6" fmla="*/ 39 w 41"/>
                    <a:gd name="T7" fmla="*/ 5 h 44"/>
                    <a:gd name="T8" fmla="*/ 41 w 41"/>
                    <a:gd name="T9" fmla="*/ 6 h 44"/>
                    <a:gd name="T10" fmla="*/ 41 w 41"/>
                    <a:gd name="T11" fmla="*/ 6 h 44"/>
                    <a:gd name="T12" fmla="*/ 39 w 41"/>
                    <a:gd name="T13" fmla="*/ 7 h 44"/>
                    <a:gd name="T14" fmla="*/ 32 w 41"/>
                    <a:gd name="T15" fmla="*/ 15 h 44"/>
                    <a:gd name="T16" fmla="*/ 11 w 41"/>
                    <a:gd name="T17" fmla="*/ 44 h 44"/>
                    <a:gd name="T18" fmla="*/ 0 w 41"/>
                    <a:gd name="T19" fmla="*/ 38 h 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41" h="44">
                      <a:moveTo>
                        <a:pt x="0" y="38"/>
                      </a:moveTo>
                      <a:cubicBezTo>
                        <a:pt x="7" y="33"/>
                        <a:pt x="12" y="28"/>
                        <a:pt x="16" y="23"/>
                      </a:cubicBezTo>
                      <a:cubicBezTo>
                        <a:pt x="21" y="17"/>
                        <a:pt x="25" y="9"/>
                        <a:pt x="28" y="0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40" y="6"/>
                        <a:pt x="41" y="6"/>
                        <a:pt x="41" y="6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1" y="7"/>
                        <a:pt x="40" y="7"/>
                        <a:pt x="39" y="7"/>
                      </a:cubicBezTo>
                      <a:cubicBezTo>
                        <a:pt x="37" y="8"/>
                        <a:pt x="34" y="10"/>
                        <a:pt x="32" y="15"/>
                      </a:cubicBezTo>
                      <a:cubicBezTo>
                        <a:pt x="25" y="25"/>
                        <a:pt x="19" y="35"/>
                        <a:pt x="11" y="44"/>
                      </a:cubicBezTo>
                      <a:cubicBezTo>
                        <a:pt x="9" y="42"/>
                        <a:pt x="5" y="41"/>
                        <a:pt x="0" y="38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5" name="Freeform 70">
                  <a:extLst>
                    <a:ext uri="{FF2B5EF4-FFF2-40B4-BE49-F238E27FC236}">
                      <a16:creationId xmlns:a16="http://schemas.microsoft.com/office/drawing/2014/main" xmlns="" id="{94C6E3C1-97D5-46D8-AB4A-95291489F839}"/>
                    </a:ext>
                  </a:extLst>
                </p:cNvPr>
                <p:cNvSpPr/>
                <p:nvPr/>
              </p:nvSpPr>
              <p:spPr bwMode="auto">
                <a:xfrm>
                  <a:off x="6095293" y="2130141"/>
                  <a:ext cx="732626" cy="489592"/>
                </a:xfrm>
                <a:custGeom>
                  <a:avLst/>
                  <a:gdLst>
                    <a:gd name="T0" fmla="*/ 69 w 123"/>
                    <a:gd name="T1" fmla="*/ 8 h 82"/>
                    <a:gd name="T2" fmla="*/ 69 w 123"/>
                    <a:gd name="T3" fmla="*/ 69 h 82"/>
                    <a:gd name="T4" fmla="*/ 65 w 123"/>
                    <a:gd name="T5" fmla="*/ 78 h 82"/>
                    <a:gd name="T6" fmla="*/ 55 w 123"/>
                    <a:gd name="T7" fmla="*/ 81 h 82"/>
                    <a:gd name="T8" fmla="*/ 50 w 123"/>
                    <a:gd name="T9" fmla="*/ 82 h 82"/>
                    <a:gd name="T10" fmla="*/ 47 w 123"/>
                    <a:gd name="T11" fmla="*/ 82 h 82"/>
                    <a:gd name="T12" fmla="*/ 47 w 123"/>
                    <a:gd name="T13" fmla="*/ 80 h 82"/>
                    <a:gd name="T14" fmla="*/ 42 w 123"/>
                    <a:gd name="T15" fmla="*/ 70 h 82"/>
                    <a:gd name="T16" fmla="*/ 53 w 123"/>
                    <a:gd name="T17" fmla="*/ 72 h 82"/>
                    <a:gd name="T18" fmla="*/ 59 w 123"/>
                    <a:gd name="T19" fmla="*/ 70 h 82"/>
                    <a:gd name="T20" fmla="*/ 60 w 123"/>
                    <a:gd name="T21" fmla="*/ 63 h 82"/>
                    <a:gd name="T22" fmla="*/ 60 w 123"/>
                    <a:gd name="T23" fmla="*/ 8 h 82"/>
                    <a:gd name="T24" fmla="*/ 11 w 123"/>
                    <a:gd name="T25" fmla="*/ 8 h 82"/>
                    <a:gd name="T26" fmla="*/ 0 w 123"/>
                    <a:gd name="T27" fmla="*/ 9 h 82"/>
                    <a:gd name="T28" fmla="*/ 0 w 123"/>
                    <a:gd name="T29" fmla="*/ 0 h 82"/>
                    <a:gd name="T30" fmla="*/ 11 w 123"/>
                    <a:gd name="T31" fmla="*/ 1 h 82"/>
                    <a:gd name="T32" fmla="*/ 113 w 123"/>
                    <a:gd name="T33" fmla="*/ 1 h 82"/>
                    <a:gd name="T34" fmla="*/ 123 w 123"/>
                    <a:gd name="T35" fmla="*/ 0 h 82"/>
                    <a:gd name="T36" fmla="*/ 123 w 123"/>
                    <a:gd name="T37" fmla="*/ 9 h 82"/>
                    <a:gd name="T38" fmla="*/ 113 w 123"/>
                    <a:gd name="T39" fmla="*/ 8 h 82"/>
                    <a:gd name="T40" fmla="*/ 69 w 123"/>
                    <a:gd name="T41" fmla="*/ 8 h 8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23" h="82">
                      <a:moveTo>
                        <a:pt x="69" y="8"/>
                      </a:moveTo>
                      <a:cubicBezTo>
                        <a:pt x="69" y="69"/>
                        <a:pt x="69" y="69"/>
                        <a:pt x="69" y="69"/>
                      </a:cubicBezTo>
                      <a:cubicBezTo>
                        <a:pt x="69" y="73"/>
                        <a:pt x="68" y="77"/>
                        <a:pt x="65" y="78"/>
                      </a:cubicBezTo>
                      <a:cubicBezTo>
                        <a:pt x="62" y="80"/>
                        <a:pt x="59" y="81"/>
                        <a:pt x="55" y="81"/>
                      </a:cubicBezTo>
                      <a:cubicBezTo>
                        <a:pt x="50" y="82"/>
                        <a:pt x="50" y="82"/>
                        <a:pt x="50" y="82"/>
                      </a:cubicBezTo>
                      <a:cubicBezTo>
                        <a:pt x="47" y="82"/>
                        <a:pt x="47" y="82"/>
                        <a:pt x="47" y="82"/>
                      </a:cubicBezTo>
                      <a:cubicBezTo>
                        <a:pt x="47" y="82"/>
                        <a:pt x="47" y="81"/>
                        <a:pt x="47" y="80"/>
                      </a:cubicBezTo>
                      <a:cubicBezTo>
                        <a:pt x="46" y="78"/>
                        <a:pt x="44" y="74"/>
                        <a:pt x="42" y="70"/>
                      </a:cubicBezTo>
                      <a:cubicBezTo>
                        <a:pt x="45" y="71"/>
                        <a:pt x="49" y="72"/>
                        <a:pt x="53" y="72"/>
                      </a:cubicBezTo>
                      <a:cubicBezTo>
                        <a:pt x="56" y="72"/>
                        <a:pt x="58" y="71"/>
                        <a:pt x="59" y="70"/>
                      </a:cubicBezTo>
                      <a:cubicBezTo>
                        <a:pt x="60" y="69"/>
                        <a:pt x="60" y="67"/>
                        <a:pt x="60" y="63"/>
                      </a:cubicBezTo>
                      <a:cubicBezTo>
                        <a:pt x="60" y="8"/>
                        <a:pt x="60" y="8"/>
                        <a:pt x="60" y="8"/>
                      </a:cubicBezTo>
                      <a:cubicBezTo>
                        <a:pt x="11" y="8"/>
                        <a:pt x="11" y="8"/>
                        <a:pt x="11" y="8"/>
                      </a:cubicBezTo>
                      <a:cubicBezTo>
                        <a:pt x="8" y="8"/>
                        <a:pt x="4" y="8"/>
                        <a:pt x="0" y="9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5" y="0"/>
                        <a:pt x="9" y="1"/>
                        <a:pt x="11" y="1"/>
                      </a:cubicBezTo>
                      <a:cubicBezTo>
                        <a:pt x="113" y="1"/>
                        <a:pt x="113" y="1"/>
                        <a:pt x="113" y="1"/>
                      </a:cubicBezTo>
                      <a:cubicBezTo>
                        <a:pt x="114" y="1"/>
                        <a:pt x="118" y="0"/>
                        <a:pt x="123" y="0"/>
                      </a:cubicBezTo>
                      <a:cubicBezTo>
                        <a:pt x="123" y="9"/>
                        <a:pt x="123" y="9"/>
                        <a:pt x="123" y="9"/>
                      </a:cubicBezTo>
                      <a:cubicBezTo>
                        <a:pt x="119" y="8"/>
                        <a:pt x="115" y="8"/>
                        <a:pt x="113" y="8"/>
                      </a:cubicBezTo>
                      <a:lnTo>
                        <a:pt x="69" y="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6" name="Freeform 71">
                  <a:extLst>
                    <a:ext uri="{FF2B5EF4-FFF2-40B4-BE49-F238E27FC236}">
                      <a16:creationId xmlns:a16="http://schemas.microsoft.com/office/drawing/2014/main" xmlns="" id="{1A38F46B-EB2E-404B-B3F5-6D8C3C4267B8}"/>
                    </a:ext>
                  </a:extLst>
                </p:cNvPr>
                <p:cNvSpPr/>
                <p:nvPr/>
              </p:nvSpPr>
              <p:spPr bwMode="auto">
                <a:xfrm>
                  <a:off x="5447202" y="1823705"/>
                  <a:ext cx="521291" cy="257124"/>
                </a:xfrm>
                <a:custGeom>
                  <a:avLst/>
                  <a:gdLst>
                    <a:gd name="T0" fmla="*/ 0 w 87"/>
                    <a:gd name="T1" fmla="*/ 43 h 43"/>
                    <a:gd name="T2" fmla="*/ 0 w 87"/>
                    <a:gd name="T3" fmla="*/ 43 h 43"/>
                    <a:gd name="T4" fmla="*/ 0 w 87"/>
                    <a:gd name="T5" fmla="*/ 41 h 43"/>
                    <a:gd name="T6" fmla="*/ 1 w 87"/>
                    <a:gd name="T7" fmla="*/ 36 h 43"/>
                    <a:gd name="T8" fmla="*/ 1 w 87"/>
                    <a:gd name="T9" fmla="*/ 36 h 43"/>
                    <a:gd name="T10" fmla="*/ 1 w 87"/>
                    <a:gd name="T11" fmla="*/ 33 h 43"/>
                    <a:gd name="T12" fmla="*/ 1 w 87"/>
                    <a:gd name="T13" fmla="*/ 28 h 43"/>
                    <a:gd name="T14" fmla="*/ 1 w 87"/>
                    <a:gd name="T15" fmla="*/ 24 h 43"/>
                    <a:gd name="T16" fmla="*/ 0 w 87"/>
                    <a:gd name="T17" fmla="*/ 19 h 43"/>
                    <a:gd name="T18" fmla="*/ 0 w 87"/>
                    <a:gd name="T19" fmla="*/ 18 h 43"/>
                    <a:gd name="T20" fmla="*/ 11 w 87"/>
                    <a:gd name="T21" fmla="*/ 18 h 43"/>
                    <a:gd name="T22" fmla="*/ 43 w 87"/>
                    <a:gd name="T23" fmla="*/ 18 h 43"/>
                    <a:gd name="T24" fmla="*/ 25 w 87"/>
                    <a:gd name="T25" fmla="*/ 6 h 43"/>
                    <a:gd name="T26" fmla="*/ 31 w 87"/>
                    <a:gd name="T27" fmla="*/ 0 h 43"/>
                    <a:gd name="T28" fmla="*/ 52 w 87"/>
                    <a:gd name="T29" fmla="*/ 13 h 43"/>
                    <a:gd name="T30" fmla="*/ 48 w 87"/>
                    <a:gd name="T31" fmla="*/ 18 h 43"/>
                    <a:gd name="T32" fmla="*/ 75 w 87"/>
                    <a:gd name="T33" fmla="*/ 18 h 43"/>
                    <a:gd name="T34" fmla="*/ 87 w 87"/>
                    <a:gd name="T35" fmla="*/ 18 h 43"/>
                    <a:gd name="T36" fmla="*/ 87 w 87"/>
                    <a:gd name="T37" fmla="*/ 20 h 43"/>
                    <a:gd name="T38" fmla="*/ 86 w 87"/>
                    <a:gd name="T39" fmla="*/ 22 h 43"/>
                    <a:gd name="T40" fmla="*/ 86 w 87"/>
                    <a:gd name="T41" fmla="*/ 24 h 43"/>
                    <a:gd name="T42" fmla="*/ 86 w 87"/>
                    <a:gd name="T43" fmla="*/ 25 h 43"/>
                    <a:gd name="T44" fmla="*/ 86 w 87"/>
                    <a:gd name="T45" fmla="*/ 28 h 43"/>
                    <a:gd name="T46" fmla="*/ 86 w 87"/>
                    <a:gd name="T47" fmla="*/ 33 h 43"/>
                    <a:gd name="T48" fmla="*/ 87 w 87"/>
                    <a:gd name="T49" fmla="*/ 42 h 43"/>
                    <a:gd name="T50" fmla="*/ 87 w 87"/>
                    <a:gd name="T51" fmla="*/ 42 h 43"/>
                    <a:gd name="T52" fmla="*/ 77 w 87"/>
                    <a:gd name="T53" fmla="*/ 42 h 43"/>
                    <a:gd name="T54" fmla="*/ 77 w 87"/>
                    <a:gd name="T55" fmla="*/ 41 h 43"/>
                    <a:gd name="T56" fmla="*/ 78 w 87"/>
                    <a:gd name="T57" fmla="*/ 36 h 43"/>
                    <a:gd name="T58" fmla="*/ 78 w 87"/>
                    <a:gd name="T59" fmla="*/ 33 h 43"/>
                    <a:gd name="T60" fmla="*/ 78 w 87"/>
                    <a:gd name="T61" fmla="*/ 26 h 43"/>
                    <a:gd name="T62" fmla="*/ 9 w 87"/>
                    <a:gd name="T63" fmla="*/ 26 h 43"/>
                    <a:gd name="T64" fmla="*/ 9 w 87"/>
                    <a:gd name="T65" fmla="*/ 33 h 43"/>
                    <a:gd name="T66" fmla="*/ 9 w 87"/>
                    <a:gd name="T67" fmla="*/ 37 h 43"/>
                    <a:gd name="T68" fmla="*/ 9 w 87"/>
                    <a:gd name="T69" fmla="*/ 40 h 43"/>
                    <a:gd name="T70" fmla="*/ 10 w 87"/>
                    <a:gd name="T71" fmla="*/ 43 h 43"/>
                    <a:gd name="T72" fmla="*/ 0 w 87"/>
                    <a:gd name="T73" fmla="*/ 43 h 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</a:cxnLst>
                  <a:rect l="0" t="0" r="r" b="b"/>
                  <a:pathLst>
                    <a:path w="87" h="43">
                      <a:moveTo>
                        <a:pt x="0" y="43"/>
                      </a:move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0" y="41"/>
                        <a:pt x="0" y="41"/>
                        <a:pt x="0" y="41"/>
                      </a:cubicBezTo>
                      <a:cubicBezTo>
                        <a:pt x="0" y="39"/>
                        <a:pt x="1" y="37"/>
                        <a:pt x="1" y="36"/>
                      </a:cubicBezTo>
                      <a:cubicBezTo>
                        <a:pt x="1" y="36"/>
                        <a:pt x="1" y="36"/>
                        <a:pt x="1" y="36"/>
                      </a:cubicBezTo>
                      <a:cubicBezTo>
                        <a:pt x="1" y="35"/>
                        <a:pt x="1" y="34"/>
                        <a:pt x="1" y="33"/>
                      </a:cubicBezTo>
                      <a:cubicBezTo>
                        <a:pt x="1" y="28"/>
                        <a:pt x="1" y="28"/>
                        <a:pt x="1" y="28"/>
                      </a:cubicBezTo>
                      <a:cubicBezTo>
                        <a:pt x="1" y="27"/>
                        <a:pt x="1" y="26"/>
                        <a:pt x="1" y="24"/>
                      </a:cubicBezTo>
                      <a:cubicBezTo>
                        <a:pt x="1" y="24"/>
                        <a:pt x="0" y="22"/>
                        <a:pt x="0" y="19"/>
                      </a:cubicBezTo>
                      <a:cubicBezTo>
                        <a:pt x="0" y="18"/>
                        <a:pt x="0" y="18"/>
                        <a:pt x="0" y="18"/>
                      </a:cubicBezTo>
                      <a:cubicBezTo>
                        <a:pt x="5" y="18"/>
                        <a:pt x="8" y="18"/>
                        <a:pt x="11" y="18"/>
                      </a:cubicBezTo>
                      <a:cubicBezTo>
                        <a:pt x="43" y="18"/>
                        <a:pt x="43" y="18"/>
                        <a:pt x="43" y="18"/>
                      </a:cubicBezTo>
                      <a:cubicBezTo>
                        <a:pt x="39" y="15"/>
                        <a:pt x="33" y="11"/>
                        <a:pt x="25" y="6"/>
                      </a:cubicBezTo>
                      <a:cubicBezTo>
                        <a:pt x="28" y="3"/>
                        <a:pt x="29" y="1"/>
                        <a:pt x="31" y="0"/>
                      </a:cubicBezTo>
                      <a:cubicBezTo>
                        <a:pt x="39" y="4"/>
                        <a:pt x="46" y="8"/>
                        <a:pt x="52" y="13"/>
                      </a:cubicBezTo>
                      <a:cubicBezTo>
                        <a:pt x="50" y="15"/>
                        <a:pt x="49" y="17"/>
                        <a:pt x="48" y="18"/>
                      </a:cubicBezTo>
                      <a:cubicBezTo>
                        <a:pt x="75" y="18"/>
                        <a:pt x="75" y="18"/>
                        <a:pt x="75" y="18"/>
                      </a:cubicBezTo>
                      <a:cubicBezTo>
                        <a:pt x="78" y="18"/>
                        <a:pt x="82" y="18"/>
                        <a:pt x="87" y="18"/>
                      </a:cubicBezTo>
                      <a:cubicBezTo>
                        <a:pt x="87" y="18"/>
                        <a:pt x="87" y="19"/>
                        <a:pt x="87" y="20"/>
                      </a:cubicBezTo>
                      <a:cubicBezTo>
                        <a:pt x="87" y="21"/>
                        <a:pt x="87" y="22"/>
                        <a:pt x="86" y="22"/>
                      </a:cubicBezTo>
                      <a:cubicBezTo>
                        <a:pt x="86" y="24"/>
                        <a:pt x="86" y="24"/>
                        <a:pt x="86" y="24"/>
                      </a:cubicBezTo>
                      <a:cubicBezTo>
                        <a:pt x="86" y="25"/>
                        <a:pt x="86" y="25"/>
                        <a:pt x="86" y="25"/>
                      </a:cubicBezTo>
                      <a:cubicBezTo>
                        <a:pt x="86" y="26"/>
                        <a:pt x="86" y="27"/>
                        <a:pt x="86" y="28"/>
                      </a:cubicBezTo>
                      <a:cubicBezTo>
                        <a:pt x="86" y="33"/>
                        <a:pt x="86" y="33"/>
                        <a:pt x="86" y="33"/>
                      </a:cubicBezTo>
                      <a:cubicBezTo>
                        <a:pt x="86" y="34"/>
                        <a:pt x="87" y="37"/>
                        <a:pt x="87" y="42"/>
                      </a:cubicBezTo>
                      <a:cubicBezTo>
                        <a:pt x="87" y="42"/>
                        <a:pt x="87" y="42"/>
                        <a:pt x="87" y="42"/>
                      </a:cubicBezTo>
                      <a:cubicBezTo>
                        <a:pt x="77" y="42"/>
                        <a:pt x="77" y="42"/>
                        <a:pt x="77" y="42"/>
                      </a:cubicBezTo>
                      <a:cubicBezTo>
                        <a:pt x="77" y="41"/>
                        <a:pt x="77" y="41"/>
                        <a:pt x="77" y="41"/>
                      </a:cubicBezTo>
                      <a:cubicBezTo>
                        <a:pt x="77" y="39"/>
                        <a:pt x="78" y="37"/>
                        <a:pt x="78" y="36"/>
                      </a:cubicBezTo>
                      <a:cubicBezTo>
                        <a:pt x="78" y="35"/>
                        <a:pt x="78" y="34"/>
                        <a:pt x="78" y="33"/>
                      </a:cubicBezTo>
                      <a:cubicBezTo>
                        <a:pt x="78" y="26"/>
                        <a:pt x="78" y="26"/>
                        <a:pt x="78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3"/>
                        <a:pt x="9" y="33"/>
                        <a:pt x="9" y="33"/>
                      </a:cubicBezTo>
                      <a:cubicBezTo>
                        <a:pt x="9" y="37"/>
                        <a:pt x="9" y="37"/>
                        <a:pt x="9" y="37"/>
                      </a:cubicBezTo>
                      <a:cubicBezTo>
                        <a:pt x="9" y="40"/>
                        <a:pt x="9" y="40"/>
                        <a:pt x="9" y="40"/>
                      </a:cubicBezTo>
                      <a:cubicBezTo>
                        <a:pt x="10" y="43"/>
                        <a:pt x="10" y="43"/>
                        <a:pt x="10" y="43"/>
                      </a:cubicBezTo>
                      <a:lnTo>
                        <a:pt x="0" y="43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7" name="Freeform 72">
                  <a:extLst>
                    <a:ext uri="{FF2B5EF4-FFF2-40B4-BE49-F238E27FC236}">
                      <a16:creationId xmlns:a16="http://schemas.microsoft.com/office/drawing/2014/main" xmlns="" id="{99DA5B52-4B5F-4513-A9B4-0F874722AB40}"/>
                    </a:ext>
                  </a:extLst>
                </p:cNvPr>
                <p:cNvSpPr/>
                <p:nvPr/>
              </p:nvSpPr>
              <p:spPr bwMode="auto">
                <a:xfrm>
                  <a:off x="5746593" y="2457708"/>
                  <a:ext cx="228947" cy="169067"/>
                </a:xfrm>
                <a:custGeom>
                  <a:avLst/>
                  <a:gdLst>
                    <a:gd name="T0" fmla="*/ 0 w 38"/>
                    <a:gd name="T1" fmla="*/ 7 h 28"/>
                    <a:gd name="T2" fmla="*/ 6 w 38"/>
                    <a:gd name="T3" fmla="*/ 0 h 28"/>
                    <a:gd name="T4" fmla="*/ 9 w 38"/>
                    <a:gd name="T5" fmla="*/ 2 h 28"/>
                    <a:gd name="T6" fmla="*/ 34 w 38"/>
                    <a:gd name="T7" fmla="*/ 17 h 28"/>
                    <a:gd name="T8" fmla="*/ 38 w 38"/>
                    <a:gd name="T9" fmla="*/ 20 h 28"/>
                    <a:gd name="T10" fmla="*/ 32 w 38"/>
                    <a:gd name="T11" fmla="*/ 28 h 28"/>
                    <a:gd name="T12" fmla="*/ 17 w 38"/>
                    <a:gd name="T13" fmla="*/ 16 h 28"/>
                    <a:gd name="T14" fmla="*/ 0 w 38"/>
                    <a:gd name="T15" fmla="*/ 7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38" h="28">
                      <a:moveTo>
                        <a:pt x="0" y="7"/>
                      </a:moveTo>
                      <a:cubicBezTo>
                        <a:pt x="2" y="5"/>
                        <a:pt x="4" y="3"/>
                        <a:pt x="6" y="0"/>
                      </a:cubicBezTo>
                      <a:cubicBezTo>
                        <a:pt x="7" y="1"/>
                        <a:pt x="9" y="2"/>
                        <a:pt x="9" y="2"/>
                      </a:cubicBezTo>
                      <a:cubicBezTo>
                        <a:pt x="18" y="7"/>
                        <a:pt x="25" y="11"/>
                        <a:pt x="34" y="17"/>
                      </a:cubicBezTo>
                      <a:cubicBezTo>
                        <a:pt x="38" y="20"/>
                        <a:pt x="38" y="20"/>
                        <a:pt x="38" y="20"/>
                      </a:cubicBezTo>
                      <a:cubicBezTo>
                        <a:pt x="35" y="24"/>
                        <a:pt x="33" y="26"/>
                        <a:pt x="32" y="28"/>
                      </a:cubicBezTo>
                      <a:cubicBezTo>
                        <a:pt x="26" y="23"/>
                        <a:pt x="22" y="19"/>
                        <a:pt x="17" y="16"/>
                      </a:cubicBezTo>
                      <a:cubicBezTo>
                        <a:pt x="13" y="14"/>
                        <a:pt x="7" y="10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8" name="Freeform 73">
                  <a:extLst>
                    <a:ext uri="{FF2B5EF4-FFF2-40B4-BE49-F238E27FC236}">
                      <a16:creationId xmlns:a16="http://schemas.microsoft.com/office/drawing/2014/main" xmlns="" id="{B009DE87-5FEE-4F48-A379-AE9B28CD970C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5489468" y="2045607"/>
                  <a:ext cx="429713" cy="412103"/>
                </a:xfrm>
                <a:custGeom>
                  <a:avLst/>
                  <a:gdLst>
                    <a:gd name="T0" fmla="*/ 0 w 72"/>
                    <a:gd name="T1" fmla="*/ 69 h 69"/>
                    <a:gd name="T2" fmla="*/ 0 w 72"/>
                    <a:gd name="T3" fmla="*/ 68 h 69"/>
                    <a:gd name="T4" fmla="*/ 0 w 72"/>
                    <a:gd name="T5" fmla="*/ 64 h 69"/>
                    <a:gd name="T6" fmla="*/ 0 w 72"/>
                    <a:gd name="T7" fmla="*/ 61 h 69"/>
                    <a:gd name="T8" fmla="*/ 1 w 72"/>
                    <a:gd name="T9" fmla="*/ 56 h 69"/>
                    <a:gd name="T10" fmla="*/ 1 w 72"/>
                    <a:gd name="T11" fmla="*/ 31 h 69"/>
                    <a:gd name="T12" fmla="*/ 0 w 72"/>
                    <a:gd name="T13" fmla="*/ 27 h 69"/>
                    <a:gd name="T14" fmla="*/ 0 w 72"/>
                    <a:gd name="T15" fmla="*/ 23 h 69"/>
                    <a:gd name="T16" fmla="*/ 0 w 72"/>
                    <a:gd name="T17" fmla="*/ 19 h 69"/>
                    <a:gd name="T18" fmla="*/ 12 w 72"/>
                    <a:gd name="T19" fmla="*/ 19 h 69"/>
                    <a:gd name="T20" fmla="*/ 32 w 72"/>
                    <a:gd name="T21" fmla="*/ 19 h 69"/>
                    <a:gd name="T22" fmla="*/ 32 w 72"/>
                    <a:gd name="T23" fmla="*/ 7 h 69"/>
                    <a:gd name="T24" fmla="*/ 17 w 72"/>
                    <a:gd name="T25" fmla="*/ 7 h 69"/>
                    <a:gd name="T26" fmla="*/ 12 w 72"/>
                    <a:gd name="T27" fmla="*/ 8 h 69"/>
                    <a:gd name="T28" fmla="*/ 6 w 72"/>
                    <a:gd name="T29" fmla="*/ 8 h 69"/>
                    <a:gd name="T30" fmla="*/ 6 w 72"/>
                    <a:gd name="T31" fmla="*/ 0 h 69"/>
                    <a:gd name="T32" fmla="*/ 17 w 72"/>
                    <a:gd name="T33" fmla="*/ 0 h 69"/>
                    <a:gd name="T34" fmla="*/ 56 w 72"/>
                    <a:gd name="T35" fmla="*/ 0 h 69"/>
                    <a:gd name="T36" fmla="*/ 67 w 72"/>
                    <a:gd name="T37" fmla="*/ 0 h 69"/>
                    <a:gd name="T38" fmla="*/ 67 w 72"/>
                    <a:gd name="T39" fmla="*/ 8 h 69"/>
                    <a:gd name="T40" fmla="*/ 64 w 72"/>
                    <a:gd name="T41" fmla="*/ 8 h 69"/>
                    <a:gd name="T42" fmla="*/ 56 w 72"/>
                    <a:gd name="T43" fmla="*/ 7 h 69"/>
                    <a:gd name="T44" fmla="*/ 40 w 72"/>
                    <a:gd name="T45" fmla="*/ 7 h 69"/>
                    <a:gd name="T46" fmla="*/ 40 w 72"/>
                    <a:gd name="T47" fmla="*/ 19 h 69"/>
                    <a:gd name="T48" fmla="*/ 60 w 72"/>
                    <a:gd name="T49" fmla="*/ 19 h 69"/>
                    <a:gd name="T50" fmla="*/ 72 w 72"/>
                    <a:gd name="T51" fmla="*/ 19 h 69"/>
                    <a:gd name="T52" fmla="*/ 72 w 72"/>
                    <a:gd name="T53" fmla="*/ 23 h 69"/>
                    <a:gd name="T54" fmla="*/ 72 w 72"/>
                    <a:gd name="T55" fmla="*/ 28 h 69"/>
                    <a:gd name="T56" fmla="*/ 71 w 72"/>
                    <a:gd name="T57" fmla="*/ 31 h 69"/>
                    <a:gd name="T58" fmla="*/ 71 w 72"/>
                    <a:gd name="T59" fmla="*/ 56 h 69"/>
                    <a:gd name="T60" fmla="*/ 72 w 72"/>
                    <a:gd name="T61" fmla="*/ 60 h 69"/>
                    <a:gd name="T62" fmla="*/ 72 w 72"/>
                    <a:gd name="T63" fmla="*/ 64 h 69"/>
                    <a:gd name="T64" fmla="*/ 72 w 72"/>
                    <a:gd name="T65" fmla="*/ 69 h 69"/>
                    <a:gd name="T66" fmla="*/ 60 w 72"/>
                    <a:gd name="T67" fmla="*/ 68 h 69"/>
                    <a:gd name="T68" fmla="*/ 12 w 72"/>
                    <a:gd name="T69" fmla="*/ 68 h 69"/>
                    <a:gd name="T70" fmla="*/ 0 w 72"/>
                    <a:gd name="T71" fmla="*/ 69 h 69"/>
                    <a:gd name="T72" fmla="*/ 9 w 72"/>
                    <a:gd name="T73" fmla="*/ 61 h 69"/>
                    <a:gd name="T74" fmla="*/ 32 w 72"/>
                    <a:gd name="T75" fmla="*/ 61 h 69"/>
                    <a:gd name="T76" fmla="*/ 32 w 72"/>
                    <a:gd name="T77" fmla="*/ 46 h 69"/>
                    <a:gd name="T78" fmla="*/ 9 w 72"/>
                    <a:gd name="T79" fmla="*/ 46 h 69"/>
                    <a:gd name="T80" fmla="*/ 9 w 72"/>
                    <a:gd name="T81" fmla="*/ 61 h 69"/>
                    <a:gd name="T82" fmla="*/ 9 w 72"/>
                    <a:gd name="T83" fmla="*/ 39 h 69"/>
                    <a:gd name="T84" fmla="*/ 32 w 72"/>
                    <a:gd name="T85" fmla="*/ 39 h 69"/>
                    <a:gd name="T86" fmla="*/ 32 w 72"/>
                    <a:gd name="T87" fmla="*/ 26 h 69"/>
                    <a:gd name="T88" fmla="*/ 9 w 72"/>
                    <a:gd name="T89" fmla="*/ 26 h 69"/>
                    <a:gd name="T90" fmla="*/ 9 w 72"/>
                    <a:gd name="T91" fmla="*/ 39 h 69"/>
                    <a:gd name="T92" fmla="*/ 40 w 72"/>
                    <a:gd name="T93" fmla="*/ 61 h 69"/>
                    <a:gd name="T94" fmla="*/ 63 w 72"/>
                    <a:gd name="T95" fmla="*/ 61 h 69"/>
                    <a:gd name="T96" fmla="*/ 63 w 72"/>
                    <a:gd name="T97" fmla="*/ 46 h 69"/>
                    <a:gd name="T98" fmla="*/ 40 w 72"/>
                    <a:gd name="T99" fmla="*/ 46 h 69"/>
                    <a:gd name="T100" fmla="*/ 40 w 72"/>
                    <a:gd name="T101" fmla="*/ 61 h 69"/>
                    <a:gd name="T102" fmla="*/ 63 w 72"/>
                    <a:gd name="T103" fmla="*/ 39 h 69"/>
                    <a:gd name="T104" fmla="*/ 63 w 72"/>
                    <a:gd name="T105" fmla="*/ 26 h 69"/>
                    <a:gd name="T106" fmla="*/ 40 w 72"/>
                    <a:gd name="T107" fmla="*/ 26 h 69"/>
                    <a:gd name="T108" fmla="*/ 40 w 72"/>
                    <a:gd name="T109" fmla="*/ 39 h 69"/>
                    <a:gd name="T110" fmla="*/ 63 w 72"/>
                    <a:gd name="T111" fmla="*/ 39 h 6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2" h="69">
                      <a:moveTo>
                        <a:pt x="0" y="69"/>
                      </a:move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65"/>
                        <a:pt x="0" y="64"/>
                        <a:pt x="0" y="64"/>
                      </a:cubicBezTo>
                      <a:cubicBezTo>
                        <a:pt x="0" y="61"/>
                        <a:pt x="0" y="61"/>
                        <a:pt x="0" y="61"/>
                      </a:cubicBezTo>
                      <a:cubicBezTo>
                        <a:pt x="1" y="58"/>
                        <a:pt x="1" y="57"/>
                        <a:pt x="1" y="56"/>
                      </a:cubicBezTo>
                      <a:cubicBezTo>
                        <a:pt x="1" y="31"/>
                        <a:pt x="1" y="31"/>
                        <a:pt x="1" y="31"/>
                      </a:cubicBezTo>
                      <a:cubicBezTo>
                        <a:pt x="1" y="31"/>
                        <a:pt x="1" y="29"/>
                        <a:pt x="0" y="27"/>
                      </a:cubicBezTo>
                      <a:cubicBezTo>
                        <a:pt x="0" y="23"/>
                        <a:pt x="0" y="23"/>
                        <a:pt x="0" y="23"/>
                      </a:cubicBezTo>
                      <a:cubicBezTo>
                        <a:pt x="0" y="19"/>
                        <a:pt x="0" y="19"/>
                        <a:pt x="0" y="19"/>
                      </a:cubicBezTo>
                      <a:cubicBezTo>
                        <a:pt x="4" y="19"/>
                        <a:pt x="8" y="19"/>
                        <a:pt x="12" y="19"/>
                      </a:cubicBezTo>
                      <a:cubicBezTo>
                        <a:pt x="32" y="19"/>
                        <a:pt x="32" y="19"/>
                        <a:pt x="32" y="19"/>
                      </a:cubicBezTo>
                      <a:cubicBezTo>
                        <a:pt x="32" y="7"/>
                        <a:pt x="32" y="7"/>
                        <a:pt x="32" y="7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16" y="7"/>
                        <a:pt x="14" y="8"/>
                        <a:pt x="12" y="8"/>
                      </a:cubicBezTo>
                      <a:cubicBezTo>
                        <a:pt x="10" y="8"/>
                        <a:pt x="8" y="8"/>
                        <a:pt x="6" y="8"/>
                      </a:cubicBezTo>
                      <a:cubicBezTo>
                        <a:pt x="6" y="0"/>
                        <a:pt x="6" y="0"/>
                        <a:pt x="6" y="0"/>
                      </a:cubicBezTo>
                      <a:cubicBezTo>
                        <a:pt x="11" y="0"/>
                        <a:pt x="14" y="0"/>
                        <a:pt x="17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59" y="0"/>
                        <a:pt x="63" y="0"/>
                        <a:pt x="67" y="0"/>
                      </a:cubicBezTo>
                      <a:cubicBezTo>
                        <a:pt x="67" y="8"/>
                        <a:pt x="67" y="8"/>
                        <a:pt x="67" y="8"/>
                      </a:cubicBezTo>
                      <a:cubicBezTo>
                        <a:pt x="66" y="8"/>
                        <a:pt x="65" y="8"/>
                        <a:pt x="64" y="8"/>
                      </a:cubicBezTo>
                      <a:cubicBezTo>
                        <a:pt x="60" y="8"/>
                        <a:pt x="57" y="7"/>
                        <a:pt x="56" y="7"/>
                      </a:cubicBezTo>
                      <a:cubicBezTo>
                        <a:pt x="40" y="7"/>
                        <a:pt x="40" y="7"/>
                        <a:pt x="40" y="7"/>
                      </a:cubicBezTo>
                      <a:cubicBezTo>
                        <a:pt x="40" y="19"/>
                        <a:pt x="40" y="19"/>
                        <a:pt x="40" y="19"/>
                      </a:cubicBezTo>
                      <a:cubicBezTo>
                        <a:pt x="60" y="19"/>
                        <a:pt x="60" y="19"/>
                        <a:pt x="60" y="19"/>
                      </a:cubicBezTo>
                      <a:cubicBezTo>
                        <a:pt x="64" y="19"/>
                        <a:pt x="68" y="19"/>
                        <a:pt x="72" y="19"/>
                      </a:cubicBezTo>
                      <a:cubicBezTo>
                        <a:pt x="72" y="20"/>
                        <a:pt x="72" y="22"/>
                        <a:pt x="72" y="23"/>
                      </a:cubicBezTo>
                      <a:cubicBezTo>
                        <a:pt x="72" y="28"/>
                        <a:pt x="72" y="28"/>
                        <a:pt x="72" y="28"/>
                      </a:cubicBezTo>
                      <a:cubicBezTo>
                        <a:pt x="71" y="31"/>
                        <a:pt x="71" y="31"/>
                        <a:pt x="71" y="31"/>
                      </a:cubicBezTo>
                      <a:cubicBezTo>
                        <a:pt x="71" y="56"/>
                        <a:pt x="71" y="56"/>
                        <a:pt x="71" y="56"/>
                      </a:cubicBezTo>
                      <a:cubicBezTo>
                        <a:pt x="72" y="60"/>
                        <a:pt x="72" y="60"/>
                        <a:pt x="72" y="60"/>
                      </a:cubicBezTo>
                      <a:cubicBezTo>
                        <a:pt x="72" y="64"/>
                        <a:pt x="72" y="64"/>
                        <a:pt x="72" y="64"/>
                      </a:cubicBezTo>
                      <a:cubicBezTo>
                        <a:pt x="72" y="69"/>
                        <a:pt x="72" y="69"/>
                        <a:pt x="72" y="69"/>
                      </a:cubicBezTo>
                      <a:cubicBezTo>
                        <a:pt x="66" y="68"/>
                        <a:pt x="62" y="68"/>
                        <a:pt x="60" y="68"/>
                      </a:cubicBezTo>
                      <a:cubicBezTo>
                        <a:pt x="12" y="68"/>
                        <a:pt x="12" y="68"/>
                        <a:pt x="12" y="68"/>
                      </a:cubicBezTo>
                      <a:cubicBezTo>
                        <a:pt x="10" y="68"/>
                        <a:pt x="6" y="68"/>
                        <a:pt x="0" y="69"/>
                      </a:cubicBezTo>
                      <a:close/>
                      <a:moveTo>
                        <a:pt x="9" y="61"/>
                      </a:moveTo>
                      <a:cubicBezTo>
                        <a:pt x="32" y="61"/>
                        <a:pt x="32" y="61"/>
                        <a:pt x="32" y="61"/>
                      </a:cubicBezTo>
                      <a:cubicBezTo>
                        <a:pt x="32" y="46"/>
                        <a:pt x="32" y="46"/>
                        <a:pt x="32" y="46"/>
                      </a:cubicBezTo>
                      <a:cubicBezTo>
                        <a:pt x="9" y="46"/>
                        <a:pt x="9" y="46"/>
                        <a:pt x="9" y="46"/>
                      </a:cubicBezTo>
                      <a:cubicBezTo>
                        <a:pt x="9" y="61"/>
                        <a:pt x="9" y="61"/>
                        <a:pt x="9" y="61"/>
                      </a:cubicBezTo>
                      <a:close/>
                      <a:moveTo>
                        <a:pt x="9" y="39"/>
                      </a:moveTo>
                      <a:cubicBezTo>
                        <a:pt x="32" y="39"/>
                        <a:pt x="32" y="39"/>
                        <a:pt x="32" y="39"/>
                      </a:cubicBez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9" y="26"/>
                        <a:pt x="9" y="26"/>
                        <a:pt x="9" y="26"/>
                      </a:cubicBezTo>
                      <a:cubicBezTo>
                        <a:pt x="9" y="39"/>
                        <a:pt x="9" y="39"/>
                        <a:pt x="9" y="39"/>
                      </a:cubicBezTo>
                      <a:close/>
                      <a:moveTo>
                        <a:pt x="40" y="61"/>
                      </a:moveTo>
                      <a:cubicBezTo>
                        <a:pt x="63" y="61"/>
                        <a:pt x="63" y="61"/>
                        <a:pt x="63" y="61"/>
                      </a:cubicBezTo>
                      <a:cubicBezTo>
                        <a:pt x="63" y="46"/>
                        <a:pt x="63" y="46"/>
                        <a:pt x="63" y="46"/>
                      </a:cubicBezTo>
                      <a:cubicBezTo>
                        <a:pt x="40" y="46"/>
                        <a:pt x="40" y="46"/>
                        <a:pt x="40" y="46"/>
                      </a:cubicBezTo>
                      <a:cubicBezTo>
                        <a:pt x="40" y="61"/>
                        <a:pt x="40" y="61"/>
                        <a:pt x="40" y="61"/>
                      </a:cubicBezTo>
                      <a:close/>
                      <a:moveTo>
                        <a:pt x="63" y="39"/>
                      </a:moveTo>
                      <a:cubicBezTo>
                        <a:pt x="63" y="26"/>
                        <a:pt x="63" y="26"/>
                        <a:pt x="63" y="26"/>
                      </a:cubicBezTo>
                      <a:cubicBezTo>
                        <a:pt x="40" y="26"/>
                        <a:pt x="40" y="26"/>
                        <a:pt x="40" y="26"/>
                      </a:cubicBezTo>
                      <a:cubicBezTo>
                        <a:pt x="40" y="39"/>
                        <a:pt x="40" y="39"/>
                        <a:pt x="40" y="39"/>
                      </a:cubicBezTo>
                      <a:lnTo>
                        <a:pt x="63" y="3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49" name="Freeform 74">
                  <a:extLst>
                    <a:ext uri="{FF2B5EF4-FFF2-40B4-BE49-F238E27FC236}">
                      <a16:creationId xmlns:a16="http://schemas.microsoft.com/office/drawing/2014/main" xmlns="" id="{A65A9AA9-8A5B-4D87-AAB5-01BD1C84FE74}"/>
                    </a:ext>
                  </a:extLst>
                </p:cNvPr>
                <p:cNvSpPr/>
                <p:nvPr/>
              </p:nvSpPr>
              <p:spPr bwMode="auto">
                <a:xfrm>
                  <a:off x="5411979" y="2457708"/>
                  <a:ext cx="250080" cy="186680"/>
                </a:xfrm>
                <a:custGeom>
                  <a:avLst/>
                  <a:gdLst>
                    <a:gd name="T0" fmla="*/ 9 w 42"/>
                    <a:gd name="T1" fmla="*/ 31 h 31"/>
                    <a:gd name="T2" fmla="*/ 0 w 42"/>
                    <a:gd name="T3" fmla="*/ 24 h 31"/>
                    <a:gd name="T4" fmla="*/ 24 w 42"/>
                    <a:gd name="T5" fmla="*/ 9 h 31"/>
                    <a:gd name="T6" fmla="*/ 29 w 42"/>
                    <a:gd name="T7" fmla="*/ 4 h 31"/>
                    <a:gd name="T8" fmla="*/ 33 w 42"/>
                    <a:gd name="T9" fmla="*/ 0 h 31"/>
                    <a:gd name="T10" fmla="*/ 41 w 42"/>
                    <a:gd name="T11" fmla="*/ 6 h 31"/>
                    <a:gd name="T12" fmla="*/ 42 w 42"/>
                    <a:gd name="T13" fmla="*/ 7 h 31"/>
                    <a:gd name="T14" fmla="*/ 39 w 42"/>
                    <a:gd name="T15" fmla="*/ 8 h 31"/>
                    <a:gd name="T16" fmla="*/ 35 w 42"/>
                    <a:gd name="T17" fmla="*/ 10 h 31"/>
                    <a:gd name="T18" fmla="*/ 30 w 42"/>
                    <a:gd name="T19" fmla="*/ 15 h 31"/>
                    <a:gd name="T20" fmla="*/ 9 w 42"/>
                    <a:gd name="T21" fmla="*/ 31 h 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" h="31">
                      <a:moveTo>
                        <a:pt x="9" y="31"/>
                      </a:moveTo>
                      <a:cubicBezTo>
                        <a:pt x="7" y="29"/>
                        <a:pt x="4" y="27"/>
                        <a:pt x="0" y="24"/>
                      </a:cubicBezTo>
                      <a:cubicBezTo>
                        <a:pt x="10" y="21"/>
                        <a:pt x="18" y="15"/>
                        <a:pt x="24" y="9"/>
                      </a:cubicBezTo>
                      <a:cubicBezTo>
                        <a:pt x="29" y="4"/>
                        <a:pt x="29" y="4"/>
                        <a:pt x="29" y="4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41" y="6"/>
                        <a:pt x="41" y="6"/>
                        <a:pt x="41" y="6"/>
                      </a:cubicBezTo>
                      <a:cubicBezTo>
                        <a:pt x="42" y="7"/>
                        <a:pt x="42" y="7"/>
                        <a:pt x="42" y="7"/>
                      </a:cubicBezTo>
                      <a:cubicBezTo>
                        <a:pt x="42" y="8"/>
                        <a:pt x="41" y="8"/>
                        <a:pt x="39" y="8"/>
                      </a:cubicBezTo>
                      <a:cubicBezTo>
                        <a:pt x="38" y="9"/>
                        <a:pt x="36" y="9"/>
                        <a:pt x="35" y="10"/>
                      </a:cubicBezTo>
                      <a:cubicBezTo>
                        <a:pt x="34" y="11"/>
                        <a:pt x="33" y="12"/>
                        <a:pt x="30" y="15"/>
                      </a:cubicBezTo>
                      <a:cubicBezTo>
                        <a:pt x="25" y="20"/>
                        <a:pt x="19" y="25"/>
                        <a:pt x="9" y="3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50" name="Freeform 75">
                  <a:extLst>
                    <a:ext uri="{FF2B5EF4-FFF2-40B4-BE49-F238E27FC236}">
                      <a16:creationId xmlns:a16="http://schemas.microsoft.com/office/drawing/2014/main" xmlns="" id="{BDD5E139-CA6F-448D-BC3C-65EB5290FDB9}"/>
                    </a:ext>
                  </a:extLst>
                </p:cNvPr>
                <p:cNvSpPr/>
                <p:nvPr/>
              </p:nvSpPr>
              <p:spPr bwMode="auto">
                <a:xfrm>
                  <a:off x="5267568" y="1873016"/>
                  <a:ext cx="162023" cy="137368"/>
                </a:xfrm>
                <a:custGeom>
                  <a:avLst/>
                  <a:gdLst>
                    <a:gd name="T0" fmla="*/ 0 w 27"/>
                    <a:gd name="T1" fmla="*/ 7 h 23"/>
                    <a:gd name="T2" fmla="*/ 5 w 27"/>
                    <a:gd name="T3" fmla="*/ 0 h 23"/>
                    <a:gd name="T4" fmla="*/ 27 w 27"/>
                    <a:gd name="T5" fmla="*/ 16 h 23"/>
                    <a:gd name="T6" fmla="*/ 22 w 27"/>
                    <a:gd name="T7" fmla="*/ 23 h 23"/>
                    <a:gd name="T8" fmla="*/ 9 w 27"/>
                    <a:gd name="T9" fmla="*/ 13 h 23"/>
                    <a:gd name="T10" fmla="*/ 4 w 27"/>
                    <a:gd name="T11" fmla="*/ 10 h 23"/>
                    <a:gd name="T12" fmla="*/ 0 w 27"/>
                    <a:gd name="T13" fmla="*/ 7 h 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7" h="23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5" y="7"/>
                        <a:pt x="22" y="12"/>
                        <a:pt x="27" y="16"/>
                      </a:cubicBezTo>
                      <a:cubicBezTo>
                        <a:pt x="26" y="18"/>
                        <a:pt x="24" y="20"/>
                        <a:pt x="22" y="23"/>
                      </a:cubicBezTo>
                      <a:cubicBezTo>
                        <a:pt x="16" y="18"/>
                        <a:pt x="11" y="15"/>
                        <a:pt x="9" y="13"/>
                      </a:cubicBezTo>
                      <a:cubicBezTo>
                        <a:pt x="4" y="10"/>
                        <a:pt x="4" y="10"/>
                        <a:pt x="4" y="10"/>
                      </a:cubicBezTo>
                      <a:lnTo>
                        <a:pt x="0" y="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51" name="Freeform 76">
                  <a:extLst>
                    <a:ext uri="{FF2B5EF4-FFF2-40B4-BE49-F238E27FC236}">
                      <a16:creationId xmlns:a16="http://schemas.microsoft.com/office/drawing/2014/main" xmlns="" id="{C6FF049F-EF80-475E-BF60-CA2972D514CF}"/>
                    </a:ext>
                  </a:extLst>
                </p:cNvPr>
                <p:cNvSpPr/>
                <p:nvPr/>
              </p:nvSpPr>
              <p:spPr bwMode="auto">
                <a:xfrm>
                  <a:off x="5225302" y="2267507"/>
                  <a:ext cx="193724" cy="359268"/>
                </a:xfrm>
                <a:custGeom>
                  <a:avLst/>
                  <a:gdLst>
                    <a:gd name="T0" fmla="*/ 0 w 32"/>
                    <a:gd name="T1" fmla="*/ 55 h 60"/>
                    <a:gd name="T2" fmla="*/ 27 w 32"/>
                    <a:gd name="T3" fmla="*/ 0 h 60"/>
                    <a:gd name="T4" fmla="*/ 28 w 32"/>
                    <a:gd name="T5" fmla="*/ 5 h 60"/>
                    <a:gd name="T6" fmla="*/ 32 w 32"/>
                    <a:gd name="T7" fmla="*/ 10 h 60"/>
                    <a:gd name="T8" fmla="*/ 32 w 32"/>
                    <a:gd name="T9" fmla="*/ 11 h 60"/>
                    <a:gd name="T10" fmla="*/ 11 w 32"/>
                    <a:gd name="T11" fmla="*/ 60 h 60"/>
                    <a:gd name="T12" fmla="*/ 0 w 32"/>
                    <a:gd name="T13" fmla="*/ 55 h 6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32" h="60">
                      <a:moveTo>
                        <a:pt x="0" y="55"/>
                      </a:moveTo>
                      <a:cubicBezTo>
                        <a:pt x="11" y="38"/>
                        <a:pt x="19" y="19"/>
                        <a:pt x="27" y="0"/>
                      </a:cubicBezTo>
                      <a:cubicBezTo>
                        <a:pt x="27" y="3"/>
                        <a:pt x="28" y="4"/>
                        <a:pt x="28" y="5"/>
                      </a:cubicBezTo>
                      <a:cubicBezTo>
                        <a:pt x="29" y="6"/>
                        <a:pt x="30" y="8"/>
                        <a:pt x="32" y="10"/>
                      </a:cubicBezTo>
                      <a:cubicBezTo>
                        <a:pt x="32" y="11"/>
                        <a:pt x="32" y="11"/>
                        <a:pt x="32" y="11"/>
                      </a:cubicBezTo>
                      <a:cubicBezTo>
                        <a:pt x="21" y="33"/>
                        <a:pt x="14" y="49"/>
                        <a:pt x="11" y="60"/>
                      </a:cubicBezTo>
                      <a:cubicBezTo>
                        <a:pt x="7" y="58"/>
                        <a:pt x="4" y="57"/>
                        <a:pt x="0" y="55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  <p:sp>
              <p:nvSpPr>
                <p:cNvPr id="52" name="Freeform 77">
                  <a:extLst>
                    <a:ext uri="{FF2B5EF4-FFF2-40B4-BE49-F238E27FC236}">
                      <a16:creationId xmlns:a16="http://schemas.microsoft.com/office/drawing/2014/main" xmlns="" id="{880F4A91-5161-4391-8679-65FB0CED6655}"/>
                    </a:ext>
                  </a:extLst>
                </p:cNvPr>
                <p:cNvSpPr/>
                <p:nvPr/>
              </p:nvSpPr>
              <p:spPr bwMode="auto">
                <a:xfrm>
                  <a:off x="5221778" y="2080829"/>
                  <a:ext cx="179635" cy="144413"/>
                </a:xfrm>
                <a:custGeom>
                  <a:avLst/>
                  <a:gdLst>
                    <a:gd name="T0" fmla="*/ 0 w 30"/>
                    <a:gd name="T1" fmla="*/ 7 h 24"/>
                    <a:gd name="T2" fmla="*/ 5 w 30"/>
                    <a:gd name="T3" fmla="*/ 0 h 24"/>
                    <a:gd name="T4" fmla="*/ 30 w 30"/>
                    <a:gd name="T5" fmla="*/ 16 h 24"/>
                    <a:gd name="T6" fmla="*/ 24 w 30"/>
                    <a:gd name="T7" fmla="*/ 24 h 24"/>
                    <a:gd name="T8" fmla="*/ 0 w 30"/>
                    <a:gd name="T9" fmla="*/ 7 h 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0" h="24">
                      <a:moveTo>
                        <a:pt x="0" y="7"/>
                      </a:moveTo>
                      <a:cubicBezTo>
                        <a:pt x="1" y="5"/>
                        <a:pt x="3" y="3"/>
                        <a:pt x="5" y="0"/>
                      </a:cubicBezTo>
                      <a:cubicBezTo>
                        <a:pt x="14" y="5"/>
                        <a:pt x="22" y="10"/>
                        <a:pt x="30" y="16"/>
                      </a:cubicBezTo>
                      <a:cubicBezTo>
                        <a:pt x="27" y="19"/>
                        <a:pt x="25" y="22"/>
                        <a:pt x="24" y="24"/>
                      </a:cubicBezTo>
                      <a:cubicBezTo>
                        <a:pt x="17" y="18"/>
                        <a:pt x="9" y="13"/>
                        <a:pt x="0" y="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/>
                <a:lstStyle/>
                <a:p>
                  <a:endParaRPr lang="zh-CN" altLang="en-US">
                    <a:solidFill>
                      <a:srgbClr val="221815"/>
                    </a:solidFill>
                  </a:endParaRPr>
                </a:p>
              </p:txBody>
            </p:sp>
          </p:grpSp>
        </p:grp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xmlns="" id="{32CA8FD3-6A50-4A68-8077-90A0622C809F}"/>
                </a:ext>
              </a:extLst>
            </p:cNvPr>
            <p:cNvSpPr/>
            <p:nvPr/>
          </p:nvSpPr>
          <p:spPr>
            <a:xfrm>
              <a:off x="1049045" y="1876399"/>
              <a:ext cx="1579856" cy="156966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zh-CN" altLang="en-US" sz="4800" spc="-15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感谢</a:t>
              </a:r>
              <a:endParaRPr lang="en-US" altLang="zh-CN" sz="4800" spc="-15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  <a:p>
              <a:r>
                <a:rPr lang="zh-CN" altLang="en-US" sz="4800" spc="-15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聆听</a:t>
              </a:r>
            </a:p>
          </p:txBody>
        </p:sp>
        <p:sp>
          <p:nvSpPr>
            <p:cNvPr id="66" name="矩形 65">
              <a:extLst>
                <a:ext uri="{FF2B5EF4-FFF2-40B4-BE49-F238E27FC236}">
                  <a16:creationId xmlns:a16="http://schemas.microsoft.com/office/drawing/2014/main" xmlns="" id="{BB3DF6C4-3938-42FF-AF6F-34E0011E3DB4}"/>
                </a:ext>
              </a:extLst>
            </p:cNvPr>
            <p:cNvSpPr/>
            <p:nvPr/>
          </p:nvSpPr>
          <p:spPr>
            <a:xfrm>
              <a:off x="1199457" y="3599185"/>
              <a:ext cx="123839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2000" b="1" spc="-15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Thank You</a:t>
              </a:r>
            </a:p>
          </p:txBody>
        </p:sp>
        <p:sp>
          <p:nvSpPr>
            <p:cNvPr id="67" name="矩形 66">
              <a:extLst>
                <a:ext uri="{FF2B5EF4-FFF2-40B4-BE49-F238E27FC236}">
                  <a16:creationId xmlns:a16="http://schemas.microsoft.com/office/drawing/2014/main" xmlns="" id="{FF55FBDB-7926-42C5-B464-B75DD700F379}"/>
                </a:ext>
              </a:extLst>
            </p:cNvPr>
            <p:cNvSpPr/>
            <p:nvPr/>
          </p:nvSpPr>
          <p:spPr>
            <a:xfrm>
              <a:off x="1154265" y="3602094"/>
              <a:ext cx="1334935" cy="416942"/>
            </a:xfrm>
            <a:prstGeom prst="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83624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426979E-B226-4F89-803E-4B28D241B139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283339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17" name="Freeform 5">
            <a:extLst>
              <a:ext uri="{FF2B5EF4-FFF2-40B4-BE49-F238E27FC236}">
                <a16:creationId xmlns:a16="http://schemas.microsoft.com/office/drawing/2014/main" xmlns="" id="{FD706E0D-5E8E-45AA-97FA-20B44A70F3ED}"/>
              </a:ext>
            </a:extLst>
          </p:cNvPr>
          <p:cNvSpPr>
            <a:spLocks/>
          </p:cNvSpPr>
          <p:nvPr/>
        </p:nvSpPr>
        <p:spPr bwMode="auto">
          <a:xfrm rot="5400000">
            <a:off x="-8332250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350FF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8" name="Freeform 5">
            <a:extLst>
              <a:ext uri="{FF2B5EF4-FFF2-40B4-BE49-F238E27FC236}">
                <a16:creationId xmlns:a16="http://schemas.microsoft.com/office/drawing/2014/main" xmlns="" id="{FCD3F2CC-25C6-4ED9-BFBE-F697ABA348B8}"/>
              </a:ext>
            </a:extLst>
          </p:cNvPr>
          <p:cNvSpPr>
            <a:spLocks/>
          </p:cNvSpPr>
          <p:nvPr/>
        </p:nvSpPr>
        <p:spPr bwMode="auto">
          <a:xfrm rot="5400000">
            <a:off x="11380997" y="-597563"/>
            <a:ext cx="9238504" cy="8187996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rgbClr val="0350FF"/>
          </a:solidFill>
          <a:ln w="158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7FEC85EC-181B-46B5-965B-3945561D3903}"/>
              </a:ext>
            </a:extLst>
          </p:cNvPr>
          <p:cNvSpPr txBox="1"/>
          <p:nvPr/>
        </p:nvSpPr>
        <p:spPr>
          <a:xfrm>
            <a:off x="2392797" y="4711700"/>
            <a:ext cx="16279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600" b="1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/>
                <a:ea typeface="微软雅黑"/>
              </a:rPr>
              <a:t>苏栋琪</a:t>
            </a:r>
          </a:p>
        </p:txBody>
      </p:sp>
      <p:sp>
        <p:nvSpPr>
          <p:cNvPr id="20" name="矩形 19">
            <a:hlinkClick r:id="rId2"/>
            <a:extLst>
              <a:ext uri="{FF2B5EF4-FFF2-40B4-BE49-F238E27FC236}">
                <a16:creationId xmlns:a16="http://schemas.microsoft.com/office/drawing/2014/main" xmlns="" id="{ACD1BBC6-C595-4CFA-8D38-8E6F3CA90E5B}"/>
              </a:ext>
            </a:extLst>
          </p:cNvPr>
          <p:cNvSpPr/>
          <p:nvPr/>
        </p:nvSpPr>
        <p:spPr>
          <a:xfrm>
            <a:off x="2115910" y="5309771"/>
            <a:ext cx="220707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1200" dirty="0">
                <a:solidFill>
                  <a:prstClr val="white">
                    <a:lumMod val="65000"/>
                  </a:prstClr>
                </a:solidFill>
                <a:latin typeface="微软雅黑"/>
                <a:ea typeface="微软雅黑"/>
              </a:rPr>
              <a:t>http://rapidppt.taobao.com</a:t>
            </a:r>
            <a:endParaRPr lang="zh-CN" altLang="en-US" sz="1200" dirty="0">
              <a:solidFill>
                <a:prstClr val="white">
                  <a:lumMod val="65000"/>
                </a:prstClr>
              </a:solidFill>
              <a:latin typeface="微软雅黑"/>
              <a:ea typeface="微软雅黑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E6CECD16-9C0E-45E6-929B-95ADE3EE0361}"/>
              </a:ext>
            </a:extLst>
          </p:cNvPr>
          <p:cNvSpPr txBox="1"/>
          <p:nvPr/>
        </p:nvSpPr>
        <p:spPr>
          <a:xfrm>
            <a:off x="6629401" y="1197302"/>
            <a:ext cx="22479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/>
                <a:ea typeface="微软雅黑"/>
              </a:rPr>
              <a:t>设计师介绍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E0C5A0D1-C81A-4BC1-B90C-EA9729C8B997}"/>
              </a:ext>
            </a:extLst>
          </p:cNvPr>
          <p:cNvSpPr/>
          <p:nvPr/>
        </p:nvSpPr>
        <p:spPr>
          <a:xfrm>
            <a:off x="6628244" y="1750646"/>
            <a:ext cx="4711700" cy="377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从事设计行业</a:t>
            </a:r>
            <a:r>
              <a:rPr lang="en-US" altLang="zh-CN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6</a:t>
            </a:r>
            <a:r>
              <a:rPr lang="zh-CN" altLang="en-US" sz="1400" dirty="0">
                <a:solidFill>
                  <a:prstClr val="white">
                    <a:alpha val="75000"/>
                  </a:prstClr>
                </a:solidFill>
                <a:latin typeface="微软雅黑"/>
                <a:ea typeface="微软雅黑"/>
              </a:rPr>
              <a:t>年，服务过各行各业，经验丰富。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119FAF04-B52B-4157-92A5-CCAA58AE72A8}"/>
              </a:ext>
            </a:extLst>
          </p:cNvPr>
          <p:cNvCxnSpPr/>
          <p:nvPr/>
        </p:nvCxnSpPr>
        <p:spPr>
          <a:xfrm>
            <a:off x="6699250" y="3429000"/>
            <a:ext cx="4536621" cy="0"/>
          </a:xfrm>
          <a:prstGeom prst="line">
            <a:avLst/>
          </a:prstGeom>
          <a:noFill/>
          <a:ln w="635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</p:cxnSp>
      <p:sp>
        <p:nvSpPr>
          <p:cNvPr id="24" name="矩形 23">
            <a:hlinkClick r:id="rId3"/>
            <a:extLst>
              <a:ext uri="{FF2B5EF4-FFF2-40B4-BE49-F238E27FC236}">
                <a16:creationId xmlns:a16="http://schemas.microsoft.com/office/drawing/2014/main" xmlns="" id="{CFFDD4BD-0B30-4C5F-B9E9-56B41973F506}"/>
              </a:ext>
            </a:extLst>
          </p:cNvPr>
          <p:cNvSpPr/>
          <p:nvPr/>
        </p:nvSpPr>
        <p:spPr>
          <a:xfrm>
            <a:off x="6628243" y="5209536"/>
            <a:ext cx="2256677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u="sng" dirty="0">
                <a:solidFill>
                  <a:srgbClr val="F0463A"/>
                </a:solidFill>
                <a:latin typeface="微软雅黑"/>
                <a:ea typeface="微软雅黑"/>
              </a:rPr>
              <a:t>http://tb.am/gvf9t</a:t>
            </a:r>
            <a:endParaRPr lang="zh-CN" altLang="en-US" sz="1400" u="sng" dirty="0">
              <a:solidFill>
                <a:srgbClr val="F0463A"/>
              </a:solidFill>
              <a:latin typeface="微软雅黑"/>
              <a:ea typeface="微软雅黑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84B07056-EDED-41B7-83D9-2F8A051BE651}"/>
              </a:ext>
            </a:extLst>
          </p:cNvPr>
          <p:cNvSpPr txBox="1"/>
          <p:nvPr/>
        </p:nvSpPr>
        <p:spPr>
          <a:xfrm>
            <a:off x="8260032" y="5301208"/>
            <a:ext cx="2268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prstClr val="white">
                    <a:alpha val="70000"/>
                  </a:prstClr>
                </a:solidFill>
                <a:latin typeface="微软雅黑"/>
                <a:ea typeface="微软雅黑"/>
              </a:rPr>
              <a:t>（复制链接到浏览器）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9A7348E-B4E2-49FB-93A1-88EA42F73C37}"/>
              </a:ext>
            </a:extLst>
          </p:cNvPr>
          <p:cNvSpPr/>
          <p:nvPr/>
        </p:nvSpPr>
        <p:spPr>
          <a:xfrm>
            <a:off x="6628244" y="3912983"/>
            <a:ext cx="5035353" cy="99001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3500"/>
              </a:lnSpc>
            </a:pP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想快速定制类似逼格的</a:t>
            </a:r>
            <a:r>
              <a:rPr lang="en-US" altLang="zh-CN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0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吗？</a:t>
            </a:r>
            <a:endParaRPr lang="en-US" altLang="zh-CN" sz="2000" dirty="0">
              <a:solidFill>
                <a:prstClr val="white"/>
              </a:solidFill>
              <a:latin typeface="张海山锐谐体" panose="02000000000000000000" pitchFamily="2" charset="-122"/>
              <a:ea typeface="张海山锐谐体" panose="02000000000000000000" pitchFamily="2" charset="-122"/>
            </a:endParaRPr>
          </a:p>
          <a:p>
            <a:pPr>
              <a:lnSpc>
                <a:spcPts val="3500"/>
              </a:lnSpc>
            </a:pP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快来淘宝「锐普</a:t>
            </a:r>
            <a:r>
              <a:rPr lang="en-US" altLang="zh-CN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PPT</a:t>
            </a:r>
            <a:r>
              <a:rPr lang="zh-CN" altLang="en-US" sz="2800" dirty="0">
                <a:solidFill>
                  <a:prstClr val="white"/>
                </a:solidFill>
                <a:latin typeface="张海山锐谐体" panose="02000000000000000000" pitchFamily="2" charset="-122"/>
                <a:ea typeface="张海山锐谐体" panose="02000000000000000000" pitchFamily="2" charset="-122"/>
              </a:rPr>
              <a:t>品牌店」</a:t>
            </a:r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C7BD7601-F75B-42DA-A13F-96D2ED4BEC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8315" y="1486007"/>
            <a:ext cx="2811528" cy="281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416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27120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8" name="矩形 7"/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DBEEE730-16A8-42B7-99A0-764803BF33D1}"/>
              </a:ext>
            </a:extLst>
          </p:cNvPr>
          <p:cNvGrpSpPr/>
          <p:nvPr/>
        </p:nvGrpSpPr>
        <p:grpSpPr>
          <a:xfrm>
            <a:off x="-173" y="0"/>
            <a:ext cx="8004312" cy="6858000"/>
            <a:chOff x="-173" y="0"/>
            <a:chExt cx="8004312" cy="6858000"/>
          </a:xfrm>
        </p:grpSpPr>
        <p:grpSp>
          <p:nvGrpSpPr>
            <p:cNvPr id="4" name="组合 3"/>
            <p:cNvGrpSpPr/>
            <p:nvPr/>
          </p:nvGrpSpPr>
          <p:grpSpPr>
            <a:xfrm>
              <a:off x="-173" y="0"/>
              <a:ext cx="7736459" cy="6858000"/>
              <a:chOff x="-173" y="0"/>
              <a:chExt cx="7736459" cy="6858000"/>
            </a:xfrm>
          </p:grpSpPr>
          <p:pic>
            <p:nvPicPr>
              <p:cNvPr id="67" name="图片 66"/>
              <p:cNvPicPr>
                <a:picLocks noChangeAspect="1"/>
              </p:cNvPicPr>
              <p:nvPr/>
            </p:nvPicPr>
            <p:blipFill rotWithShape="1">
              <a:blip r:embed="rId4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7169" t="920" r="19123" b="1074"/>
              <a:stretch/>
            </p:blipFill>
            <p:spPr>
              <a:xfrm>
                <a:off x="-173" y="0"/>
                <a:ext cx="7736459" cy="6858000"/>
              </a:xfrm>
              <a:custGeom>
                <a:avLst/>
                <a:gdLst>
                  <a:gd name="connsiteX0" fmla="*/ 0 w 7736459"/>
                  <a:gd name="connsiteY0" fmla="*/ 0 h 6858000"/>
                  <a:gd name="connsiteX1" fmla="*/ 7736459 w 7736459"/>
                  <a:gd name="connsiteY1" fmla="*/ 0 h 6858000"/>
                  <a:gd name="connsiteX2" fmla="*/ 7736459 w 7736459"/>
                  <a:gd name="connsiteY2" fmla="*/ 6858000 h 6858000"/>
                  <a:gd name="connsiteX3" fmla="*/ 0 w 7736459"/>
                  <a:gd name="connsiteY3" fmla="*/ 6858000 h 685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736459" h="6858000">
                    <a:moveTo>
                      <a:pt x="0" y="0"/>
                    </a:moveTo>
                    <a:lnTo>
                      <a:pt x="7736459" y="0"/>
                    </a:lnTo>
                    <a:lnTo>
                      <a:pt x="7736459" y="6858000"/>
                    </a:lnTo>
                    <a:lnTo>
                      <a:pt x="0" y="6858000"/>
                    </a:lnTo>
                    <a:close/>
                  </a:path>
                </a:pathLst>
              </a:custGeom>
            </p:spPr>
          </p:pic>
          <p:sp>
            <p:nvSpPr>
              <p:cNvPr id="51" name="矩形 50"/>
              <p:cNvSpPr/>
              <p:nvPr/>
            </p:nvSpPr>
            <p:spPr>
              <a:xfrm>
                <a:off x="-173" y="0"/>
                <a:ext cx="7736459" cy="6858000"/>
              </a:xfrm>
              <a:prstGeom prst="rect">
                <a:avLst/>
              </a:prstGeom>
              <a:gradFill flip="none" rotWithShape="1">
                <a:gsLst>
                  <a:gs pos="100000">
                    <a:srgbClr val="1AAAFF">
                      <a:alpha val="60000"/>
                    </a:srgbClr>
                  </a:gs>
                  <a:gs pos="0">
                    <a:srgbClr val="004899"/>
                  </a:gs>
                </a:gsLst>
                <a:lin ang="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0A937DE3-6C98-4172-83D2-5C40A134EF46}"/>
                </a:ext>
              </a:extLst>
            </p:cNvPr>
            <p:cNvSpPr txBox="1"/>
            <p:nvPr/>
          </p:nvSpPr>
          <p:spPr>
            <a:xfrm>
              <a:off x="656435" y="1451750"/>
              <a:ext cx="3363115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dirty="0">
                  <a:solidFill>
                    <a:prstClr val="white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锐普公司</a:t>
              </a:r>
              <a:endParaRPr lang="en-US" altLang="zh-CN" sz="4400" dirty="0">
                <a:solidFill>
                  <a:prstClr val="white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  <a:p>
              <a:r>
                <a:rPr lang="zh-CN" altLang="en-US" sz="4400" dirty="0">
                  <a:solidFill>
                    <a:prstClr val="white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企业介绍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xmlns="" id="{D6BD164C-D290-4374-9402-BB25D0634374}"/>
                </a:ext>
              </a:extLst>
            </p:cNvPr>
            <p:cNvSpPr txBox="1"/>
            <p:nvPr/>
          </p:nvSpPr>
          <p:spPr>
            <a:xfrm>
              <a:off x="656435" y="2949488"/>
              <a:ext cx="379321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b="1" dirty="0">
                  <a:solidFill>
                    <a:prstClr val="white"/>
                  </a:solidFill>
                  <a:latin typeface="Times New Roman" panose="02020603050405020304" pitchFamily="18" charset="0"/>
                  <a:ea typeface="Segoe UI" panose="020B0502040204020203" pitchFamily="34" charset="0"/>
                  <a:cs typeface="Times New Roman" panose="02020603050405020304" pitchFamily="18" charset="0"/>
                </a:rPr>
                <a:t>ANNUAL BUSINESS REPORT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726350FE-8DBE-4BC4-911B-E46FAE126FE8}"/>
                </a:ext>
              </a:extLst>
            </p:cNvPr>
            <p:cNvSpPr txBox="1"/>
            <p:nvPr/>
          </p:nvSpPr>
          <p:spPr>
            <a:xfrm>
              <a:off x="656435" y="3832972"/>
              <a:ext cx="5076708" cy="14927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14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等演示软件，我们拥有严谨的逻辑思维、创意的图示化表达、超强的动画制作以及精益求精的美术功底，为上万用户提供演示设计定制、演示技能培训以及模板选用等服务。</a:t>
              </a: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13F0C867-265A-473D-8506-AB709BD8A444}"/>
                </a:ext>
              </a:extLst>
            </p:cNvPr>
            <p:cNvGrpSpPr/>
            <p:nvPr/>
          </p:nvGrpSpPr>
          <p:grpSpPr>
            <a:xfrm>
              <a:off x="771413" y="3610583"/>
              <a:ext cx="809737" cy="0"/>
              <a:chOff x="686622" y="3437639"/>
              <a:chExt cx="548150" cy="0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xmlns="" id="{5CC4125A-00C5-4FB8-9C8F-F3F9E19D51E7}"/>
                  </a:ext>
                </a:extLst>
              </p:cNvPr>
              <p:cNvCxnSpPr/>
              <p:nvPr/>
            </p:nvCxnSpPr>
            <p:spPr>
              <a:xfrm flipH="1">
                <a:off x="825299" y="3437639"/>
                <a:ext cx="409473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:a16="http://schemas.microsoft.com/office/drawing/2014/main" xmlns="" id="{D2717BDA-25C7-4306-B96E-20345911AA98}"/>
                  </a:ext>
                </a:extLst>
              </p:cNvPr>
              <p:cNvCxnSpPr/>
              <p:nvPr/>
            </p:nvCxnSpPr>
            <p:spPr>
              <a:xfrm flipH="1">
                <a:off x="686622" y="3437639"/>
                <a:ext cx="74510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xmlns="" id="{6575E8BA-2C77-4461-B4BC-31A2EFB8C3DB}"/>
                </a:ext>
              </a:extLst>
            </p:cNvPr>
            <p:cNvSpPr/>
            <p:nvPr/>
          </p:nvSpPr>
          <p:spPr>
            <a:xfrm>
              <a:off x="3440069" y="762000"/>
              <a:ext cx="4564070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9600" b="1" dirty="0">
                  <a:solidFill>
                    <a:schemeClr val="bg1">
                      <a:alpha val="10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VISION</a:t>
              </a:r>
              <a:endParaRPr lang="zh-CN" altLang="en-US" sz="9600" b="1" dirty="0">
                <a:solidFill>
                  <a:schemeClr val="bg1">
                    <a:alpha val="10000"/>
                  </a:schemeClr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D56DED99-0673-4735-813B-C0FE54CE2467}"/>
              </a:ext>
            </a:extLst>
          </p:cNvPr>
          <p:cNvGrpSpPr/>
          <p:nvPr/>
        </p:nvGrpSpPr>
        <p:grpSpPr>
          <a:xfrm>
            <a:off x="6064423" y="1629932"/>
            <a:ext cx="6152258" cy="4381500"/>
            <a:chOff x="6064423" y="1629932"/>
            <a:chExt cx="6152258" cy="4381500"/>
          </a:xfrm>
        </p:grpSpPr>
        <p:grpSp>
          <p:nvGrpSpPr>
            <p:cNvPr id="2" name="组合 1"/>
            <p:cNvGrpSpPr/>
            <p:nvPr/>
          </p:nvGrpSpPr>
          <p:grpSpPr>
            <a:xfrm>
              <a:off x="6064423" y="1629932"/>
              <a:ext cx="6127749" cy="4381500"/>
              <a:chOff x="6064423" y="1579541"/>
              <a:chExt cx="6127749" cy="4381500"/>
            </a:xfrm>
            <a:effectLst>
              <a:outerShdw blurRad="190500" dist="63500" dir="10800000" algn="r" rotWithShape="0">
                <a:prstClr val="black">
                  <a:alpha val="34000"/>
                </a:prstClr>
              </a:outerShdw>
            </a:effectLst>
          </p:grpSpPr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064423" y="1579541"/>
                <a:ext cx="6127404" cy="43815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71" name="图片 70"/>
              <p:cNvPicPr>
                <a:picLocks noChangeAspect="1"/>
              </p:cNvPicPr>
              <p:nvPr/>
            </p:nvPicPr>
            <p:blipFill rotWithShape="1"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 l="2019" t="3725" r="3253" b="2692"/>
              <a:stretch/>
            </p:blipFill>
            <p:spPr>
              <a:xfrm>
                <a:off x="6943335" y="1818095"/>
                <a:ext cx="5248837" cy="3456233"/>
              </a:xfrm>
              <a:custGeom>
                <a:avLst/>
                <a:gdLst>
                  <a:gd name="connsiteX0" fmla="*/ 0 w 5248837"/>
                  <a:gd name="connsiteY0" fmla="*/ 0 h 3456233"/>
                  <a:gd name="connsiteX1" fmla="*/ 5248837 w 5248837"/>
                  <a:gd name="connsiteY1" fmla="*/ 0 h 3456233"/>
                  <a:gd name="connsiteX2" fmla="*/ 5248837 w 5248837"/>
                  <a:gd name="connsiteY2" fmla="*/ 3456233 h 3456233"/>
                  <a:gd name="connsiteX3" fmla="*/ 0 w 5248837"/>
                  <a:gd name="connsiteY3" fmla="*/ 3456233 h 3456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248837" h="3456233">
                    <a:moveTo>
                      <a:pt x="0" y="0"/>
                    </a:moveTo>
                    <a:lnTo>
                      <a:pt x="5248837" y="0"/>
                    </a:lnTo>
                    <a:lnTo>
                      <a:pt x="5248837" y="3456233"/>
                    </a:lnTo>
                    <a:lnTo>
                      <a:pt x="0" y="3456233"/>
                    </a:lnTo>
                    <a:close/>
                  </a:path>
                </a:pathLst>
              </a:custGeom>
            </p:spPr>
          </p:pic>
        </p:grpSp>
        <p:sp>
          <p:nvSpPr>
            <p:cNvPr id="34" name="矩形 33"/>
            <p:cNvSpPr/>
            <p:nvPr/>
          </p:nvSpPr>
          <p:spPr>
            <a:xfrm>
              <a:off x="6943335" y="1868486"/>
              <a:ext cx="5248837" cy="3456233"/>
            </a:xfrm>
            <a:prstGeom prst="rect">
              <a:avLst/>
            </a:prstGeom>
            <a:solidFill>
              <a:schemeClr val="bg1">
                <a:alpha val="6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dirty="0"/>
            </a:p>
          </p:txBody>
        </p:sp>
        <p:sp>
          <p:nvSpPr>
            <p:cNvPr id="60" name="矩形 59"/>
            <p:cNvSpPr/>
            <p:nvPr/>
          </p:nvSpPr>
          <p:spPr>
            <a:xfrm>
              <a:off x="7047335" y="3797216"/>
              <a:ext cx="5169346" cy="4796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 kern="0" spc="600" dirty="0">
                  <a:solidFill>
                    <a:srgbClr val="004899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Arial" panose="020B0604020202020204" pitchFamily="34" charset="0"/>
                </a:rPr>
                <a:t>“</a:t>
              </a:r>
              <a:r>
                <a:rPr lang="zh-CN" altLang="en-US" sz="2000" kern="0" spc="600" dirty="0">
                  <a:solidFill>
                    <a:srgbClr val="004899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Arial" panose="020B0604020202020204" pitchFamily="34" charset="0"/>
                </a:rPr>
                <a:t>用 演 示 改 变 世 界</a:t>
              </a:r>
              <a:r>
                <a:rPr lang="en-US" altLang="zh-CN" sz="2000" kern="0" spc="600" dirty="0">
                  <a:solidFill>
                    <a:srgbClr val="004899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Arial" panose="020B0604020202020204" pitchFamily="34" charset="0"/>
                </a:rPr>
                <a:t>”</a:t>
              </a:r>
            </a:p>
          </p:txBody>
        </p:sp>
        <p:sp>
          <p:nvSpPr>
            <p:cNvPr id="61" name="矩形 60"/>
            <p:cNvSpPr/>
            <p:nvPr/>
          </p:nvSpPr>
          <p:spPr>
            <a:xfrm>
              <a:off x="8626764" y="2949126"/>
              <a:ext cx="2010487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4000" b="1" dirty="0">
                  <a:solidFill>
                    <a:srgbClr val="004899"/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VISION</a:t>
              </a:r>
              <a:endParaRPr lang="zh-CN" altLang="en-US" sz="4000" b="1" dirty="0">
                <a:solidFill>
                  <a:srgbClr val="004899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xmlns="" id="{E7C7B73D-5211-433D-B4AB-557E9B5DC055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77" name="组合 76">
              <a:extLst>
                <a:ext uri="{FF2B5EF4-FFF2-40B4-BE49-F238E27FC236}">
                  <a16:creationId xmlns:a16="http://schemas.microsoft.com/office/drawing/2014/main" xmlns="" id="{D7CA8ADD-411C-4025-B33C-42782F902BD1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12" name="Freeform 43">
                <a:extLst>
                  <a:ext uri="{FF2B5EF4-FFF2-40B4-BE49-F238E27FC236}">
                    <a16:creationId xmlns:a16="http://schemas.microsoft.com/office/drawing/2014/main" xmlns="" id="{8ADAB3FD-26F2-4046-BAC1-165D9420C6C9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4">
                <a:extLst>
                  <a:ext uri="{FF2B5EF4-FFF2-40B4-BE49-F238E27FC236}">
                    <a16:creationId xmlns:a16="http://schemas.microsoft.com/office/drawing/2014/main" xmlns="" id="{403A5847-6B96-4811-AB56-7ED790D65EAB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xmlns="" id="{F9E8D2BF-9F8E-4A72-B502-EA656DC0D579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79" name="Freeform 45">
                <a:extLst>
                  <a:ext uri="{FF2B5EF4-FFF2-40B4-BE49-F238E27FC236}">
                    <a16:creationId xmlns:a16="http://schemas.microsoft.com/office/drawing/2014/main" xmlns="" id="{0B30C47D-0FD3-44B5-A806-7F655F3D78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Freeform 46">
                <a:extLst>
                  <a:ext uri="{FF2B5EF4-FFF2-40B4-BE49-F238E27FC236}">
                    <a16:creationId xmlns:a16="http://schemas.microsoft.com/office/drawing/2014/main" xmlns="" id="{2415C80D-965D-44ED-8945-004A870FFB8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47">
                <a:extLst>
                  <a:ext uri="{FF2B5EF4-FFF2-40B4-BE49-F238E27FC236}">
                    <a16:creationId xmlns:a16="http://schemas.microsoft.com/office/drawing/2014/main" xmlns="" id="{9D397352-9048-4A54-B650-8C3EFC15BD6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Rectangle 48">
                <a:extLst>
                  <a:ext uri="{FF2B5EF4-FFF2-40B4-BE49-F238E27FC236}">
                    <a16:creationId xmlns:a16="http://schemas.microsoft.com/office/drawing/2014/main" xmlns="" id="{4DAAB291-6005-4B7C-B284-0971E2A4DF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49">
                <a:extLst>
                  <a:ext uri="{FF2B5EF4-FFF2-40B4-BE49-F238E27FC236}">
                    <a16:creationId xmlns:a16="http://schemas.microsoft.com/office/drawing/2014/main" xmlns="" id="{F4CFDDFC-2228-4977-BC19-989B636409A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Freeform 50">
                <a:extLst>
                  <a:ext uri="{FF2B5EF4-FFF2-40B4-BE49-F238E27FC236}">
                    <a16:creationId xmlns:a16="http://schemas.microsoft.com/office/drawing/2014/main" xmlns="" id="{84A61825-EF38-40EE-A406-917174F17F2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1">
                <a:extLst>
                  <a:ext uri="{FF2B5EF4-FFF2-40B4-BE49-F238E27FC236}">
                    <a16:creationId xmlns:a16="http://schemas.microsoft.com/office/drawing/2014/main" xmlns="" id="{0C35039E-2042-474A-B1EA-97100865484E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Rectangle 52">
                <a:extLst>
                  <a:ext uri="{FF2B5EF4-FFF2-40B4-BE49-F238E27FC236}">
                    <a16:creationId xmlns:a16="http://schemas.microsoft.com/office/drawing/2014/main" xmlns="" id="{79BE7198-5C9B-4A80-8D16-96A47AA084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7" name="Freeform 53">
                <a:extLst>
                  <a:ext uri="{FF2B5EF4-FFF2-40B4-BE49-F238E27FC236}">
                    <a16:creationId xmlns:a16="http://schemas.microsoft.com/office/drawing/2014/main" xmlns="" id="{D94B0363-2CD5-4FBA-910D-ABB0E29FAAC8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54">
                <a:extLst>
                  <a:ext uri="{FF2B5EF4-FFF2-40B4-BE49-F238E27FC236}">
                    <a16:creationId xmlns:a16="http://schemas.microsoft.com/office/drawing/2014/main" xmlns="" id="{263316C5-F520-401E-9FD4-8B8B753B01E5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5">
                <a:extLst>
                  <a:ext uri="{FF2B5EF4-FFF2-40B4-BE49-F238E27FC236}">
                    <a16:creationId xmlns:a16="http://schemas.microsoft.com/office/drawing/2014/main" xmlns="" id="{B2BD7DD3-664A-4CD4-BE6D-A8E73581944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Freeform 56">
                <a:extLst>
                  <a:ext uri="{FF2B5EF4-FFF2-40B4-BE49-F238E27FC236}">
                    <a16:creationId xmlns:a16="http://schemas.microsoft.com/office/drawing/2014/main" xmlns="" id="{7F3D7BF2-99EE-4F18-A196-3E7051B0CC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57">
                <a:extLst>
                  <a:ext uri="{FF2B5EF4-FFF2-40B4-BE49-F238E27FC236}">
                    <a16:creationId xmlns:a16="http://schemas.microsoft.com/office/drawing/2014/main" xmlns="" id="{510B771B-421B-4721-9DA9-F286F7F579F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Rectangle 58">
                <a:extLst>
                  <a:ext uri="{FF2B5EF4-FFF2-40B4-BE49-F238E27FC236}">
                    <a16:creationId xmlns:a16="http://schemas.microsoft.com/office/drawing/2014/main" xmlns="" id="{816A0AD7-BBD4-4CDC-930F-CA5ADA549B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59">
                <a:extLst>
                  <a:ext uri="{FF2B5EF4-FFF2-40B4-BE49-F238E27FC236}">
                    <a16:creationId xmlns:a16="http://schemas.microsoft.com/office/drawing/2014/main" xmlns="" id="{9E03B5E6-DB4A-42AD-843B-39AEE034F0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Freeform 60">
                <a:extLst>
                  <a:ext uri="{FF2B5EF4-FFF2-40B4-BE49-F238E27FC236}">
                    <a16:creationId xmlns:a16="http://schemas.microsoft.com/office/drawing/2014/main" xmlns="" id="{B5BC3AC6-CF6E-4262-A438-00AE2F43228C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1">
                <a:extLst>
                  <a:ext uri="{FF2B5EF4-FFF2-40B4-BE49-F238E27FC236}">
                    <a16:creationId xmlns:a16="http://schemas.microsoft.com/office/drawing/2014/main" xmlns="" id="{A3018193-1BC1-4225-9383-7CACE51C29D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Rectangle 62">
                <a:extLst>
                  <a:ext uri="{FF2B5EF4-FFF2-40B4-BE49-F238E27FC236}">
                    <a16:creationId xmlns:a16="http://schemas.microsoft.com/office/drawing/2014/main" xmlns="" id="{7A5C69C6-BB95-47CF-B752-AB78723482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63">
                <a:extLst>
                  <a:ext uri="{FF2B5EF4-FFF2-40B4-BE49-F238E27FC236}">
                    <a16:creationId xmlns:a16="http://schemas.microsoft.com/office/drawing/2014/main" xmlns="" id="{A6BD00E0-5B1B-4BE6-9150-4434E2ABD0EC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64">
                <a:extLst>
                  <a:ext uri="{FF2B5EF4-FFF2-40B4-BE49-F238E27FC236}">
                    <a16:creationId xmlns:a16="http://schemas.microsoft.com/office/drawing/2014/main" xmlns="" id="{BE04069A-1A7B-4162-8590-350B86344BF1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65">
                <a:extLst>
                  <a:ext uri="{FF2B5EF4-FFF2-40B4-BE49-F238E27FC236}">
                    <a16:creationId xmlns:a16="http://schemas.microsoft.com/office/drawing/2014/main" xmlns="" id="{C73DAFA9-70BE-4D0E-833C-2A19A51B98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66">
                <a:extLst>
                  <a:ext uri="{FF2B5EF4-FFF2-40B4-BE49-F238E27FC236}">
                    <a16:creationId xmlns:a16="http://schemas.microsoft.com/office/drawing/2014/main" xmlns="" id="{EAE58700-354C-4955-BDEF-3A770FA76A1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Freeform 67">
                <a:extLst>
                  <a:ext uri="{FF2B5EF4-FFF2-40B4-BE49-F238E27FC236}">
                    <a16:creationId xmlns:a16="http://schemas.microsoft.com/office/drawing/2014/main" xmlns="" id="{2DAE5693-1680-4EE9-BD1A-C9918DD6A67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68">
                <a:extLst>
                  <a:ext uri="{FF2B5EF4-FFF2-40B4-BE49-F238E27FC236}">
                    <a16:creationId xmlns:a16="http://schemas.microsoft.com/office/drawing/2014/main" xmlns="" id="{0F9136CF-8F19-41A2-ACFC-86CB4601E53C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69">
                <a:extLst>
                  <a:ext uri="{FF2B5EF4-FFF2-40B4-BE49-F238E27FC236}">
                    <a16:creationId xmlns:a16="http://schemas.microsoft.com/office/drawing/2014/main" xmlns="" id="{D111AAF5-9426-4E7A-AAA5-B469D3C5FABB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4" name="Freeform 70">
                <a:extLst>
                  <a:ext uri="{FF2B5EF4-FFF2-40B4-BE49-F238E27FC236}">
                    <a16:creationId xmlns:a16="http://schemas.microsoft.com/office/drawing/2014/main" xmlns="" id="{C8A50F1D-CFD1-4DD3-9AEA-F598391CE0AF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5" name="Freeform 71">
                <a:extLst>
                  <a:ext uri="{FF2B5EF4-FFF2-40B4-BE49-F238E27FC236}">
                    <a16:creationId xmlns:a16="http://schemas.microsoft.com/office/drawing/2014/main" xmlns="" id="{A8F9B766-57B8-4691-B9B6-210FD73BFD63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6" name="Freeform 72">
                <a:extLst>
                  <a:ext uri="{FF2B5EF4-FFF2-40B4-BE49-F238E27FC236}">
                    <a16:creationId xmlns:a16="http://schemas.microsoft.com/office/drawing/2014/main" xmlns="" id="{6FE27057-14CB-4BA6-8AC8-FEBDFE8DCD5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7" name="Freeform 73">
                <a:extLst>
                  <a:ext uri="{FF2B5EF4-FFF2-40B4-BE49-F238E27FC236}">
                    <a16:creationId xmlns:a16="http://schemas.microsoft.com/office/drawing/2014/main" xmlns="" id="{27DC9C74-C2DF-49E7-9AC1-7EE935B9C0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74">
                <a:extLst>
                  <a:ext uri="{FF2B5EF4-FFF2-40B4-BE49-F238E27FC236}">
                    <a16:creationId xmlns:a16="http://schemas.microsoft.com/office/drawing/2014/main" xmlns="" id="{7422CA76-F320-45BF-8294-1AE242743701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75">
                <a:extLst>
                  <a:ext uri="{FF2B5EF4-FFF2-40B4-BE49-F238E27FC236}">
                    <a16:creationId xmlns:a16="http://schemas.microsoft.com/office/drawing/2014/main" xmlns="" id="{796283DD-6D94-4F91-B489-04A6E26408B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0" name="Freeform 76">
                <a:extLst>
                  <a:ext uri="{FF2B5EF4-FFF2-40B4-BE49-F238E27FC236}">
                    <a16:creationId xmlns:a16="http://schemas.microsoft.com/office/drawing/2014/main" xmlns="" id="{E584CE8A-5E2A-44F4-BCE8-511CBC3376B6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1" name="Freeform 77">
                <a:extLst>
                  <a:ext uri="{FF2B5EF4-FFF2-40B4-BE49-F238E27FC236}">
                    <a16:creationId xmlns:a16="http://schemas.microsoft.com/office/drawing/2014/main" xmlns="" id="{4E304CD1-6F7C-4D3D-9DCF-6782999ACD3A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62" name="矩形 61">
            <a:hlinkClick r:id="rId7"/>
            <a:extLst>
              <a:ext uri="{FF2B5EF4-FFF2-40B4-BE49-F238E27FC236}">
                <a16:creationId xmlns:a16="http://schemas.microsoft.com/office/drawing/2014/main" xmlns="" id="{55947530-8AFB-4D58-90C0-6ADCE847BDA7}"/>
              </a:ext>
            </a:extLst>
          </p:cNvPr>
          <p:cNvSpPr/>
          <p:nvPr/>
        </p:nvSpPr>
        <p:spPr>
          <a:xfrm>
            <a:off x="-168408" y="-716995"/>
            <a:ext cx="12293600" cy="7302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540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8EFC2A30-C1BE-4FE5-B969-0CF4F3ACB4D6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C1E7CA49-7E7D-4BA6-B8FB-48B85AA65FD0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9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856BC6CB-B3D1-4D4B-878F-AA4B93FE1E1F}"/>
              </a:ext>
            </a:extLst>
          </p:cNvPr>
          <p:cNvSpPr/>
          <p:nvPr/>
        </p:nvSpPr>
        <p:spPr>
          <a:xfrm>
            <a:off x="0" y="4457700"/>
            <a:ext cx="12192000" cy="2400300"/>
          </a:xfrm>
          <a:prstGeom prst="rect">
            <a:avLst/>
          </a:prstGeom>
          <a:gradFill flip="none" rotWithShape="1">
            <a:gsLst>
              <a:gs pos="100000">
                <a:srgbClr val="1AAAFF">
                  <a:alpha val="60000"/>
                </a:srgbClr>
              </a:gs>
              <a:gs pos="0">
                <a:srgbClr val="004899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010734" y="1871134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1" name="矩形 1"/>
          <p:cNvSpPr/>
          <p:nvPr/>
        </p:nvSpPr>
        <p:spPr>
          <a:xfrm>
            <a:off x="6908201" y="1481667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22" name="矩形 1"/>
          <p:cNvSpPr/>
          <p:nvPr/>
        </p:nvSpPr>
        <p:spPr>
          <a:xfrm>
            <a:off x="7873401" y="905934"/>
            <a:ext cx="3691467" cy="4089400"/>
          </a:xfrm>
          <a:custGeom>
            <a:avLst/>
            <a:gdLst>
              <a:gd name="connsiteX0" fmla="*/ 0 w 1917700"/>
              <a:gd name="connsiteY0" fmla="*/ 0 h 3067050"/>
              <a:gd name="connsiteX1" fmla="*/ 1917700 w 1917700"/>
              <a:gd name="connsiteY1" fmla="*/ 0 h 3067050"/>
              <a:gd name="connsiteX2" fmla="*/ 1917700 w 1917700"/>
              <a:gd name="connsiteY2" fmla="*/ 3067050 h 3067050"/>
              <a:gd name="connsiteX3" fmla="*/ 0 w 1917700"/>
              <a:gd name="connsiteY3" fmla="*/ 3067050 h 3067050"/>
              <a:gd name="connsiteX4" fmla="*/ 0 w 1917700"/>
              <a:gd name="connsiteY4" fmla="*/ 0 h 3067050"/>
              <a:gd name="connsiteX0" fmla="*/ 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0 w 2768600"/>
              <a:gd name="connsiteY4" fmla="*/ 0 h 3067050"/>
              <a:gd name="connsiteX0" fmla="*/ 774700 w 2768600"/>
              <a:gd name="connsiteY0" fmla="*/ 0 h 3067050"/>
              <a:gd name="connsiteX1" fmla="*/ 2768600 w 2768600"/>
              <a:gd name="connsiteY1" fmla="*/ 0 h 3067050"/>
              <a:gd name="connsiteX2" fmla="*/ 1917700 w 2768600"/>
              <a:gd name="connsiteY2" fmla="*/ 3067050 h 3067050"/>
              <a:gd name="connsiteX3" fmla="*/ 0 w 2768600"/>
              <a:gd name="connsiteY3" fmla="*/ 3067050 h 3067050"/>
              <a:gd name="connsiteX4" fmla="*/ 774700 w 2768600"/>
              <a:gd name="connsiteY4" fmla="*/ 0 h 306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768600" h="3067050">
                <a:moveTo>
                  <a:pt x="774700" y="0"/>
                </a:moveTo>
                <a:lnTo>
                  <a:pt x="2768600" y="0"/>
                </a:lnTo>
                <a:lnTo>
                  <a:pt x="1917700" y="3067050"/>
                </a:lnTo>
                <a:lnTo>
                  <a:pt x="0" y="3067050"/>
                </a:lnTo>
                <a:lnTo>
                  <a:pt x="774700" y="0"/>
                </a:lnTo>
                <a:close/>
              </a:path>
            </a:pathLst>
          </a:custGeom>
          <a:blipFill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38DB3745-1779-47D1-91E9-6B86BE8B7CD6}"/>
              </a:ext>
            </a:extLst>
          </p:cNvPr>
          <p:cNvGrpSpPr/>
          <p:nvPr/>
        </p:nvGrpSpPr>
        <p:grpSpPr>
          <a:xfrm>
            <a:off x="1191085" y="709081"/>
            <a:ext cx="8100482" cy="1543111"/>
            <a:chOff x="1191085" y="709081"/>
            <a:chExt cx="8100482" cy="1543111"/>
          </a:xfrm>
        </p:grpSpPr>
        <p:grpSp>
          <p:nvGrpSpPr>
            <p:cNvPr id="11271" name="组合 7"/>
            <p:cNvGrpSpPr>
              <a:grpSpLocks/>
            </p:cNvGrpSpPr>
            <p:nvPr/>
          </p:nvGrpSpPr>
          <p:grpSpPr bwMode="auto">
            <a:xfrm>
              <a:off x="1191085" y="709081"/>
              <a:ext cx="3752849" cy="1543111"/>
              <a:chOff x="2989892" y="516523"/>
              <a:chExt cx="2814059" cy="1157500"/>
            </a:xfrm>
          </p:grpSpPr>
          <p:sp>
            <p:nvSpPr>
              <p:cNvPr id="11282" name="文本框 66"/>
              <p:cNvSpPr txBox="1">
                <a:spLocks noChangeArrowheads="1"/>
              </p:cNvSpPr>
              <p:nvPr/>
            </p:nvSpPr>
            <p:spPr bwMode="auto">
              <a:xfrm>
                <a:off x="2989892" y="1373898"/>
                <a:ext cx="2814059" cy="3001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lnSpc>
                    <a:spcPts val="12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自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2007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年起，我们致力于为社会提供最专业的演示设计解决方案。我们精通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PowerPoint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Keynote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Prezi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After Effects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Flash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等演示软件，</a:t>
                </a:r>
              </a:p>
            </p:txBody>
          </p:sp>
          <p:sp>
            <p:nvSpPr>
              <p:cNvPr id="11283" name="文本框 13"/>
              <p:cNvSpPr txBox="1">
                <a:spLocks noChangeArrowheads="1"/>
              </p:cNvSpPr>
              <p:nvPr/>
            </p:nvSpPr>
            <p:spPr bwMode="auto">
              <a:xfrm>
                <a:off x="4417208" y="516523"/>
                <a:ext cx="1369325" cy="438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/>
                <a:r>
                  <a:rPr lang="zh-CN" altLang="en-US" sz="3200" dirty="0">
                    <a:solidFill>
                      <a:srgbClr val="404040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第一部分</a:t>
                </a:r>
              </a:p>
            </p:txBody>
          </p:sp>
          <p:sp>
            <p:nvSpPr>
              <p:cNvPr id="72" name="文本框 66"/>
              <p:cNvSpPr txBox="1">
                <a:spLocks noChangeArrowheads="1"/>
              </p:cNvSpPr>
              <p:nvPr/>
            </p:nvSpPr>
            <p:spPr bwMode="auto">
              <a:xfrm>
                <a:off x="2997510" y="887736"/>
                <a:ext cx="2725282" cy="277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>
                  <a:defRPr/>
                </a:pPr>
                <a:r>
                  <a:rPr lang="en-US" altLang="zh-CN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PLEASE ADD YOUR TITLE HERE</a:t>
                </a:r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5356367" y="1286573"/>
                <a:ext cx="287279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3" name="任意多边形 2"/>
            <p:cNvSpPr/>
            <p:nvPr/>
          </p:nvSpPr>
          <p:spPr bwMode="auto">
            <a:xfrm>
              <a:off x="5125967" y="1377950"/>
              <a:ext cx="4165600" cy="0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B4AE3966-3BDA-4C56-ABA7-754D6416219C}"/>
              </a:ext>
            </a:extLst>
          </p:cNvPr>
          <p:cNvGrpSpPr/>
          <p:nvPr/>
        </p:nvGrpSpPr>
        <p:grpSpPr>
          <a:xfrm>
            <a:off x="1191095" y="2679394"/>
            <a:ext cx="6627272" cy="1546509"/>
            <a:chOff x="1191095" y="2679394"/>
            <a:chExt cx="6627272" cy="1546509"/>
          </a:xfrm>
        </p:grpSpPr>
        <p:grpSp>
          <p:nvGrpSpPr>
            <p:cNvPr id="32" name="组合 7"/>
            <p:cNvGrpSpPr>
              <a:grpSpLocks/>
            </p:cNvGrpSpPr>
            <p:nvPr/>
          </p:nvGrpSpPr>
          <p:grpSpPr bwMode="auto">
            <a:xfrm>
              <a:off x="1191095" y="2679394"/>
              <a:ext cx="3780678" cy="1546509"/>
              <a:chOff x="2989865" y="514706"/>
              <a:chExt cx="2834082" cy="1160049"/>
            </a:xfrm>
          </p:grpSpPr>
          <p:sp>
            <p:nvSpPr>
              <p:cNvPr id="14355" name="文本框 66"/>
              <p:cNvSpPr txBox="1">
                <a:spLocks noChangeArrowheads="1"/>
              </p:cNvSpPr>
              <p:nvPr/>
            </p:nvSpPr>
            <p:spPr bwMode="auto">
              <a:xfrm>
                <a:off x="2989865" y="1374629"/>
                <a:ext cx="2814868" cy="300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lnSpc>
                    <a:spcPts val="1200"/>
                  </a:lnSpc>
                  <a:defRPr/>
                </a:pP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自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2007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年起，我们致力于为社会提供最专业的演示设计解决方案。我们精通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PowerPoint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Keynote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Prezi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After Effects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Flash</a:t>
                </a:r>
                <a:r>
                  <a:rPr lang="zh-CN" altLang="en-US" sz="800" dirty="0">
                    <a:solidFill>
                      <a:schemeClr val="bg1">
                        <a:lumMod val="50000"/>
                      </a:schemeClr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等演示软件，</a:t>
                </a:r>
              </a:p>
            </p:txBody>
          </p:sp>
          <p:sp>
            <p:nvSpPr>
              <p:cNvPr id="34" name="文本框 13"/>
              <p:cNvSpPr txBox="1">
                <a:spLocks noChangeArrowheads="1"/>
              </p:cNvSpPr>
              <p:nvPr/>
            </p:nvSpPr>
            <p:spPr bwMode="auto">
              <a:xfrm>
                <a:off x="4455030" y="514706"/>
                <a:ext cx="1368917" cy="438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/>
                <a:r>
                  <a:rPr lang="zh-CN" altLang="en-US" sz="3200" dirty="0">
                    <a:solidFill>
                      <a:srgbClr val="404040"/>
                    </a:solidFill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第二部分</a:t>
                </a:r>
              </a:p>
            </p:txBody>
          </p:sp>
          <p:sp>
            <p:nvSpPr>
              <p:cNvPr id="35" name="文本框 66"/>
              <p:cNvSpPr txBox="1">
                <a:spLocks noChangeArrowheads="1"/>
              </p:cNvSpPr>
              <p:nvPr/>
            </p:nvSpPr>
            <p:spPr bwMode="auto">
              <a:xfrm>
                <a:off x="3057448" y="880115"/>
                <a:ext cx="2724471" cy="277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>
                  <a:defRPr/>
                </a:pPr>
                <a:r>
                  <a:rPr lang="en-US" altLang="zh-CN" sz="1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PLEASE ADD YOUR TITLE HERE</a:t>
                </a:r>
                <a:endParaRPr lang="zh-CN" alt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6" name="任意多边形 35"/>
              <p:cNvSpPr/>
              <p:nvPr/>
            </p:nvSpPr>
            <p:spPr>
              <a:xfrm>
                <a:off x="5355629" y="1286573"/>
                <a:ext cx="287193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</p:grpSp>
        <p:sp>
          <p:nvSpPr>
            <p:cNvPr id="52" name="任意多边形 51"/>
            <p:cNvSpPr/>
            <p:nvPr/>
          </p:nvSpPr>
          <p:spPr bwMode="auto">
            <a:xfrm>
              <a:off x="5125967" y="3291417"/>
              <a:ext cx="2692400" cy="61384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88CE2A75-CF9D-4DE0-B1C7-9642D48D6C32}"/>
              </a:ext>
            </a:extLst>
          </p:cNvPr>
          <p:cNvGrpSpPr/>
          <p:nvPr/>
        </p:nvGrpSpPr>
        <p:grpSpPr>
          <a:xfrm>
            <a:off x="1191095" y="4657937"/>
            <a:ext cx="5272605" cy="1557632"/>
            <a:chOff x="1191095" y="4657937"/>
            <a:chExt cx="5272605" cy="1557632"/>
          </a:xfrm>
        </p:grpSpPr>
        <p:grpSp>
          <p:nvGrpSpPr>
            <p:cNvPr id="37" name="组合 7"/>
            <p:cNvGrpSpPr>
              <a:grpSpLocks/>
            </p:cNvGrpSpPr>
            <p:nvPr/>
          </p:nvGrpSpPr>
          <p:grpSpPr bwMode="auto">
            <a:xfrm>
              <a:off x="1191095" y="4657937"/>
              <a:ext cx="3796162" cy="1557632"/>
              <a:chOff x="2989865" y="506363"/>
              <a:chExt cx="2845689" cy="1168392"/>
            </a:xfrm>
          </p:grpSpPr>
          <p:sp>
            <p:nvSpPr>
              <p:cNvPr id="14351" name="文本框 66"/>
              <p:cNvSpPr txBox="1">
                <a:spLocks noChangeArrowheads="1"/>
              </p:cNvSpPr>
              <p:nvPr/>
            </p:nvSpPr>
            <p:spPr bwMode="auto">
              <a:xfrm>
                <a:off x="2989865" y="1374629"/>
                <a:ext cx="2814868" cy="300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r">
                  <a:lnSpc>
                    <a:spcPts val="1200"/>
                  </a:lnSpc>
                  <a:defRPr/>
                </a:pP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自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2007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年起，我们致力于为社会提供最专业的演示设计解决方案。我们精通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PowerPoint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Keynote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Prezi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After Effects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、</a:t>
                </a:r>
                <a:r>
                  <a:rPr lang="en-US" altLang="zh-CN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Flash</a:t>
                </a:r>
                <a:r>
                  <a:rPr lang="zh-CN" altLang="en-US" sz="800" dirty="0">
                    <a:solidFill>
                      <a:schemeClr val="bg1"/>
                    </a:solidFill>
                    <a:latin typeface="Helvetica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等演示软件，</a:t>
                </a:r>
              </a:p>
            </p:txBody>
          </p:sp>
          <p:sp>
            <p:nvSpPr>
              <p:cNvPr id="49" name="文本框 13"/>
              <p:cNvSpPr txBox="1">
                <a:spLocks noChangeArrowheads="1"/>
              </p:cNvSpPr>
              <p:nvPr/>
            </p:nvSpPr>
            <p:spPr bwMode="auto">
              <a:xfrm>
                <a:off x="4466637" y="506363"/>
                <a:ext cx="1368917" cy="4386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9600">
                    <a:solidFill>
                      <a:schemeClr val="bg1"/>
                    </a:solidFill>
                    <a:latin typeface="Helvetica-Roman-SemiB" pitchFamily="2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/>
                <a:r>
                  <a:rPr lang="zh-CN" altLang="en-US" sz="3200" dirty="0">
                    <a:latin typeface="方正大标宋简体" panose="02010601030101010101" pitchFamily="2" charset="-122"/>
                    <a:ea typeface="方正大标宋简体" panose="02010601030101010101" pitchFamily="2" charset="-122"/>
                    <a:cs typeface="Times New Roman" panose="02020603050405020304" pitchFamily="18" charset="0"/>
                  </a:rPr>
                  <a:t>第三部分</a:t>
                </a:r>
              </a:p>
            </p:txBody>
          </p:sp>
          <p:sp>
            <p:nvSpPr>
              <p:cNvPr id="50" name="文本框 66"/>
              <p:cNvSpPr txBox="1">
                <a:spLocks noChangeArrowheads="1"/>
              </p:cNvSpPr>
              <p:nvPr/>
            </p:nvSpPr>
            <p:spPr bwMode="auto">
              <a:xfrm>
                <a:off x="3057449" y="880114"/>
                <a:ext cx="2724471" cy="2770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pPr algn="r">
                  <a:defRPr/>
                </a:pPr>
                <a:r>
                  <a:rPr lang="en-US" altLang="zh-CN" sz="1800" dirty="0">
                    <a:solidFill>
                      <a:schemeClr val="bg1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PLEASE ADD YOUR TITLE HERE</a:t>
                </a:r>
                <a:endParaRPr lang="zh-CN" altLang="en-US" sz="180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51" name="任意多边形 50"/>
              <p:cNvSpPr/>
              <p:nvPr/>
            </p:nvSpPr>
            <p:spPr>
              <a:xfrm>
                <a:off x="5402040" y="1286573"/>
                <a:ext cx="287193" cy="0"/>
              </a:xfrm>
              <a:custGeom>
                <a:avLst/>
                <a:gdLst>
                  <a:gd name="connsiteX0" fmla="*/ 0 w 504825"/>
                  <a:gd name="connsiteY0" fmla="*/ 0 h 0"/>
                  <a:gd name="connsiteX1" fmla="*/ 504825 w 504825"/>
                  <a:gd name="connsiteY1" fmla="*/ 0 h 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504825">
                    <a:moveTo>
                      <a:pt x="0" y="0"/>
                    </a:moveTo>
                    <a:lnTo>
                      <a:pt x="504825" y="0"/>
                    </a:lnTo>
                  </a:path>
                </a:pathLst>
              </a:custGeom>
              <a:noFill/>
              <a:ln w="127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任意多边形 52"/>
            <p:cNvSpPr/>
            <p:nvPr/>
          </p:nvSpPr>
          <p:spPr bwMode="auto">
            <a:xfrm>
              <a:off x="5125967" y="5289550"/>
              <a:ext cx="1337733" cy="118533"/>
            </a:xfrm>
            <a:custGeom>
              <a:avLst/>
              <a:gdLst>
                <a:gd name="connsiteX0" fmla="*/ 0 w 3124200"/>
                <a:gd name="connsiteY0" fmla="*/ 0 h 0"/>
                <a:gd name="connsiteX1" fmla="*/ 3124200 w 312420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124200">
                  <a:moveTo>
                    <a:pt x="0" y="0"/>
                  </a:moveTo>
                  <a:lnTo>
                    <a:pt x="3124200" y="0"/>
                  </a:lnTo>
                </a:path>
              </a:pathLst>
            </a:custGeom>
            <a:noFill/>
            <a:ln w="12700">
              <a:solidFill>
                <a:schemeClr val="bg1"/>
              </a:solidFill>
              <a:tailEnd type="oval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055C03DF-F9AA-4C28-BC90-38EFAAD5BC99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0FD6DD70-BBF1-4C67-B686-0E6C5E29BCBE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78" name="Freeform 43">
                <a:extLst>
                  <a:ext uri="{FF2B5EF4-FFF2-40B4-BE49-F238E27FC236}">
                    <a16:creationId xmlns:a16="http://schemas.microsoft.com/office/drawing/2014/main" xmlns="" id="{A985131E-EE8A-4BAC-939F-83953AB20A45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9" name="Freeform 44">
                <a:extLst>
                  <a:ext uri="{FF2B5EF4-FFF2-40B4-BE49-F238E27FC236}">
                    <a16:creationId xmlns:a16="http://schemas.microsoft.com/office/drawing/2014/main" xmlns="" id="{BBB0EB9E-E827-4DAC-813D-D0068E3AF1E1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xmlns="" id="{E8C767AC-F1ED-4324-AF77-6BA76A99D26B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38" name="Freeform 45">
                <a:extLst>
                  <a:ext uri="{FF2B5EF4-FFF2-40B4-BE49-F238E27FC236}">
                    <a16:creationId xmlns:a16="http://schemas.microsoft.com/office/drawing/2014/main" xmlns="" id="{45124667-1C9C-4FAE-91D9-74698C312D2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9" name="Freeform 46">
                <a:extLst>
                  <a:ext uri="{FF2B5EF4-FFF2-40B4-BE49-F238E27FC236}">
                    <a16:creationId xmlns:a16="http://schemas.microsoft.com/office/drawing/2014/main" xmlns="" id="{1557292D-700B-4914-BEF2-A386B80AE8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Freeform 47">
                <a:extLst>
                  <a:ext uri="{FF2B5EF4-FFF2-40B4-BE49-F238E27FC236}">
                    <a16:creationId xmlns:a16="http://schemas.microsoft.com/office/drawing/2014/main" xmlns="" id="{8876C1ED-2992-4BBF-8426-FC28C9CC16D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Rectangle 48">
                <a:extLst>
                  <a:ext uri="{FF2B5EF4-FFF2-40B4-BE49-F238E27FC236}">
                    <a16:creationId xmlns:a16="http://schemas.microsoft.com/office/drawing/2014/main" xmlns="" id="{984C9E4C-27A6-4018-8D01-E20C38988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49">
                <a:extLst>
                  <a:ext uri="{FF2B5EF4-FFF2-40B4-BE49-F238E27FC236}">
                    <a16:creationId xmlns:a16="http://schemas.microsoft.com/office/drawing/2014/main" xmlns="" id="{0B7AA8A9-26B0-4FC0-8303-68660308AD8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3" name="Freeform 50">
                <a:extLst>
                  <a:ext uri="{FF2B5EF4-FFF2-40B4-BE49-F238E27FC236}">
                    <a16:creationId xmlns:a16="http://schemas.microsoft.com/office/drawing/2014/main" xmlns="" id="{5A97C862-332F-40C1-A954-1B77AC3ABBA8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4" name="Freeform 51">
                <a:extLst>
                  <a:ext uri="{FF2B5EF4-FFF2-40B4-BE49-F238E27FC236}">
                    <a16:creationId xmlns:a16="http://schemas.microsoft.com/office/drawing/2014/main" xmlns="" id="{DDF02399-1937-4C46-8A86-E89E6BE34B71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5" name="Rectangle 52">
                <a:extLst>
                  <a:ext uri="{FF2B5EF4-FFF2-40B4-BE49-F238E27FC236}">
                    <a16:creationId xmlns:a16="http://schemas.microsoft.com/office/drawing/2014/main" xmlns="" id="{96E641DE-4803-44BD-8DCB-C5B0F79A4D5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6" name="Freeform 53">
                <a:extLst>
                  <a:ext uri="{FF2B5EF4-FFF2-40B4-BE49-F238E27FC236}">
                    <a16:creationId xmlns:a16="http://schemas.microsoft.com/office/drawing/2014/main" xmlns="" id="{37A12BCB-57CA-4CE4-A91A-BB615F160C5E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54">
                <a:extLst>
                  <a:ext uri="{FF2B5EF4-FFF2-40B4-BE49-F238E27FC236}">
                    <a16:creationId xmlns:a16="http://schemas.microsoft.com/office/drawing/2014/main" xmlns="" id="{F0723DC5-9C73-454E-B758-4405A4FD462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Freeform 55">
                <a:extLst>
                  <a:ext uri="{FF2B5EF4-FFF2-40B4-BE49-F238E27FC236}">
                    <a16:creationId xmlns:a16="http://schemas.microsoft.com/office/drawing/2014/main" xmlns="" id="{EB9A748F-001B-47D1-A74B-9ACC257039D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Freeform 56">
                <a:extLst>
                  <a:ext uri="{FF2B5EF4-FFF2-40B4-BE49-F238E27FC236}">
                    <a16:creationId xmlns:a16="http://schemas.microsoft.com/office/drawing/2014/main" xmlns="" id="{AFCECCA2-13D6-4A71-85A6-D1796551B9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7">
                <a:extLst>
                  <a:ext uri="{FF2B5EF4-FFF2-40B4-BE49-F238E27FC236}">
                    <a16:creationId xmlns:a16="http://schemas.microsoft.com/office/drawing/2014/main" xmlns="" id="{3FDCB055-8020-4238-855D-1D56A5E3FC7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Rectangle 58">
                <a:extLst>
                  <a:ext uri="{FF2B5EF4-FFF2-40B4-BE49-F238E27FC236}">
                    <a16:creationId xmlns:a16="http://schemas.microsoft.com/office/drawing/2014/main" xmlns="" id="{2BB6011C-29F6-472E-A522-83A8E0FA97F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59">
                <a:extLst>
                  <a:ext uri="{FF2B5EF4-FFF2-40B4-BE49-F238E27FC236}">
                    <a16:creationId xmlns:a16="http://schemas.microsoft.com/office/drawing/2014/main" xmlns="" id="{17BDC398-62EB-4A22-8C64-89F1B09CC4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Freeform 60">
                <a:extLst>
                  <a:ext uri="{FF2B5EF4-FFF2-40B4-BE49-F238E27FC236}">
                    <a16:creationId xmlns:a16="http://schemas.microsoft.com/office/drawing/2014/main" xmlns="" id="{B516023A-86C2-4008-BAFB-E942ADD2C1F3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61">
                <a:extLst>
                  <a:ext uri="{FF2B5EF4-FFF2-40B4-BE49-F238E27FC236}">
                    <a16:creationId xmlns:a16="http://schemas.microsoft.com/office/drawing/2014/main" xmlns="" id="{F6845516-5241-40EF-996E-456C20A64BD8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Rectangle 62">
                <a:extLst>
                  <a:ext uri="{FF2B5EF4-FFF2-40B4-BE49-F238E27FC236}">
                    <a16:creationId xmlns:a16="http://schemas.microsoft.com/office/drawing/2014/main" xmlns="" id="{5C0CB9B2-7B91-487C-A8EA-1FB2FC4905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63">
                <a:extLst>
                  <a:ext uri="{FF2B5EF4-FFF2-40B4-BE49-F238E27FC236}">
                    <a16:creationId xmlns:a16="http://schemas.microsoft.com/office/drawing/2014/main" xmlns="" id="{A5E5FB1F-90CF-46AC-8023-5CB61B7C473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64">
                <a:extLst>
                  <a:ext uri="{FF2B5EF4-FFF2-40B4-BE49-F238E27FC236}">
                    <a16:creationId xmlns:a16="http://schemas.microsoft.com/office/drawing/2014/main" xmlns="" id="{DDBE12D5-3C57-482D-BEF9-469B9A1C98D9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65">
                <a:extLst>
                  <a:ext uri="{FF2B5EF4-FFF2-40B4-BE49-F238E27FC236}">
                    <a16:creationId xmlns:a16="http://schemas.microsoft.com/office/drawing/2014/main" xmlns="" id="{16FD147A-9DD8-4A35-8C3A-63428B0254F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6">
                <a:extLst>
                  <a:ext uri="{FF2B5EF4-FFF2-40B4-BE49-F238E27FC236}">
                    <a16:creationId xmlns:a16="http://schemas.microsoft.com/office/drawing/2014/main" xmlns="" id="{5C7FBCA9-B5F3-41F6-A8C8-EB7258E0B13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7">
                <a:extLst>
                  <a:ext uri="{FF2B5EF4-FFF2-40B4-BE49-F238E27FC236}">
                    <a16:creationId xmlns:a16="http://schemas.microsoft.com/office/drawing/2014/main" xmlns="" id="{C734A360-D2A9-40CB-ADA7-D9A676E334A8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68">
                <a:extLst>
                  <a:ext uri="{FF2B5EF4-FFF2-40B4-BE49-F238E27FC236}">
                    <a16:creationId xmlns:a16="http://schemas.microsoft.com/office/drawing/2014/main" xmlns="" id="{4082BCF9-CC1D-46D8-8C8F-E981FC076903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69">
                <a:extLst>
                  <a:ext uri="{FF2B5EF4-FFF2-40B4-BE49-F238E27FC236}">
                    <a16:creationId xmlns:a16="http://schemas.microsoft.com/office/drawing/2014/main" xmlns="" id="{ED866191-199F-4B02-9E87-0684BC4B2DFC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70">
                <a:extLst>
                  <a:ext uri="{FF2B5EF4-FFF2-40B4-BE49-F238E27FC236}">
                    <a16:creationId xmlns:a16="http://schemas.microsoft.com/office/drawing/2014/main" xmlns="" id="{BA13D7A1-E8F7-458D-AF66-584E30B2993D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71">
                <a:extLst>
                  <a:ext uri="{FF2B5EF4-FFF2-40B4-BE49-F238E27FC236}">
                    <a16:creationId xmlns:a16="http://schemas.microsoft.com/office/drawing/2014/main" xmlns="" id="{748303C7-32D1-455F-9149-069920464881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72">
                <a:extLst>
                  <a:ext uri="{FF2B5EF4-FFF2-40B4-BE49-F238E27FC236}">
                    <a16:creationId xmlns:a16="http://schemas.microsoft.com/office/drawing/2014/main" xmlns="" id="{B9D6E4F5-A77A-45F0-9479-CDC260A60D60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3">
                <a:extLst>
                  <a:ext uri="{FF2B5EF4-FFF2-40B4-BE49-F238E27FC236}">
                    <a16:creationId xmlns:a16="http://schemas.microsoft.com/office/drawing/2014/main" xmlns="" id="{DB28F314-0DB7-45F4-8D8F-9D536C94B88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4" name="Freeform 74">
                <a:extLst>
                  <a:ext uri="{FF2B5EF4-FFF2-40B4-BE49-F238E27FC236}">
                    <a16:creationId xmlns:a16="http://schemas.microsoft.com/office/drawing/2014/main" xmlns="" id="{A595A94E-ADD5-4C9A-A14D-D0767C8CAD44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5" name="Freeform 75">
                <a:extLst>
                  <a:ext uri="{FF2B5EF4-FFF2-40B4-BE49-F238E27FC236}">
                    <a16:creationId xmlns:a16="http://schemas.microsoft.com/office/drawing/2014/main" xmlns="" id="{7877C3DD-DFA1-4100-8AC8-28ADDFA9098C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6" name="Freeform 76">
                <a:extLst>
                  <a:ext uri="{FF2B5EF4-FFF2-40B4-BE49-F238E27FC236}">
                    <a16:creationId xmlns:a16="http://schemas.microsoft.com/office/drawing/2014/main" xmlns="" id="{E9837550-A6CD-482E-9377-2524B484B91B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7" name="Freeform 77">
                <a:extLst>
                  <a:ext uri="{FF2B5EF4-FFF2-40B4-BE49-F238E27FC236}">
                    <a16:creationId xmlns:a16="http://schemas.microsoft.com/office/drawing/2014/main" xmlns="" id="{48E080AF-330B-48A7-B42A-34B8F8D4547E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  <p:sp>
        <p:nvSpPr>
          <p:cNvPr id="80" name="矩形 79">
            <a:hlinkClick r:id="rId7"/>
            <a:extLst>
              <a:ext uri="{FF2B5EF4-FFF2-40B4-BE49-F238E27FC236}">
                <a16:creationId xmlns:a16="http://schemas.microsoft.com/office/drawing/2014/main" xmlns="" id="{EFB7D111-B540-4763-BF25-A3BA11E2D075}"/>
              </a:ext>
            </a:extLst>
          </p:cNvPr>
          <p:cNvSpPr/>
          <p:nvPr/>
        </p:nvSpPr>
        <p:spPr>
          <a:xfrm>
            <a:off x="-276706" y="-484714"/>
            <a:ext cx="12293600" cy="73025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709108"/>
      </p:ext>
    </p:extLst>
  </p:cSld>
  <p:clrMapOvr>
    <a:masterClrMapping/>
  </p:clrMapOvr>
  <p:transition spd="med" advClick="0" advTm="4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7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7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7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2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2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8" name="矩形 7"/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xmlns="" id="{B0636C82-E1CC-48DA-BFF6-E752FF1F13B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0673" r="261" b="25745"/>
          <a:stretch/>
        </p:blipFill>
        <p:spPr>
          <a:xfrm>
            <a:off x="0" y="1626870"/>
            <a:ext cx="12192000" cy="3886200"/>
          </a:xfrm>
          <a:prstGeom prst="rect">
            <a:avLst/>
          </a:prstGeom>
        </p:spPr>
      </p:pic>
      <p:sp>
        <p:nvSpPr>
          <p:cNvPr id="64" name="文本框 63">
            <a:extLst>
              <a:ext uri="{FF2B5EF4-FFF2-40B4-BE49-F238E27FC236}">
                <a16:creationId xmlns:a16="http://schemas.microsoft.com/office/drawing/2014/main" xmlns="" id="{11018DF9-64B6-4A2A-AE74-69E280893A77}"/>
              </a:ext>
            </a:extLst>
          </p:cNvPr>
          <p:cNvSpPr txBox="1"/>
          <p:nvPr/>
        </p:nvSpPr>
        <p:spPr>
          <a:xfrm>
            <a:off x="3719736" y="692999"/>
            <a:ext cx="4752528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4000" spc="6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关于锐普公司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xmlns="" id="{0884F916-2102-4170-9803-560DC660B76A}"/>
              </a:ext>
            </a:extLst>
          </p:cNvPr>
          <p:cNvGrpSpPr/>
          <p:nvPr/>
        </p:nvGrpSpPr>
        <p:grpSpPr>
          <a:xfrm>
            <a:off x="5767090" y="1609725"/>
            <a:ext cx="657820" cy="104775"/>
            <a:chOff x="686622" y="3437639"/>
            <a:chExt cx="576091" cy="0"/>
          </a:xfrm>
        </p:grpSpPr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xmlns="" id="{584D1AE6-3FED-4D2D-8528-B13096F96DEB}"/>
                </a:ext>
              </a:extLst>
            </p:cNvPr>
            <p:cNvCxnSpPr/>
            <p:nvPr/>
          </p:nvCxnSpPr>
          <p:spPr>
            <a:xfrm flipH="1">
              <a:off x="853240" y="3437639"/>
              <a:ext cx="409473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xmlns="" id="{F17DC03D-1D5D-46B6-A9C6-C15BAFA63AF2}"/>
                </a:ext>
              </a:extLst>
            </p:cNvPr>
            <p:cNvCxnSpPr/>
            <p:nvPr/>
          </p:nvCxnSpPr>
          <p:spPr>
            <a:xfrm flipH="1">
              <a:off x="686622" y="3437639"/>
              <a:ext cx="74510" cy="0"/>
            </a:xfrm>
            <a:prstGeom prst="line">
              <a:avLst/>
            </a:prstGeom>
            <a:ln w="31750" cap="rnd">
              <a:solidFill>
                <a:srgbClr val="004899"/>
              </a:solidFill>
            </a:ln>
            <a:effectLst>
              <a:outerShdw blurRad="63500" sx="102000" sy="102000" algn="ctr" rotWithShape="0">
                <a:srgbClr val="92D050">
                  <a:alpha val="40000"/>
                </a:srgb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CBDDC39E-6029-4127-8D7D-8A84424A56B6}"/>
              </a:ext>
            </a:extLst>
          </p:cNvPr>
          <p:cNvGrpSpPr/>
          <p:nvPr/>
        </p:nvGrpSpPr>
        <p:grpSpPr>
          <a:xfrm>
            <a:off x="818108" y="3645024"/>
            <a:ext cx="3338444" cy="2648526"/>
            <a:chOff x="818108" y="3645024"/>
            <a:chExt cx="3338444" cy="2648526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xmlns="" id="{00643A44-1074-4DD9-9807-188E9F5B081B}"/>
                </a:ext>
              </a:extLst>
            </p:cNvPr>
            <p:cNvSpPr/>
            <p:nvPr/>
          </p:nvSpPr>
          <p:spPr>
            <a:xfrm>
              <a:off x="818108" y="3645024"/>
              <a:ext cx="3338444" cy="2648526"/>
            </a:xfrm>
            <a:prstGeom prst="rect">
              <a:avLst/>
            </a:prstGeom>
            <a:solidFill>
              <a:srgbClr val="0350FF"/>
            </a:solidFill>
            <a:ln>
              <a:noFill/>
            </a:ln>
            <a:effectLst>
              <a:outerShdw blurRad="254000" sx="102000" sy="102000" algn="ctr" rotWithShape="0">
                <a:srgbClr val="0350FF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/>
            </a:p>
          </p:txBody>
        </p:sp>
        <p:sp>
          <p:nvSpPr>
            <p:cNvPr id="27" name="TextBox 11">
              <a:extLst>
                <a:ext uri="{FF2B5EF4-FFF2-40B4-BE49-F238E27FC236}">
                  <a16:creationId xmlns:a16="http://schemas.microsoft.com/office/drawing/2014/main" xmlns="" id="{436B9808-56B8-4CCD-9278-E0258292CCCF}"/>
                </a:ext>
              </a:extLst>
            </p:cNvPr>
            <p:cNvSpPr txBox="1"/>
            <p:nvPr/>
          </p:nvSpPr>
          <p:spPr>
            <a:xfrm>
              <a:off x="1081641" y="4732361"/>
              <a:ext cx="2563260" cy="108048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-45720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1100" dirty="0">
                  <a:solidFill>
                    <a:prstClr val="white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sz="1100" dirty="0">
                <a:solidFill>
                  <a:prstClr val="white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xmlns="" id="{D53CB7C7-032F-4696-8416-9F07CB230FAC}"/>
                </a:ext>
              </a:extLst>
            </p:cNvPr>
            <p:cNvGrpSpPr/>
            <p:nvPr/>
          </p:nvGrpSpPr>
          <p:grpSpPr>
            <a:xfrm>
              <a:off x="3452229" y="5633006"/>
              <a:ext cx="443949" cy="436187"/>
              <a:chOff x="21896388" y="120650"/>
              <a:chExt cx="13709650" cy="13469938"/>
            </a:xfrm>
            <a:solidFill>
              <a:schemeClr val="bg1"/>
            </a:solidFill>
          </p:grpSpPr>
          <p:sp>
            <p:nvSpPr>
              <p:cNvPr id="38" name="Freeform 5">
                <a:extLst>
                  <a:ext uri="{FF2B5EF4-FFF2-40B4-BE49-F238E27FC236}">
                    <a16:creationId xmlns:a16="http://schemas.microsoft.com/office/drawing/2014/main" xmlns="" id="{30E27B1A-606B-4143-A22D-989B73AFB53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896388" y="120650"/>
                <a:ext cx="13709650" cy="13469938"/>
              </a:xfrm>
              <a:custGeom>
                <a:avLst/>
                <a:gdLst>
                  <a:gd name="T0" fmla="*/ 2628 w 3237"/>
                  <a:gd name="T1" fmla="*/ 306 h 3179"/>
                  <a:gd name="T2" fmla="*/ 2708 w 3237"/>
                  <a:gd name="T3" fmla="*/ 360 h 3179"/>
                  <a:gd name="T4" fmla="*/ 2722 w 3237"/>
                  <a:gd name="T5" fmla="*/ 381 h 3179"/>
                  <a:gd name="T6" fmla="*/ 3218 w 3237"/>
                  <a:gd name="T7" fmla="*/ 1487 h 3179"/>
                  <a:gd name="T8" fmla="*/ 3174 w 3237"/>
                  <a:gd name="T9" fmla="*/ 1601 h 3179"/>
                  <a:gd name="T10" fmla="*/ 3060 w 3237"/>
                  <a:gd name="T11" fmla="*/ 1558 h 3179"/>
                  <a:gd name="T12" fmla="*/ 2655 w 3237"/>
                  <a:gd name="T13" fmla="*/ 628 h 3179"/>
                  <a:gd name="T14" fmla="*/ 2251 w 3237"/>
                  <a:gd name="T15" fmla="*/ 1556 h 3179"/>
                  <a:gd name="T16" fmla="*/ 2138 w 3237"/>
                  <a:gd name="T17" fmla="*/ 1602 h 3179"/>
                  <a:gd name="T18" fmla="*/ 2092 w 3237"/>
                  <a:gd name="T19" fmla="*/ 1488 h 3179"/>
                  <a:gd name="T20" fmla="*/ 2523 w 3237"/>
                  <a:gd name="T21" fmla="*/ 479 h 3179"/>
                  <a:gd name="T22" fmla="*/ 1764 w 3237"/>
                  <a:gd name="T23" fmla="*/ 479 h 3179"/>
                  <a:gd name="T24" fmla="*/ 1764 w 3237"/>
                  <a:gd name="T25" fmla="*/ 2838 h 3179"/>
                  <a:gd name="T26" fmla="*/ 2368 w 3237"/>
                  <a:gd name="T27" fmla="*/ 3097 h 3179"/>
                  <a:gd name="T28" fmla="*/ 2352 w 3237"/>
                  <a:gd name="T29" fmla="*/ 3179 h 3179"/>
                  <a:gd name="T30" fmla="*/ 831 w 3237"/>
                  <a:gd name="T31" fmla="*/ 3179 h 3179"/>
                  <a:gd name="T32" fmla="*/ 815 w 3237"/>
                  <a:gd name="T33" fmla="*/ 3097 h 3179"/>
                  <a:gd name="T34" fmla="*/ 1419 w 3237"/>
                  <a:gd name="T35" fmla="*/ 2838 h 3179"/>
                  <a:gd name="T36" fmla="*/ 1419 w 3237"/>
                  <a:gd name="T37" fmla="*/ 484 h 3179"/>
                  <a:gd name="T38" fmla="*/ 684 w 3237"/>
                  <a:gd name="T39" fmla="*/ 479 h 3179"/>
                  <a:gd name="T40" fmla="*/ 1144 w 3237"/>
                  <a:gd name="T41" fmla="*/ 1486 h 3179"/>
                  <a:gd name="T42" fmla="*/ 1102 w 3237"/>
                  <a:gd name="T43" fmla="*/ 1601 h 3179"/>
                  <a:gd name="T44" fmla="*/ 987 w 3237"/>
                  <a:gd name="T45" fmla="*/ 1558 h 3179"/>
                  <a:gd name="T46" fmla="*/ 555 w 3237"/>
                  <a:gd name="T47" fmla="*/ 628 h 3179"/>
                  <a:gd name="T48" fmla="*/ 179 w 3237"/>
                  <a:gd name="T49" fmla="*/ 1554 h 3179"/>
                  <a:gd name="T50" fmla="*/ 66 w 3237"/>
                  <a:gd name="T51" fmla="*/ 1603 h 3179"/>
                  <a:gd name="T52" fmla="*/ 18 w 3237"/>
                  <a:gd name="T53" fmla="*/ 1490 h 3179"/>
                  <a:gd name="T54" fmla="*/ 470 w 3237"/>
                  <a:gd name="T55" fmla="*/ 361 h 3179"/>
                  <a:gd name="T56" fmla="*/ 539 w 3237"/>
                  <a:gd name="T57" fmla="*/ 307 h 3179"/>
                  <a:gd name="T58" fmla="*/ 555 w 3237"/>
                  <a:gd name="T59" fmla="*/ 306 h 3179"/>
                  <a:gd name="T60" fmla="*/ 1409 w 3237"/>
                  <a:gd name="T61" fmla="*/ 306 h 3179"/>
                  <a:gd name="T62" fmla="*/ 1384 w 3237"/>
                  <a:gd name="T63" fmla="*/ 207 h 3179"/>
                  <a:gd name="T64" fmla="*/ 1592 w 3237"/>
                  <a:gd name="T65" fmla="*/ 0 h 3179"/>
                  <a:gd name="T66" fmla="*/ 1799 w 3237"/>
                  <a:gd name="T67" fmla="*/ 207 h 3179"/>
                  <a:gd name="T68" fmla="*/ 1774 w 3237"/>
                  <a:gd name="T69" fmla="*/ 306 h 3179"/>
                  <a:gd name="T70" fmla="*/ 2628 w 3237"/>
                  <a:gd name="T71" fmla="*/ 306 h 3179"/>
                  <a:gd name="T72" fmla="*/ 2628 w 3237"/>
                  <a:gd name="T73" fmla="*/ 306 h 3179"/>
                  <a:gd name="T74" fmla="*/ 2628 w 3237"/>
                  <a:gd name="T75" fmla="*/ 306 h 3179"/>
                  <a:gd name="T76" fmla="*/ 2628 w 3237"/>
                  <a:gd name="T77" fmla="*/ 306 h 3179"/>
                  <a:gd name="T78" fmla="*/ 2628 w 3237"/>
                  <a:gd name="T79" fmla="*/ 306 h 3179"/>
                  <a:gd name="T80" fmla="*/ 2628 w 3237"/>
                  <a:gd name="T81" fmla="*/ 306 h 3179"/>
                  <a:gd name="T82" fmla="*/ 2628 w 3237"/>
                  <a:gd name="T83" fmla="*/ 306 h 3179"/>
                  <a:gd name="T84" fmla="*/ 2628 w 3237"/>
                  <a:gd name="T85" fmla="*/ 306 h 3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37" h="3179">
                    <a:moveTo>
                      <a:pt x="2628" y="306"/>
                    </a:moveTo>
                    <a:cubicBezTo>
                      <a:pt x="2664" y="306"/>
                      <a:pt x="2695" y="328"/>
                      <a:pt x="2708" y="360"/>
                    </a:cubicBezTo>
                    <a:cubicBezTo>
                      <a:pt x="2714" y="366"/>
                      <a:pt x="2718" y="373"/>
                      <a:pt x="2722" y="381"/>
                    </a:cubicBezTo>
                    <a:cubicBezTo>
                      <a:pt x="3218" y="1487"/>
                      <a:pt x="3218" y="1487"/>
                      <a:pt x="3218" y="1487"/>
                    </a:cubicBezTo>
                    <a:cubicBezTo>
                      <a:pt x="3237" y="1531"/>
                      <a:pt x="3218" y="1582"/>
                      <a:pt x="3174" y="1601"/>
                    </a:cubicBezTo>
                    <a:cubicBezTo>
                      <a:pt x="3131" y="1621"/>
                      <a:pt x="3080" y="1601"/>
                      <a:pt x="3060" y="1558"/>
                    </a:cubicBezTo>
                    <a:cubicBezTo>
                      <a:pt x="2655" y="628"/>
                      <a:pt x="2655" y="628"/>
                      <a:pt x="2655" y="628"/>
                    </a:cubicBezTo>
                    <a:cubicBezTo>
                      <a:pt x="2251" y="1556"/>
                      <a:pt x="2251" y="1556"/>
                      <a:pt x="2251" y="1556"/>
                    </a:cubicBezTo>
                    <a:cubicBezTo>
                      <a:pt x="2232" y="1600"/>
                      <a:pt x="2181" y="1620"/>
                      <a:pt x="2138" y="1602"/>
                    </a:cubicBezTo>
                    <a:cubicBezTo>
                      <a:pt x="2094" y="1583"/>
                      <a:pt x="2073" y="1532"/>
                      <a:pt x="2092" y="1488"/>
                    </a:cubicBezTo>
                    <a:cubicBezTo>
                      <a:pt x="2523" y="479"/>
                      <a:pt x="2523" y="479"/>
                      <a:pt x="2523" y="479"/>
                    </a:cubicBezTo>
                    <a:cubicBezTo>
                      <a:pt x="1764" y="479"/>
                      <a:pt x="1764" y="479"/>
                      <a:pt x="1764" y="479"/>
                    </a:cubicBezTo>
                    <a:cubicBezTo>
                      <a:pt x="1764" y="2838"/>
                      <a:pt x="1764" y="2838"/>
                      <a:pt x="1764" y="2838"/>
                    </a:cubicBezTo>
                    <a:cubicBezTo>
                      <a:pt x="2368" y="3097"/>
                      <a:pt x="2368" y="3097"/>
                      <a:pt x="2368" y="3097"/>
                    </a:cubicBezTo>
                    <a:cubicBezTo>
                      <a:pt x="2474" y="3142"/>
                      <a:pt x="2466" y="3179"/>
                      <a:pt x="2352" y="3179"/>
                    </a:cubicBezTo>
                    <a:cubicBezTo>
                      <a:pt x="831" y="3179"/>
                      <a:pt x="831" y="3179"/>
                      <a:pt x="831" y="3179"/>
                    </a:cubicBezTo>
                    <a:cubicBezTo>
                      <a:pt x="717" y="3179"/>
                      <a:pt x="707" y="3143"/>
                      <a:pt x="815" y="3097"/>
                    </a:cubicBezTo>
                    <a:cubicBezTo>
                      <a:pt x="1419" y="2838"/>
                      <a:pt x="1419" y="2838"/>
                      <a:pt x="1419" y="2838"/>
                    </a:cubicBezTo>
                    <a:cubicBezTo>
                      <a:pt x="1419" y="484"/>
                      <a:pt x="1419" y="484"/>
                      <a:pt x="1419" y="484"/>
                    </a:cubicBezTo>
                    <a:cubicBezTo>
                      <a:pt x="684" y="479"/>
                      <a:pt x="684" y="479"/>
                      <a:pt x="684" y="479"/>
                    </a:cubicBezTo>
                    <a:cubicBezTo>
                      <a:pt x="1144" y="1486"/>
                      <a:pt x="1144" y="1486"/>
                      <a:pt x="1144" y="1486"/>
                    </a:cubicBezTo>
                    <a:cubicBezTo>
                      <a:pt x="1164" y="1530"/>
                      <a:pt x="1145" y="1581"/>
                      <a:pt x="1102" y="1601"/>
                    </a:cubicBezTo>
                    <a:cubicBezTo>
                      <a:pt x="1058" y="1621"/>
                      <a:pt x="1007" y="1602"/>
                      <a:pt x="987" y="1558"/>
                    </a:cubicBezTo>
                    <a:cubicBezTo>
                      <a:pt x="555" y="628"/>
                      <a:pt x="555" y="628"/>
                      <a:pt x="555" y="628"/>
                    </a:cubicBezTo>
                    <a:cubicBezTo>
                      <a:pt x="179" y="1554"/>
                      <a:pt x="179" y="1554"/>
                      <a:pt x="179" y="1554"/>
                    </a:cubicBezTo>
                    <a:cubicBezTo>
                      <a:pt x="161" y="1599"/>
                      <a:pt x="111" y="1620"/>
                      <a:pt x="66" y="1603"/>
                    </a:cubicBezTo>
                    <a:cubicBezTo>
                      <a:pt x="22" y="1585"/>
                      <a:pt x="0" y="1535"/>
                      <a:pt x="18" y="1490"/>
                    </a:cubicBezTo>
                    <a:cubicBezTo>
                      <a:pt x="470" y="361"/>
                      <a:pt x="470" y="361"/>
                      <a:pt x="470" y="361"/>
                    </a:cubicBezTo>
                    <a:cubicBezTo>
                      <a:pt x="482" y="329"/>
                      <a:pt x="510" y="311"/>
                      <a:pt x="539" y="307"/>
                    </a:cubicBezTo>
                    <a:cubicBezTo>
                      <a:pt x="544" y="306"/>
                      <a:pt x="550" y="306"/>
                      <a:pt x="555" y="306"/>
                    </a:cubicBezTo>
                    <a:cubicBezTo>
                      <a:pt x="1409" y="306"/>
                      <a:pt x="1409" y="306"/>
                      <a:pt x="1409" y="306"/>
                    </a:cubicBezTo>
                    <a:cubicBezTo>
                      <a:pt x="1393" y="277"/>
                      <a:pt x="1384" y="243"/>
                      <a:pt x="1384" y="207"/>
                    </a:cubicBezTo>
                    <a:cubicBezTo>
                      <a:pt x="1384" y="93"/>
                      <a:pt x="1477" y="0"/>
                      <a:pt x="1592" y="0"/>
                    </a:cubicBezTo>
                    <a:cubicBezTo>
                      <a:pt x="1706" y="0"/>
                      <a:pt x="1799" y="93"/>
                      <a:pt x="1799" y="207"/>
                    </a:cubicBezTo>
                    <a:cubicBezTo>
                      <a:pt x="1799" y="243"/>
                      <a:pt x="1790" y="277"/>
                      <a:pt x="1774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cubicBezTo>
                      <a:pt x="2628" y="306"/>
                      <a:pt x="2628" y="306"/>
                      <a:pt x="2628" y="306"/>
                    </a:cubicBezTo>
                    <a:moveTo>
                      <a:pt x="2628" y="306"/>
                    </a:moveTo>
                    <a:cubicBezTo>
                      <a:pt x="2628" y="306"/>
                      <a:pt x="2628" y="306"/>
                      <a:pt x="2628" y="30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39" name="Freeform 6">
                <a:extLst>
                  <a:ext uri="{FF2B5EF4-FFF2-40B4-BE49-F238E27FC236}">
                    <a16:creationId xmlns:a16="http://schemas.microsoft.com/office/drawing/2014/main" xmlns="" id="{EB860687-3578-4F3B-A0EA-D2B08129B85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0727650" y="7735888"/>
                <a:ext cx="4684713" cy="2092325"/>
              </a:xfrm>
              <a:custGeom>
                <a:avLst/>
                <a:gdLst>
                  <a:gd name="T0" fmla="*/ 553 w 1106"/>
                  <a:gd name="T1" fmla="*/ 494 h 494"/>
                  <a:gd name="T2" fmla="*/ 0 w 1106"/>
                  <a:gd name="T3" fmla="*/ 0 h 494"/>
                  <a:gd name="T4" fmla="*/ 1106 w 1106"/>
                  <a:gd name="T5" fmla="*/ 0 h 494"/>
                  <a:gd name="T6" fmla="*/ 553 w 1106"/>
                  <a:gd name="T7" fmla="*/ 494 h 494"/>
                  <a:gd name="T8" fmla="*/ 553 w 1106"/>
                  <a:gd name="T9" fmla="*/ 494 h 494"/>
                  <a:gd name="T10" fmla="*/ 553 w 1106"/>
                  <a:gd name="T11" fmla="*/ 494 h 494"/>
                  <a:gd name="T12" fmla="*/ 553 w 1106"/>
                  <a:gd name="T13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06" h="494">
                    <a:moveTo>
                      <a:pt x="553" y="494"/>
                    </a:moveTo>
                    <a:cubicBezTo>
                      <a:pt x="267" y="494"/>
                      <a:pt x="31" y="278"/>
                      <a:pt x="0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075" y="278"/>
                      <a:pt x="839" y="494"/>
                      <a:pt x="553" y="494"/>
                    </a:cubicBezTo>
                    <a:cubicBezTo>
                      <a:pt x="553" y="494"/>
                      <a:pt x="553" y="494"/>
                      <a:pt x="553" y="494"/>
                    </a:cubicBezTo>
                    <a:moveTo>
                      <a:pt x="553" y="494"/>
                    </a:moveTo>
                    <a:cubicBezTo>
                      <a:pt x="553" y="494"/>
                      <a:pt x="553" y="494"/>
                      <a:pt x="553" y="494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40" name="Freeform 7">
                <a:extLst>
                  <a:ext uri="{FF2B5EF4-FFF2-40B4-BE49-F238E27FC236}">
                    <a16:creationId xmlns:a16="http://schemas.microsoft.com/office/drawing/2014/main" xmlns="" id="{440FEF65-3298-4C32-8ABC-2419CCB8D60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947188" y="7735888"/>
                <a:ext cx="4684713" cy="2092325"/>
              </a:xfrm>
              <a:custGeom>
                <a:avLst/>
                <a:gdLst>
                  <a:gd name="T0" fmla="*/ 1106 w 1106"/>
                  <a:gd name="T1" fmla="*/ 0 h 494"/>
                  <a:gd name="T2" fmla="*/ 553 w 1106"/>
                  <a:gd name="T3" fmla="*/ 494 h 494"/>
                  <a:gd name="T4" fmla="*/ 0 w 1106"/>
                  <a:gd name="T5" fmla="*/ 0 h 494"/>
                  <a:gd name="T6" fmla="*/ 1106 w 1106"/>
                  <a:gd name="T7" fmla="*/ 0 h 494"/>
                  <a:gd name="T8" fmla="*/ 1106 w 1106"/>
                  <a:gd name="T9" fmla="*/ 0 h 494"/>
                  <a:gd name="T10" fmla="*/ 1106 w 1106"/>
                  <a:gd name="T11" fmla="*/ 0 h 494"/>
                  <a:gd name="T12" fmla="*/ 1106 w 1106"/>
                  <a:gd name="T13" fmla="*/ 0 h 494"/>
                  <a:gd name="T14" fmla="*/ 1106 w 1106"/>
                  <a:gd name="T15" fmla="*/ 0 h 494"/>
                  <a:gd name="T16" fmla="*/ 1106 w 1106"/>
                  <a:gd name="T17" fmla="*/ 0 h 494"/>
                  <a:gd name="T18" fmla="*/ 1106 w 1106"/>
                  <a:gd name="T19" fmla="*/ 0 h 494"/>
                  <a:gd name="T20" fmla="*/ 1106 w 1106"/>
                  <a:gd name="T21" fmla="*/ 0 h 494"/>
                  <a:gd name="T22" fmla="*/ 1106 w 1106"/>
                  <a:gd name="T23" fmla="*/ 0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06" h="494">
                    <a:moveTo>
                      <a:pt x="1106" y="0"/>
                    </a:moveTo>
                    <a:cubicBezTo>
                      <a:pt x="1075" y="278"/>
                      <a:pt x="839" y="494"/>
                      <a:pt x="553" y="494"/>
                    </a:cubicBezTo>
                    <a:cubicBezTo>
                      <a:pt x="267" y="494"/>
                      <a:pt x="31" y="278"/>
                      <a:pt x="0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cubicBezTo>
                      <a:pt x="1106" y="0"/>
                      <a:pt x="1106" y="0"/>
                      <a:pt x="1106" y="0"/>
                    </a:cubicBezTo>
                    <a:moveTo>
                      <a:pt x="1106" y="0"/>
                    </a:moveTo>
                    <a:cubicBezTo>
                      <a:pt x="1106" y="0"/>
                      <a:pt x="1106" y="0"/>
                      <a:pt x="110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xmlns="" id="{9D499C11-C8DF-46D9-B53E-22E866A70EB0}"/>
                </a:ext>
              </a:extLst>
            </p:cNvPr>
            <p:cNvSpPr/>
            <p:nvPr/>
          </p:nvSpPr>
          <p:spPr>
            <a:xfrm>
              <a:off x="1107676" y="3920811"/>
              <a:ext cx="192762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0" dirty="0">
                  <a:solidFill>
                    <a:schemeClr val="bg1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sz="2400" kern="0" dirty="0">
                <a:solidFill>
                  <a:schemeClr val="bg1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xmlns="" id="{F2522ECC-19D3-43CA-B565-0DA4095F4C86}"/>
                </a:ext>
              </a:extLst>
            </p:cNvPr>
            <p:cNvGrpSpPr/>
            <p:nvPr/>
          </p:nvGrpSpPr>
          <p:grpSpPr>
            <a:xfrm>
              <a:off x="1230392" y="4529770"/>
              <a:ext cx="488872" cy="45719"/>
              <a:chOff x="686622" y="3437639"/>
              <a:chExt cx="576091" cy="0"/>
            </a:xfrm>
          </p:grpSpPr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xmlns="" id="{45C099BA-0E52-49C9-9ADE-8CB477E71DC0}"/>
                  </a:ext>
                </a:extLst>
              </p:cNvPr>
              <p:cNvCxnSpPr/>
              <p:nvPr/>
            </p:nvCxnSpPr>
            <p:spPr>
              <a:xfrm flipH="1">
                <a:off x="853240" y="3437639"/>
                <a:ext cx="409473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xmlns="" id="{47CA4D96-19FD-4CD9-81CF-8BAAA212D8FF}"/>
                  </a:ext>
                </a:extLst>
              </p:cNvPr>
              <p:cNvCxnSpPr/>
              <p:nvPr/>
            </p:nvCxnSpPr>
            <p:spPr>
              <a:xfrm flipH="1">
                <a:off x="686622" y="3437639"/>
                <a:ext cx="74510" cy="0"/>
              </a:xfrm>
              <a:prstGeom prst="line">
                <a:avLst/>
              </a:prstGeom>
              <a:ln w="31750" cap="rnd">
                <a:solidFill>
                  <a:schemeClr val="bg1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A07C964A-DD1C-4847-A3D8-E208EC093AD9}"/>
              </a:ext>
            </a:extLst>
          </p:cNvPr>
          <p:cNvGrpSpPr/>
          <p:nvPr/>
        </p:nvGrpSpPr>
        <p:grpSpPr>
          <a:xfrm>
            <a:off x="4483407" y="3645024"/>
            <a:ext cx="3338444" cy="2648526"/>
            <a:chOff x="4483407" y="3645024"/>
            <a:chExt cx="3338444" cy="2648526"/>
          </a:xfrm>
        </p:grpSpPr>
        <p:sp>
          <p:nvSpPr>
            <p:cNvPr id="42" name="矩形 41">
              <a:extLst>
                <a:ext uri="{FF2B5EF4-FFF2-40B4-BE49-F238E27FC236}">
                  <a16:creationId xmlns:a16="http://schemas.microsoft.com/office/drawing/2014/main" xmlns="" id="{044117A4-A488-49FA-8990-480CDEA4E0B3}"/>
                </a:ext>
              </a:extLst>
            </p:cNvPr>
            <p:cNvSpPr/>
            <p:nvPr/>
          </p:nvSpPr>
          <p:spPr>
            <a:xfrm>
              <a:off x="4483407" y="3645024"/>
              <a:ext cx="3338444" cy="26485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00277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/>
            </a:p>
          </p:txBody>
        </p:sp>
        <p:grpSp>
          <p:nvGrpSpPr>
            <p:cNvPr id="90" name="组合 89">
              <a:extLst>
                <a:ext uri="{FF2B5EF4-FFF2-40B4-BE49-F238E27FC236}">
                  <a16:creationId xmlns:a16="http://schemas.microsoft.com/office/drawing/2014/main" xmlns="" id="{6541DE24-BE61-4EF9-A780-06C622AFA378}"/>
                </a:ext>
              </a:extLst>
            </p:cNvPr>
            <p:cNvGrpSpPr/>
            <p:nvPr/>
          </p:nvGrpSpPr>
          <p:grpSpPr>
            <a:xfrm>
              <a:off x="4887992" y="4529770"/>
              <a:ext cx="488872" cy="45719"/>
              <a:chOff x="686622" y="3437639"/>
              <a:chExt cx="576091" cy="0"/>
            </a:xfrm>
          </p:grpSpPr>
          <p:cxnSp>
            <p:nvCxnSpPr>
              <p:cNvPr id="91" name="直接连接符 90">
                <a:extLst>
                  <a:ext uri="{FF2B5EF4-FFF2-40B4-BE49-F238E27FC236}">
                    <a16:creationId xmlns:a16="http://schemas.microsoft.com/office/drawing/2014/main" xmlns="" id="{30A5A1A2-63B6-4206-B469-C49AEA2009C4}"/>
                  </a:ext>
                </a:extLst>
              </p:cNvPr>
              <p:cNvCxnSpPr/>
              <p:nvPr/>
            </p:nvCxnSpPr>
            <p:spPr>
              <a:xfrm flipH="1">
                <a:off x="853240" y="3437639"/>
                <a:ext cx="409473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xmlns="" id="{CDCB300A-27C4-4779-AC36-C9765A1B9437}"/>
                  </a:ext>
                </a:extLst>
              </p:cNvPr>
              <p:cNvCxnSpPr/>
              <p:nvPr/>
            </p:nvCxnSpPr>
            <p:spPr>
              <a:xfrm flipH="1">
                <a:off x="686622" y="3437639"/>
                <a:ext cx="74510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xmlns="" id="{27E35884-EB6B-4080-9E31-A8DDFF86813C}"/>
                </a:ext>
              </a:extLst>
            </p:cNvPr>
            <p:cNvGrpSpPr/>
            <p:nvPr/>
          </p:nvGrpSpPr>
          <p:grpSpPr>
            <a:xfrm>
              <a:off x="7072553" y="5603979"/>
              <a:ext cx="574684" cy="451757"/>
              <a:chOff x="981075" y="6207125"/>
              <a:chExt cx="593725" cy="466725"/>
            </a:xfrm>
            <a:solidFill>
              <a:srgbClr val="004899"/>
            </a:solidFill>
          </p:grpSpPr>
          <p:sp>
            <p:nvSpPr>
              <p:cNvPr id="49" name="Freeform 149">
                <a:extLst>
                  <a:ext uri="{FF2B5EF4-FFF2-40B4-BE49-F238E27FC236}">
                    <a16:creationId xmlns:a16="http://schemas.microsoft.com/office/drawing/2014/main" xmlns="" id="{DB65A212-43D1-4DAA-A75F-C9AF0A5964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198562" y="6296025"/>
                <a:ext cx="376238" cy="377825"/>
              </a:xfrm>
              <a:custGeom>
                <a:avLst/>
                <a:gdLst>
                  <a:gd name="T0" fmla="*/ 986 w 1045"/>
                  <a:gd name="T1" fmla="*/ 436 h 1045"/>
                  <a:gd name="T2" fmla="*/ 927 w 1045"/>
                  <a:gd name="T3" fmla="*/ 419 h 1045"/>
                  <a:gd name="T4" fmla="*/ 881 w 1045"/>
                  <a:gd name="T5" fmla="*/ 310 h 1045"/>
                  <a:gd name="T6" fmla="*/ 912 w 1045"/>
                  <a:gd name="T7" fmla="*/ 255 h 1045"/>
                  <a:gd name="T8" fmla="*/ 921 w 1045"/>
                  <a:gd name="T9" fmla="*/ 182 h 1045"/>
                  <a:gd name="T10" fmla="*/ 863 w 1045"/>
                  <a:gd name="T11" fmla="*/ 124 h 1045"/>
                  <a:gd name="T12" fmla="*/ 789 w 1045"/>
                  <a:gd name="T13" fmla="*/ 133 h 1045"/>
                  <a:gd name="T14" fmla="*/ 734 w 1045"/>
                  <a:gd name="T15" fmla="*/ 164 h 1045"/>
                  <a:gd name="T16" fmla="*/ 626 w 1045"/>
                  <a:gd name="T17" fmla="*/ 119 h 1045"/>
                  <a:gd name="T18" fmla="*/ 609 w 1045"/>
                  <a:gd name="T19" fmla="*/ 58 h 1045"/>
                  <a:gd name="T20" fmla="*/ 563 w 1045"/>
                  <a:gd name="T21" fmla="*/ 0 h 1045"/>
                  <a:gd name="T22" fmla="*/ 481 w 1045"/>
                  <a:gd name="T23" fmla="*/ 0 h 1045"/>
                  <a:gd name="T24" fmla="*/ 436 w 1045"/>
                  <a:gd name="T25" fmla="*/ 58 h 1045"/>
                  <a:gd name="T26" fmla="*/ 419 w 1045"/>
                  <a:gd name="T27" fmla="*/ 119 h 1045"/>
                  <a:gd name="T28" fmla="*/ 310 w 1045"/>
                  <a:gd name="T29" fmla="*/ 164 h 1045"/>
                  <a:gd name="T30" fmla="*/ 255 w 1045"/>
                  <a:gd name="T31" fmla="*/ 133 h 1045"/>
                  <a:gd name="T32" fmla="*/ 182 w 1045"/>
                  <a:gd name="T33" fmla="*/ 124 h 1045"/>
                  <a:gd name="T34" fmla="*/ 124 w 1045"/>
                  <a:gd name="T35" fmla="*/ 182 h 1045"/>
                  <a:gd name="T36" fmla="*/ 133 w 1045"/>
                  <a:gd name="T37" fmla="*/ 255 h 1045"/>
                  <a:gd name="T38" fmla="*/ 163 w 1045"/>
                  <a:gd name="T39" fmla="*/ 310 h 1045"/>
                  <a:gd name="T40" fmla="*/ 118 w 1045"/>
                  <a:gd name="T41" fmla="*/ 419 h 1045"/>
                  <a:gd name="T42" fmla="*/ 58 w 1045"/>
                  <a:gd name="T43" fmla="*/ 436 h 1045"/>
                  <a:gd name="T44" fmla="*/ 0 w 1045"/>
                  <a:gd name="T45" fmla="*/ 481 h 1045"/>
                  <a:gd name="T46" fmla="*/ 0 w 1045"/>
                  <a:gd name="T47" fmla="*/ 563 h 1045"/>
                  <a:gd name="T48" fmla="*/ 58 w 1045"/>
                  <a:gd name="T49" fmla="*/ 609 h 1045"/>
                  <a:gd name="T50" fmla="*/ 117 w 1045"/>
                  <a:gd name="T51" fmla="*/ 625 h 1045"/>
                  <a:gd name="T52" fmla="*/ 163 w 1045"/>
                  <a:gd name="T53" fmla="*/ 736 h 1045"/>
                  <a:gd name="T54" fmla="*/ 133 w 1045"/>
                  <a:gd name="T55" fmla="*/ 789 h 1045"/>
                  <a:gd name="T56" fmla="*/ 124 w 1045"/>
                  <a:gd name="T57" fmla="*/ 863 h 1045"/>
                  <a:gd name="T58" fmla="*/ 182 w 1045"/>
                  <a:gd name="T59" fmla="*/ 921 h 1045"/>
                  <a:gd name="T60" fmla="*/ 255 w 1045"/>
                  <a:gd name="T61" fmla="*/ 912 h 1045"/>
                  <a:gd name="T62" fmla="*/ 308 w 1045"/>
                  <a:gd name="T63" fmla="*/ 882 h 1045"/>
                  <a:gd name="T64" fmla="*/ 419 w 1045"/>
                  <a:gd name="T65" fmla="*/ 928 h 1045"/>
                  <a:gd name="T66" fmla="*/ 436 w 1045"/>
                  <a:gd name="T67" fmla="*/ 986 h 1045"/>
                  <a:gd name="T68" fmla="*/ 481 w 1045"/>
                  <a:gd name="T69" fmla="*/ 1045 h 1045"/>
                  <a:gd name="T70" fmla="*/ 563 w 1045"/>
                  <a:gd name="T71" fmla="*/ 1045 h 1045"/>
                  <a:gd name="T72" fmla="*/ 609 w 1045"/>
                  <a:gd name="T73" fmla="*/ 986 h 1045"/>
                  <a:gd name="T74" fmla="*/ 625 w 1045"/>
                  <a:gd name="T75" fmla="*/ 928 h 1045"/>
                  <a:gd name="T76" fmla="*/ 736 w 1045"/>
                  <a:gd name="T77" fmla="*/ 882 h 1045"/>
                  <a:gd name="T78" fmla="*/ 789 w 1045"/>
                  <a:gd name="T79" fmla="*/ 912 h 1045"/>
                  <a:gd name="T80" fmla="*/ 863 w 1045"/>
                  <a:gd name="T81" fmla="*/ 921 h 1045"/>
                  <a:gd name="T82" fmla="*/ 921 w 1045"/>
                  <a:gd name="T83" fmla="*/ 863 h 1045"/>
                  <a:gd name="T84" fmla="*/ 912 w 1045"/>
                  <a:gd name="T85" fmla="*/ 789 h 1045"/>
                  <a:gd name="T86" fmla="*/ 882 w 1045"/>
                  <a:gd name="T87" fmla="*/ 736 h 1045"/>
                  <a:gd name="T88" fmla="*/ 927 w 1045"/>
                  <a:gd name="T89" fmla="*/ 625 h 1045"/>
                  <a:gd name="T90" fmla="*/ 986 w 1045"/>
                  <a:gd name="T91" fmla="*/ 609 h 1045"/>
                  <a:gd name="T92" fmla="*/ 1045 w 1045"/>
                  <a:gd name="T93" fmla="*/ 563 h 1045"/>
                  <a:gd name="T94" fmla="*/ 1045 w 1045"/>
                  <a:gd name="T95" fmla="*/ 481 h 1045"/>
                  <a:gd name="T96" fmla="*/ 986 w 1045"/>
                  <a:gd name="T97" fmla="*/ 436 h 1045"/>
                  <a:gd name="T98" fmla="*/ 522 w 1045"/>
                  <a:gd name="T99" fmla="*/ 732 h 1045"/>
                  <a:gd name="T100" fmla="*/ 313 w 1045"/>
                  <a:gd name="T101" fmla="*/ 523 h 1045"/>
                  <a:gd name="T102" fmla="*/ 522 w 1045"/>
                  <a:gd name="T103" fmla="*/ 314 h 1045"/>
                  <a:gd name="T104" fmla="*/ 731 w 1045"/>
                  <a:gd name="T105" fmla="*/ 523 h 1045"/>
                  <a:gd name="T106" fmla="*/ 522 w 1045"/>
                  <a:gd name="T107" fmla="*/ 732 h 10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45" h="1045">
                    <a:moveTo>
                      <a:pt x="986" y="436"/>
                    </a:moveTo>
                    <a:cubicBezTo>
                      <a:pt x="965" y="430"/>
                      <a:pt x="936" y="421"/>
                      <a:pt x="927" y="419"/>
                    </a:cubicBezTo>
                    <a:cubicBezTo>
                      <a:pt x="917" y="380"/>
                      <a:pt x="901" y="343"/>
                      <a:pt x="881" y="310"/>
                    </a:cubicBezTo>
                    <a:cubicBezTo>
                      <a:pt x="885" y="303"/>
                      <a:pt x="899" y="278"/>
                      <a:pt x="912" y="255"/>
                    </a:cubicBezTo>
                    <a:cubicBezTo>
                      <a:pt x="926" y="228"/>
                      <a:pt x="938" y="200"/>
                      <a:pt x="921" y="182"/>
                    </a:cubicBezTo>
                    <a:cubicBezTo>
                      <a:pt x="863" y="124"/>
                      <a:pt x="863" y="124"/>
                      <a:pt x="863" y="124"/>
                    </a:cubicBezTo>
                    <a:cubicBezTo>
                      <a:pt x="845" y="106"/>
                      <a:pt x="812" y="120"/>
                      <a:pt x="789" y="133"/>
                    </a:cubicBezTo>
                    <a:cubicBezTo>
                      <a:pt x="769" y="144"/>
                      <a:pt x="741" y="160"/>
                      <a:pt x="734" y="164"/>
                    </a:cubicBezTo>
                    <a:cubicBezTo>
                      <a:pt x="701" y="144"/>
                      <a:pt x="664" y="128"/>
                      <a:pt x="626" y="119"/>
                    </a:cubicBezTo>
                    <a:cubicBezTo>
                      <a:pt x="624" y="111"/>
                      <a:pt x="616" y="83"/>
                      <a:pt x="609" y="58"/>
                    </a:cubicBezTo>
                    <a:cubicBezTo>
                      <a:pt x="600" y="29"/>
                      <a:pt x="588" y="0"/>
                      <a:pt x="563" y="0"/>
                    </a:cubicBezTo>
                    <a:cubicBezTo>
                      <a:pt x="481" y="0"/>
                      <a:pt x="481" y="0"/>
                      <a:pt x="481" y="0"/>
                    </a:cubicBezTo>
                    <a:cubicBezTo>
                      <a:pt x="456" y="0"/>
                      <a:pt x="443" y="33"/>
                      <a:pt x="436" y="58"/>
                    </a:cubicBezTo>
                    <a:cubicBezTo>
                      <a:pt x="429" y="80"/>
                      <a:pt x="421" y="111"/>
                      <a:pt x="419" y="119"/>
                    </a:cubicBezTo>
                    <a:cubicBezTo>
                      <a:pt x="380" y="128"/>
                      <a:pt x="344" y="144"/>
                      <a:pt x="310" y="164"/>
                    </a:cubicBezTo>
                    <a:cubicBezTo>
                      <a:pt x="304" y="160"/>
                      <a:pt x="279" y="145"/>
                      <a:pt x="255" y="133"/>
                    </a:cubicBezTo>
                    <a:cubicBezTo>
                      <a:pt x="228" y="118"/>
                      <a:pt x="200" y="106"/>
                      <a:pt x="182" y="124"/>
                    </a:cubicBezTo>
                    <a:cubicBezTo>
                      <a:pt x="124" y="182"/>
                      <a:pt x="124" y="182"/>
                      <a:pt x="124" y="182"/>
                    </a:cubicBezTo>
                    <a:cubicBezTo>
                      <a:pt x="106" y="200"/>
                      <a:pt x="120" y="232"/>
                      <a:pt x="133" y="255"/>
                    </a:cubicBezTo>
                    <a:cubicBezTo>
                      <a:pt x="144" y="275"/>
                      <a:pt x="159" y="302"/>
                      <a:pt x="163" y="310"/>
                    </a:cubicBezTo>
                    <a:cubicBezTo>
                      <a:pt x="143" y="343"/>
                      <a:pt x="128" y="380"/>
                      <a:pt x="118" y="419"/>
                    </a:cubicBezTo>
                    <a:cubicBezTo>
                      <a:pt x="109" y="421"/>
                      <a:pt x="82" y="428"/>
                      <a:pt x="58" y="436"/>
                    </a:cubicBezTo>
                    <a:cubicBezTo>
                      <a:pt x="29" y="445"/>
                      <a:pt x="0" y="456"/>
                      <a:pt x="0" y="481"/>
                    </a:cubicBezTo>
                    <a:cubicBezTo>
                      <a:pt x="0" y="563"/>
                      <a:pt x="0" y="563"/>
                      <a:pt x="0" y="563"/>
                    </a:cubicBezTo>
                    <a:cubicBezTo>
                      <a:pt x="0" y="588"/>
                      <a:pt x="33" y="602"/>
                      <a:pt x="58" y="609"/>
                    </a:cubicBezTo>
                    <a:cubicBezTo>
                      <a:pt x="79" y="615"/>
                      <a:pt x="108" y="623"/>
                      <a:pt x="117" y="625"/>
                    </a:cubicBezTo>
                    <a:cubicBezTo>
                      <a:pt x="127" y="665"/>
                      <a:pt x="143" y="702"/>
                      <a:pt x="163" y="736"/>
                    </a:cubicBezTo>
                    <a:cubicBezTo>
                      <a:pt x="158" y="744"/>
                      <a:pt x="144" y="767"/>
                      <a:pt x="133" y="789"/>
                    </a:cubicBezTo>
                    <a:cubicBezTo>
                      <a:pt x="118" y="816"/>
                      <a:pt x="106" y="845"/>
                      <a:pt x="124" y="863"/>
                    </a:cubicBezTo>
                    <a:cubicBezTo>
                      <a:pt x="182" y="921"/>
                      <a:pt x="182" y="921"/>
                      <a:pt x="182" y="921"/>
                    </a:cubicBezTo>
                    <a:cubicBezTo>
                      <a:pt x="200" y="938"/>
                      <a:pt x="232" y="925"/>
                      <a:pt x="255" y="912"/>
                    </a:cubicBezTo>
                    <a:cubicBezTo>
                      <a:pt x="274" y="901"/>
                      <a:pt x="299" y="887"/>
                      <a:pt x="308" y="882"/>
                    </a:cubicBezTo>
                    <a:cubicBezTo>
                      <a:pt x="342" y="902"/>
                      <a:pt x="380" y="918"/>
                      <a:pt x="419" y="928"/>
                    </a:cubicBezTo>
                    <a:cubicBezTo>
                      <a:pt x="422" y="938"/>
                      <a:pt x="429" y="963"/>
                      <a:pt x="436" y="986"/>
                    </a:cubicBezTo>
                    <a:cubicBezTo>
                      <a:pt x="445" y="1016"/>
                      <a:pt x="456" y="1045"/>
                      <a:pt x="481" y="1045"/>
                    </a:cubicBezTo>
                    <a:cubicBezTo>
                      <a:pt x="563" y="1045"/>
                      <a:pt x="563" y="1045"/>
                      <a:pt x="563" y="1045"/>
                    </a:cubicBezTo>
                    <a:cubicBezTo>
                      <a:pt x="588" y="1045"/>
                      <a:pt x="602" y="1012"/>
                      <a:pt x="609" y="986"/>
                    </a:cubicBezTo>
                    <a:cubicBezTo>
                      <a:pt x="614" y="966"/>
                      <a:pt x="622" y="938"/>
                      <a:pt x="625" y="928"/>
                    </a:cubicBezTo>
                    <a:cubicBezTo>
                      <a:pt x="665" y="918"/>
                      <a:pt x="702" y="902"/>
                      <a:pt x="736" y="882"/>
                    </a:cubicBezTo>
                    <a:cubicBezTo>
                      <a:pt x="745" y="887"/>
                      <a:pt x="768" y="900"/>
                      <a:pt x="789" y="912"/>
                    </a:cubicBezTo>
                    <a:cubicBezTo>
                      <a:pt x="816" y="926"/>
                      <a:pt x="845" y="938"/>
                      <a:pt x="863" y="921"/>
                    </a:cubicBezTo>
                    <a:cubicBezTo>
                      <a:pt x="921" y="863"/>
                      <a:pt x="921" y="863"/>
                      <a:pt x="921" y="863"/>
                    </a:cubicBezTo>
                    <a:cubicBezTo>
                      <a:pt x="938" y="845"/>
                      <a:pt x="925" y="812"/>
                      <a:pt x="912" y="789"/>
                    </a:cubicBezTo>
                    <a:cubicBezTo>
                      <a:pt x="901" y="770"/>
                      <a:pt x="886" y="744"/>
                      <a:pt x="882" y="736"/>
                    </a:cubicBezTo>
                    <a:cubicBezTo>
                      <a:pt x="902" y="702"/>
                      <a:pt x="917" y="665"/>
                      <a:pt x="927" y="625"/>
                    </a:cubicBezTo>
                    <a:cubicBezTo>
                      <a:pt x="936" y="623"/>
                      <a:pt x="962" y="616"/>
                      <a:pt x="986" y="609"/>
                    </a:cubicBezTo>
                    <a:cubicBezTo>
                      <a:pt x="1016" y="600"/>
                      <a:pt x="1045" y="588"/>
                      <a:pt x="1045" y="563"/>
                    </a:cubicBezTo>
                    <a:cubicBezTo>
                      <a:pt x="1045" y="481"/>
                      <a:pt x="1045" y="481"/>
                      <a:pt x="1045" y="481"/>
                    </a:cubicBezTo>
                    <a:cubicBezTo>
                      <a:pt x="1045" y="456"/>
                      <a:pt x="1012" y="443"/>
                      <a:pt x="986" y="436"/>
                    </a:cubicBezTo>
                    <a:close/>
                    <a:moveTo>
                      <a:pt x="522" y="732"/>
                    </a:moveTo>
                    <a:cubicBezTo>
                      <a:pt x="407" y="732"/>
                      <a:pt x="313" y="638"/>
                      <a:pt x="313" y="523"/>
                    </a:cubicBezTo>
                    <a:cubicBezTo>
                      <a:pt x="313" y="408"/>
                      <a:pt x="407" y="314"/>
                      <a:pt x="522" y="314"/>
                    </a:cubicBezTo>
                    <a:cubicBezTo>
                      <a:pt x="637" y="314"/>
                      <a:pt x="731" y="408"/>
                      <a:pt x="731" y="523"/>
                    </a:cubicBezTo>
                    <a:cubicBezTo>
                      <a:pt x="731" y="638"/>
                      <a:pt x="637" y="732"/>
                      <a:pt x="522" y="7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0" name="Freeform 150">
                <a:extLst>
                  <a:ext uri="{FF2B5EF4-FFF2-40B4-BE49-F238E27FC236}">
                    <a16:creationId xmlns:a16="http://schemas.microsoft.com/office/drawing/2014/main" xmlns="" id="{7F1C469A-A60A-4358-B08D-36F7582AC2A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81075" y="6207125"/>
                <a:ext cx="274638" cy="274638"/>
              </a:xfrm>
              <a:custGeom>
                <a:avLst/>
                <a:gdLst>
                  <a:gd name="T0" fmla="*/ 673 w 762"/>
                  <a:gd name="T1" fmla="*/ 624 h 763"/>
                  <a:gd name="T2" fmla="*/ 708 w 762"/>
                  <a:gd name="T3" fmla="*/ 576 h 763"/>
                  <a:gd name="T4" fmla="*/ 692 w 762"/>
                  <a:gd name="T5" fmla="*/ 524 h 763"/>
                  <a:gd name="T6" fmla="*/ 664 w 762"/>
                  <a:gd name="T7" fmla="*/ 490 h 763"/>
                  <a:gd name="T8" fmla="*/ 683 w 762"/>
                  <a:gd name="T9" fmla="*/ 405 h 763"/>
                  <a:gd name="T10" fmla="*/ 723 w 762"/>
                  <a:gd name="T11" fmla="*/ 386 h 763"/>
                  <a:gd name="T12" fmla="*/ 759 w 762"/>
                  <a:gd name="T13" fmla="*/ 346 h 763"/>
                  <a:gd name="T14" fmla="*/ 749 w 762"/>
                  <a:gd name="T15" fmla="*/ 288 h 763"/>
                  <a:gd name="T16" fmla="*/ 702 w 762"/>
                  <a:gd name="T17" fmla="*/ 263 h 763"/>
                  <a:gd name="T18" fmla="*/ 657 w 762"/>
                  <a:gd name="T19" fmla="*/ 258 h 763"/>
                  <a:gd name="T20" fmla="*/ 611 w 762"/>
                  <a:gd name="T21" fmla="*/ 186 h 763"/>
                  <a:gd name="T22" fmla="*/ 626 w 762"/>
                  <a:gd name="T23" fmla="*/ 143 h 763"/>
                  <a:gd name="T24" fmla="*/ 624 w 762"/>
                  <a:gd name="T25" fmla="*/ 89 h 763"/>
                  <a:gd name="T26" fmla="*/ 575 w 762"/>
                  <a:gd name="T27" fmla="*/ 55 h 763"/>
                  <a:gd name="T28" fmla="*/ 524 w 762"/>
                  <a:gd name="T29" fmla="*/ 70 h 763"/>
                  <a:gd name="T30" fmla="*/ 488 w 762"/>
                  <a:gd name="T31" fmla="*/ 99 h 763"/>
                  <a:gd name="T32" fmla="*/ 405 w 762"/>
                  <a:gd name="T33" fmla="*/ 80 h 763"/>
                  <a:gd name="T34" fmla="*/ 386 w 762"/>
                  <a:gd name="T35" fmla="*/ 39 h 763"/>
                  <a:gd name="T36" fmla="*/ 346 w 762"/>
                  <a:gd name="T37" fmla="*/ 3 h 763"/>
                  <a:gd name="T38" fmla="*/ 287 w 762"/>
                  <a:gd name="T39" fmla="*/ 13 h 763"/>
                  <a:gd name="T40" fmla="*/ 262 w 762"/>
                  <a:gd name="T41" fmla="*/ 61 h 763"/>
                  <a:gd name="T42" fmla="*/ 257 w 762"/>
                  <a:gd name="T43" fmla="*/ 106 h 763"/>
                  <a:gd name="T44" fmla="*/ 185 w 762"/>
                  <a:gd name="T45" fmla="*/ 152 h 763"/>
                  <a:gd name="T46" fmla="*/ 142 w 762"/>
                  <a:gd name="T47" fmla="*/ 136 h 763"/>
                  <a:gd name="T48" fmla="*/ 89 w 762"/>
                  <a:gd name="T49" fmla="*/ 139 h 763"/>
                  <a:gd name="T50" fmla="*/ 54 w 762"/>
                  <a:gd name="T51" fmla="*/ 188 h 763"/>
                  <a:gd name="T52" fmla="*/ 70 w 762"/>
                  <a:gd name="T53" fmla="*/ 239 h 763"/>
                  <a:gd name="T54" fmla="*/ 98 w 762"/>
                  <a:gd name="T55" fmla="*/ 274 h 763"/>
                  <a:gd name="T56" fmla="*/ 79 w 762"/>
                  <a:gd name="T57" fmla="*/ 358 h 763"/>
                  <a:gd name="T58" fmla="*/ 39 w 762"/>
                  <a:gd name="T59" fmla="*/ 377 h 763"/>
                  <a:gd name="T60" fmla="*/ 3 w 762"/>
                  <a:gd name="T61" fmla="*/ 417 h 763"/>
                  <a:gd name="T62" fmla="*/ 13 w 762"/>
                  <a:gd name="T63" fmla="*/ 475 h 763"/>
                  <a:gd name="T64" fmla="*/ 60 w 762"/>
                  <a:gd name="T65" fmla="*/ 501 h 763"/>
                  <a:gd name="T66" fmla="*/ 104 w 762"/>
                  <a:gd name="T67" fmla="*/ 505 h 763"/>
                  <a:gd name="T68" fmla="*/ 151 w 762"/>
                  <a:gd name="T69" fmla="*/ 579 h 763"/>
                  <a:gd name="T70" fmla="*/ 136 w 762"/>
                  <a:gd name="T71" fmla="*/ 621 h 763"/>
                  <a:gd name="T72" fmla="*/ 138 w 762"/>
                  <a:gd name="T73" fmla="*/ 674 h 763"/>
                  <a:gd name="T74" fmla="*/ 187 w 762"/>
                  <a:gd name="T75" fmla="*/ 708 h 763"/>
                  <a:gd name="T76" fmla="*/ 238 w 762"/>
                  <a:gd name="T77" fmla="*/ 693 h 763"/>
                  <a:gd name="T78" fmla="*/ 273 w 762"/>
                  <a:gd name="T79" fmla="*/ 665 h 763"/>
                  <a:gd name="T80" fmla="*/ 358 w 762"/>
                  <a:gd name="T81" fmla="*/ 684 h 763"/>
                  <a:gd name="T82" fmla="*/ 377 w 762"/>
                  <a:gd name="T83" fmla="*/ 724 h 763"/>
                  <a:gd name="T84" fmla="*/ 416 w 762"/>
                  <a:gd name="T85" fmla="*/ 760 h 763"/>
                  <a:gd name="T86" fmla="*/ 475 w 762"/>
                  <a:gd name="T87" fmla="*/ 750 h 763"/>
                  <a:gd name="T88" fmla="*/ 500 w 762"/>
                  <a:gd name="T89" fmla="*/ 703 h 763"/>
                  <a:gd name="T90" fmla="*/ 505 w 762"/>
                  <a:gd name="T91" fmla="*/ 659 h 763"/>
                  <a:gd name="T92" fmla="*/ 578 w 762"/>
                  <a:gd name="T93" fmla="*/ 612 h 763"/>
                  <a:gd name="T94" fmla="*/ 620 w 762"/>
                  <a:gd name="T95" fmla="*/ 627 h 763"/>
                  <a:gd name="T96" fmla="*/ 673 w 762"/>
                  <a:gd name="T97" fmla="*/ 624 h 763"/>
                  <a:gd name="T98" fmla="*/ 407 w 762"/>
                  <a:gd name="T99" fmla="*/ 532 h 763"/>
                  <a:gd name="T100" fmla="*/ 232 w 762"/>
                  <a:gd name="T101" fmla="*/ 408 h 763"/>
                  <a:gd name="T102" fmla="*/ 355 w 762"/>
                  <a:gd name="T103" fmla="*/ 233 h 763"/>
                  <a:gd name="T104" fmla="*/ 530 w 762"/>
                  <a:gd name="T105" fmla="*/ 357 h 763"/>
                  <a:gd name="T106" fmla="*/ 407 w 762"/>
                  <a:gd name="T107" fmla="*/ 532 h 7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762" h="763">
                    <a:moveTo>
                      <a:pt x="673" y="624"/>
                    </a:moveTo>
                    <a:cubicBezTo>
                      <a:pt x="708" y="576"/>
                      <a:pt x="708" y="576"/>
                      <a:pt x="708" y="576"/>
                    </a:cubicBezTo>
                    <a:cubicBezTo>
                      <a:pt x="718" y="561"/>
                      <a:pt x="704" y="539"/>
                      <a:pt x="692" y="524"/>
                    </a:cubicBezTo>
                    <a:cubicBezTo>
                      <a:pt x="682" y="512"/>
                      <a:pt x="669" y="495"/>
                      <a:pt x="664" y="490"/>
                    </a:cubicBezTo>
                    <a:cubicBezTo>
                      <a:pt x="674" y="463"/>
                      <a:pt x="681" y="435"/>
                      <a:pt x="683" y="405"/>
                    </a:cubicBezTo>
                    <a:cubicBezTo>
                      <a:pt x="689" y="403"/>
                      <a:pt x="707" y="394"/>
                      <a:pt x="723" y="386"/>
                    </a:cubicBezTo>
                    <a:cubicBezTo>
                      <a:pt x="743" y="376"/>
                      <a:pt x="762" y="364"/>
                      <a:pt x="759" y="346"/>
                    </a:cubicBezTo>
                    <a:cubicBezTo>
                      <a:pt x="749" y="288"/>
                      <a:pt x="749" y="288"/>
                      <a:pt x="749" y="288"/>
                    </a:cubicBezTo>
                    <a:cubicBezTo>
                      <a:pt x="746" y="270"/>
                      <a:pt x="721" y="264"/>
                      <a:pt x="702" y="263"/>
                    </a:cubicBezTo>
                    <a:cubicBezTo>
                      <a:pt x="686" y="261"/>
                      <a:pt x="664" y="259"/>
                      <a:pt x="657" y="258"/>
                    </a:cubicBezTo>
                    <a:cubicBezTo>
                      <a:pt x="645" y="231"/>
                      <a:pt x="630" y="207"/>
                      <a:pt x="611" y="186"/>
                    </a:cubicBezTo>
                    <a:cubicBezTo>
                      <a:pt x="613" y="180"/>
                      <a:pt x="620" y="161"/>
                      <a:pt x="626" y="143"/>
                    </a:cubicBezTo>
                    <a:cubicBezTo>
                      <a:pt x="633" y="122"/>
                      <a:pt x="638" y="100"/>
                      <a:pt x="624" y="89"/>
                    </a:cubicBezTo>
                    <a:cubicBezTo>
                      <a:pt x="575" y="55"/>
                      <a:pt x="575" y="55"/>
                      <a:pt x="575" y="55"/>
                    </a:cubicBezTo>
                    <a:cubicBezTo>
                      <a:pt x="560" y="45"/>
                      <a:pt x="539" y="58"/>
                      <a:pt x="524" y="70"/>
                    </a:cubicBezTo>
                    <a:cubicBezTo>
                      <a:pt x="511" y="81"/>
                      <a:pt x="493" y="96"/>
                      <a:pt x="488" y="99"/>
                    </a:cubicBezTo>
                    <a:cubicBezTo>
                      <a:pt x="462" y="89"/>
                      <a:pt x="434" y="83"/>
                      <a:pt x="405" y="80"/>
                    </a:cubicBezTo>
                    <a:cubicBezTo>
                      <a:pt x="403" y="76"/>
                      <a:pt x="394" y="56"/>
                      <a:pt x="386" y="39"/>
                    </a:cubicBezTo>
                    <a:cubicBezTo>
                      <a:pt x="376" y="20"/>
                      <a:pt x="364" y="0"/>
                      <a:pt x="346" y="3"/>
                    </a:cubicBezTo>
                    <a:cubicBezTo>
                      <a:pt x="287" y="13"/>
                      <a:pt x="287" y="13"/>
                      <a:pt x="287" y="13"/>
                    </a:cubicBezTo>
                    <a:cubicBezTo>
                      <a:pt x="269" y="17"/>
                      <a:pt x="264" y="42"/>
                      <a:pt x="262" y="61"/>
                    </a:cubicBezTo>
                    <a:cubicBezTo>
                      <a:pt x="260" y="77"/>
                      <a:pt x="258" y="100"/>
                      <a:pt x="257" y="106"/>
                    </a:cubicBezTo>
                    <a:cubicBezTo>
                      <a:pt x="231" y="118"/>
                      <a:pt x="207" y="133"/>
                      <a:pt x="185" y="152"/>
                    </a:cubicBezTo>
                    <a:cubicBezTo>
                      <a:pt x="180" y="150"/>
                      <a:pt x="160" y="143"/>
                      <a:pt x="142" y="136"/>
                    </a:cubicBezTo>
                    <a:cubicBezTo>
                      <a:pt x="121" y="130"/>
                      <a:pt x="99" y="124"/>
                      <a:pt x="89" y="139"/>
                    </a:cubicBezTo>
                    <a:cubicBezTo>
                      <a:pt x="54" y="188"/>
                      <a:pt x="54" y="188"/>
                      <a:pt x="54" y="188"/>
                    </a:cubicBezTo>
                    <a:cubicBezTo>
                      <a:pt x="44" y="203"/>
                      <a:pt x="58" y="224"/>
                      <a:pt x="70" y="239"/>
                    </a:cubicBezTo>
                    <a:cubicBezTo>
                      <a:pt x="80" y="252"/>
                      <a:pt x="95" y="269"/>
                      <a:pt x="98" y="274"/>
                    </a:cubicBezTo>
                    <a:cubicBezTo>
                      <a:pt x="88" y="301"/>
                      <a:pt x="82" y="329"/>
                      <a:pt x="79" y="358"/>
                    </a:cubicBezTo>
                    <a:cubicBezTo>
                      <a:pt x="74" y="360"/>
                      <a:pt x="55" y="369"/>
                      <a:pt x="39" y="377"/>
                    </a:cubicBezTo>
                    <a:cubicBezTo>
                      <a:pt x="19" y="387"/>
                      <a:pt x="0" y="399"/>
                      <a:pt x="3" y="417"/>
                    </a:cubicBezTo>
                    <a:cubicBezTo>
                      <a:pt x="13" y="475"/>
                      <a:pt x="13" y="475"/>
                      <a:pt x="13" y="475"/>
                    </a:cubicBezTo>
                    <a:cubicBezTo>
                      <a:pt x="16" y="493"/>
                      <a:pt x="41" y="499"/>
                      <a:pt x="60" y="501"/>
                    </a:cubicBezTo>
                    <a:cubicBezTo>
                      <a:pt x="76" y="503"/>
                      <a:pt x="97" y="505"/>
                      <a:pt x="104" y="505"/>
                    </a:cubicBezTo>
                    <a:cubicBezTo>
                      <a:pt x="116" y="532"/>
                      <a:pt x="132" y="557"/>
                      <a:pt x="151" y="579"/>
                    </a:cubicBezTo>
                    <a:cubicBezTo>
                      <a:pt x="148" y="585"/>
                      <a:pt x="141" y="603"/>
                      <a:pt x="136" y="621"/>
                    </a:cubicBezTo>
                    <a:cubicBezTo>
                      <a:pt x="129" y="642"/>
                      <a:pt x="124" y="664"/>
                      <a:pt x="138" y="674"/>
                    </a:cubicBezTo>
                    <a:cubicBezTo>
                      <a:pt x="187" y="708"/>
                      <a:pt x="187" y="708"/>
                      <a:pt x="187" y="708"/>
                    </a:cubicBezTo>
                    <a:cubicBezTo>
                      <a:pt x="202" y="719"/>
                      <a:pt x="223" y="705"/>
                      <a:pt x="238" y="693"/>
                    </a:cubicBezTo>
                    <a:cubicBezTo>
                      <a:pt x="250" y="683"/>
                      <a:pt x="267" y="670"/>
                      <a:pt x="273" y="665"/>
                    </a:cubicBezTo>
                    <a:cubicBezTo>
                      <a:pt x="300" y="676"/>
                      <a:pt x="328" y="682"/>
                      <a:pt x="358" y="684"/>
                    </a:cubicBezTo>
                    <a:cubicBezTo>
                      <a:pt x="361" y="691"/>
                      <a:pt x="369" y="708"/>
                      <a:pt x="377" y="724"/>
                    </a:cubicBezTo>
                    <a:cubicBezTo>
                      <a:pt x="387" y="744"/>
                      <a:pt x="398" y="763"/>
                      <a:pt x="416" y="760"/>
                    </a:cubicBezTo>
                    <a:cubicBezTo>
                      <a:pt x="475" y="750"/>
                      <a:pt x="475" y="750"/>
                      <a:pt x="475" y="750"/>
                    </a:cubicBezTo>
                    <a:cubicBezTo>
                      <a:pt x="493" y="747"/>
                      <a:pt x="498" y="722"/>
                      <a:pt x="500" y="703"/>
                    </a:cubicBezTo>
                    <a:cubicBezTo>
                      <a:pt x="502" y="687"/>
                      <a:pt x="504" y="667"/>
                      <a:pt x="505" y="659"/>
                    </a:cubicBezTo>
                    <a:cubicBezTo>
                      <a:pt x="532" y="647"/>
                      <a:pt x="556" y="631"/>
                      <a:pt x="578" y="612"/>
                    </a:cubicBezTo>
                    <a:cubicBezTo>
                      <a:pt x="585" y="615"/>
                      <a:pt x="603" y="621"/>
                      <a:pt x="620" y="627"/>
                    </a:cubicBezTo>
                    <a:cubicBezTo>
                      <a:pt x="641" y="634"/>
                      <a:pt x="663" y="639"/>
                      <a:pt x="673" y="624"/>
                    </a:cubicBezTo>
                    <a:close/>
                    <a:moveTo>
                      <a:pt x="407" y="532"/>
                    </a:moveTo>
                    <a:cubicBezTo>
                      <a:pt x="325" y="546"/>
                      <a:pt x="246" y="491"/>
                      <a:pt x="232" y="408"/>
                    </a:cubicBezTo>
                    <a:cubicBezTo>
                      <a:pt x="218" y="326"/>
                      <a:pt x="273" y="247"/>
                      <a:pt x="355" y="233"/>
                    </a:cubicBezTo>
                    <a:cubicBezTo>
                      <a:pt x="438" y="219"/>
                      <a:pt x="516" y="274"/>
                      <a:pt x="530" y="357"/>
                    </a:cubicBezTo>
                    <a:cubicBezTo>
                      <a:pt x="545" y="439"/>
                      <a:pt x="489" y="517"/>
                      <a:pt x="407" y="5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61" name="矩形 60">
              <a:extLst>
                <a:ext uri="{FF2B5EF4-FFF2-40B4-BE49-F238E27FC236}">
                  <a16:creationId xmlns:a16="http://schemas.microsoft.com/office/drawing/2014/main" xmlns="" id="{6DCF5247-36E3-4ACA-9299-00104C360D9E}"/>
                </a:ext>
              </a:extLst>
            </p:cNvPr>
            <p:cNvSpPr/>
            <p:nvPr/>
          </p:nvSpPr>
          <p:spPr>
            <a:xfrm>
              <a:off x="4717156" y="3908111"/>
              <a:ext cx="2864743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sz="2400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7" name="TextBox 11">
              <a:extLst>
                <a:ext uri="{FF2B5EF4-FFF2-40B4-BE49-F238E27FC236}">
                  <a16:creationId xmlns:a16="http://schemas.microsoft.com/office/drawing/2014/main" xmlns="" id="{F87839AE-2F69-4245-B61C-6FBEFE965F52}"/>
                </a:ext>
              </a:extLst>
            </p:cNvPr>
            <p:cNvSpPr txBox="1"/>
            <p:nvPr/>
          </p:nvSpPr>
          <p:spPr>
            <a:xfrm>
              <a:off x="4749433" y="4695012"/>
              <a:ext cx="2661017" cy="11079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-45720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1100" dirty="0">
                <a:solidFill>
                  <a:srgbClr val="60606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FDF280BD-AD9C-4DF7-8F44-50ACB805E935}"/>
              </a:ext>
            </a:extLst>
          </p:cNvPr>
          <p:cNvGrpSpPr/>
          <p:nvPr/>
        </p:nvGrpSpPr>
        <p:grpSpPr>
          <a:xfrm>
            <a:off x="8148706" y="3645024"/>
            <a:ext cx="3338444" cy="2648526"/>
            <a:chOff x="8148706" y="3645024"/>
            <a:chExt cx="3338444" cy="2648526"/>
          </a:xfrm>
        </p:grpSpPr>
        <p:sp>
          <p:nvSpPr>
            <p:cNvPr id="53" name="矩形 52">
              <a:extLst>
                <a:ext uri="{FF2B5EF4-FFF2-40B4-BE49-F238E27FC236}">
                  <a16:creationId xmlns:a16="http://schemas.microsoft.com/office/drawing/2014/main" xmlns="" id="{025FCCAA-20D9-4499-9E66-61F4FAE2F3AF}"/>
                </a:ext>
              </a:extLst>
            </p:cNvPr>
            <p:cNvSpPr/>
            <p:nvPr/>
          </p:nvSpPr>
          <p:spPr>
            <a:xfrm>
              <a:off x="8148706" y="3645024"/>
              <a:ext cx="3338444" cy="26485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254000" sx="102000" sy="102000" algn="ctr" rotWithShape="0">
                <a:srgbClr val="002774">
                  <a:alpha val="4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zh-CN" altLang="en-US" sz="1400"/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xmlns="" id="{9D147153-547B-4BE6-823F-C8AC3DB38EAB}"/>
                </a:ext>
              </a:extLst>
            </p:cNvPr>
            <p:cNvGrpSpPr/>
            <p:nvPr/>
          </p:nvGrpSpPr>
          <p:grpSpPr>
            <a:xfrm>
              <a:off x="11009440" y="5629379"/>
              <a:ext cx="320096" cy="469058"/>
              <a:chOff x="17351375" y="-5540375"/>
              <a:chExt cx="6989763" cy="10242551"/>
            </a:xfrm>
            <a:solidFill>
              <a:srgbClr val="004899"/>
            </a:solidFill>
          </p:grpSpPr>
          <p:sp>
            <p:nvSpPr>
              <p:cNvPr id="58" name="Freeform 13">
                <a:extLst>
                  <a:ext uri="{FF2B5EF4-FFF2-40B4-BE49-F238E27FC236}">
                    <a16:creationId xmlns:a16="http://schemas.microsoft.com/office/drawing/2014/main" xmlns="" id="{AD0C675A-EC90-4E80-B895-5949F4684B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8788" y="3986213"/>
                <a:ext cx="2671763" cy="715963"/>
              </a:xfrm>
              <a:custGeom>
                <a:avLst/>
                <a:gdLst>
                  <a:gd name="T0" fmla="*/ 545 w 631"/>
                  <a:gd name="T1" fmla="*/ 0 h 169"/>
                  <a:gd name="T2" fmla="*/ 86 w 631"/>
                  <a:gd name="T3" fmla="*/ 0 h 169"/>
                  <a:gd name="T4" fmla="*/ 0 w 631"/>
                  <a:gd name="T5" fmla="*/ 85 h 169"/>
                  <a:gd name="T6" fmla="*/ 86 w 631"/>
                  <a:gd name="T7" fmla="*/ 169 h 169"/>
                  <a:gd name="T8" fmla="*/ 545 w 631"/>
                  <a:gd name="T9" fmla="*/ 169 h 169"/>
                  <a:gd name="T10" fmla="*/ 631 w 631"/>
                  <a:gd name="T11" fmla="*/ 85 h 169"/>
                  <a:gd name="T12" fmla="*/ 545 w 631"/>
                  <a:gd name="T1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1" h="169">
                    <a:moveTo>
                      <a:pt x="545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39" y="0"/>
                      <a:pt x="0" y="38"/>
                      <a:pt x="0" y="85"/>
                    </a:cubicBezTo>
                    <a:cubicBezTo>
                      <a:pt x="0" y="132"/>
                      <a:pt x="39" y="169"/>
                      <a:pt x="86" y="169"/>
                    </a:cubicBezTo>
                    <a:cubicBezTo>
                      <a:pt x="545" y="169"/>
                      <a:pt x="545" y="169"/>
                      <a:pt x="545" y="169"/>
                    </a:cubicBezTo>
                    <a:cubicBezTo>
                      <a:pt x="593" y="169"/>
                      <a:pt x="631" y="132"/>
                      <a:pt x="631" y="85"/>
                    </a:cubicBezTo>
                    <a:cubicBezTo>
                      <a:pt x="631" y="38"/>
                      <a:pt x="593" y="0"/>
                      <a:pt x="5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59" name="Freeform 19">
                <a:extLst>
                  <a:ext uri="{FF2B5EF4-FFF2-40B4-BE49-F238E27FC236}">
                    <a16:creationId xmlns:a16="http://schemas.microsoft.com/office/drawing/2014/main" xmlns="" id="{6CEBC665-EC6B-4B77-BA38-A63142A7DB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7351375" y="-5540375"/>
                <a:ext cx="6989763" cy="8394700"/>
              </a:xfrm>
              <a:custGeom>
                <a:avLst/>
                <a:gdLst>
                  <a:gd name="T0" fmla="*/ 1650 w 1650"/>
                  <a:gd name="T1" fmla="*/ 812 h 1981"/>
                  <a:gd name="T2" fmla="*/ 1121 w 1650"/>
                  <a:gd name="T3" fmla="*/ 55 h 1981"/>
                  <a:gd name="T4" fmla="*/ 1060 w 1650"/>
                  <a:gd name="T5" fmla="*/ 33 h 1981"/>
                  <a:gd name="T6" fmla="*/ 905 w 1650"/>
                  <a:gd name="T7" fmla="*/ 4 h 1981"/>
                  <a:gd name="T8" fmla="*/ 904 w 1650"/>
                  <a:gd name="T9" fmla="*/ 4 h 1981"/>
                  <a:gd name="T10" fmla="*/ 823 w 1650"/>
                  <a:gd name="T11" fmla="*/ 0 h 1981"/>
                  <a:gd name="T12" fmla="*/ 745 w 1650"/>
                  <a:gd name="T13" fmla="*/ 4 h 1981"/>
                  <a:gd name="T14" fmla="*/ 590 w 1650"/>
                  <a:gd name="T15" fmla="*/ 33 h 1981"/>
                  <a:gd name="T16" fmla="*/ 531 w 1650"/>
                  <a:gd name="T17" fmla="*/ 54 h 1981"/>
                  <a:gd name="T18" fmla="*/ 0 w 1650"/>
                  <a:gd name="T19" fmla="*/ 812 h 1981"/>
                  <a:gd name="T20" fmla="*/ 262 w 1650"/>
                  <a:gd name="T21" fmla="*/ 1435 h 1981"/>
                  <a:gd name="T22" fmla="*/ 377 w 1650"/>
                  <a:gd name="T23" fmla="*/ 1584 h 1981"/>
                  <a:gd name="T24" fmla="*/ 393 w 1650"/>
                  <a:gd name="T25" fmla="*/ 1785 h 1981"/>
                  <a:gd name="T26" fmla="*/ 1056 w 1650"/>
                  <a:gd name="T27" fmla="*/ 1981 h 1981"/>
                  <a:gd name="T28" fmla="*/ 1256 w 1650"/>
                  <a:gd name="T29" fmla="*/ 1778 h 1981"/>
                  <a:gd name="T30" fmla="*/ 1288 w 1650"/>
                  <a:gd name="T31" fmla="*/ 1547 h 1981"/>
                  <a:gd name="T32" fmla="*/ 1553 w 1650"/>
                  <a:gd name="T33" fmla="*/ 1220 h 1981"/>
                  <a:gd name="T34" fmla="*/ 1461 w 1650"/>
                  <a:gd name="T35" fmla="*/ 1091 h 1981"/>
                  <a:gd name="T36" fmla="*/ 1286 w 1650"/>
                  <a:gd name="T37" fmla="*/ 1341 h 1981"/>
                  <a:gd name="T38" fmla="*/ 1135 w 1650"/>
                  <a:gd name="T39" fmla="*/ 1559 h 1981"/>
                  <a:gd name="T40" fmla="*/ 1117 w 1650"/>
                  <a:gd name="T41" fmla="*/ 1785 h 1981"/>
                  <a:gd name="T42" fmla="*/ 888 w 1650"/>
                  <a:gd name="T43" fmla="*/ 1844 h 1981"/>
                  <a:gd name="T44" fmla="*/ 1111 w 1650"/>
                  <a:gd name="T45" fmla="*/ 992 h 1981"/>
                  <a:gd name="T46" fmla="*/ 1013 w 1650"/>
                  <a:gd name="T47" fmla="*/ 893 h 1981"/>
                  <a:gd name="T48" fmla="*/ 624 w 1650"/>
                  <a:gd name="T49" fmla="*/ 893 h 1981"/>
                  <a:gd name="T50" fmla="*/ 526 w 1650"/>
                  <a:gd name="T51" fmla="*/ 992 h 1981"/>
                  <a:gd name="T52" fmla="*/ 749 w 1650"/>
                  <a:gd name="T53" fmla="*/ 1844 h 1981"/>
                  <a:gd name="T54" fmla="*/ 551 w 1650"/>
                  <a:gd name="T55" fmla="*/ 1827 h 1981"/>
                  <a:gd name="T56" fmla="*/ 533 w 1650"/>
                  <a:gd name="T57" fmla="*/ 1778 h 1981"/>
                  <a:gd name="T58" fmla="*/ 480 w 1650"/>
                  <a:gd name="T59" fmla="*/ 1475 h 1981"/>
                  <a:gd name="T60" fmla="*/ 219 w 1650"/>
                  <a:gd name="T61" fmla="*/ 1155 h 1981"/>
                  <a:gd name="T62" fmla="*/ 278 w 1650"/>
                  <a:gd name="T63" fmla="*/ 406 h 1981"/>
                  <a:gd name="T64" fmla="*/ 647 w 1650"/>
                  <a:gd name="T65" fmla="*/ 161 h 1981"/>
                  <a:gd name="T66" fmla="*/ 753 w 1650"/>
                  <a:gd name="T67" fmla="*/ 142 h 1981"/>
                  <a:gd name="T68" fmla="*/ 821 w 1650"/>
                  <a:gd name="T69" fmla="*/ 137 h 1981"/>
                  <a:gd name="T70" fmla="*/ 828 w 1650"/>
                  <a:gd name="T71" fmla="*/ 138 h 1981"/>
                  <a:gd name="T72" fmla="*/ 890 w 1650"/>
                  <a:gd name="T73" fmla="*/ 141 h 1981"/>
                  <a:gd name="T74" fmla="*/ 897 w 1650"/>
                  <a:gd name="T75" fmla="*/ 142 h 1981"/>
                  <a:gd name="T76" fmla="*/ 1020 w 1650"/>
                  <a:gd name="T77" fmla="*/ 166 h 1981"/>
                  <a:gd name="T78" fmla="*/ 1510 w 1650"/>
                  <a:gd name="T79" fmla="*/ 812 h 19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650" h="1981">
                    <a:moveTo>
                      <a:pt x="1650" y="812"/>
                    </a:moveTo>
                    <a:cubicBezTo>
                      <a:pt x="1650" y="812"/>
                      <a:pt x="1650" y="812"/>
                      <a:pt x="1650" y="812"/>
                    </a:cubicBezTo>
                    <a:cubicBezTo>
                      <a:pt x="1650" y="629"/>
                      <a:pt x="1587" y="459"/>
                      <a:pt x="1483" y="323"/>
                    </a:cubicBezTo>
                    <a:cubicBezTo>
                      <a:pt x="1391" y="204"/>
                      <a:pt x="1266" y="110"/>
                      <a:pt x="1121" y="55"/>
                    </a:cubicBezTo>
                    <a:cubicBezTo>
                      <a:pt x="1122" y="51"/>
                      <a:pt x="1122" y="51"/>
                      <a:pt x="1122" y="51"/>
                    </a:cubicBezTo>
                    <a:cubicBezTo>
                      <a:pt x="1060" y="33"/>
                      <a:pt x="1060" y="33"/>
                      <a:pt x="1060" y="33"/>
                    </a:cubicBezTo>
                    <a:cubicBezTo>
                      <a:pt x="1012" y="20"/>
                      <a:pt x="962" y="10"/>
                      <a:pt x="912" y="5"/>
                    </a:cubicBezTo>
                    <a:cubicBezTo>
                      <a:pt x="905" y="4"/>
                      <a:pt x="905" y="4"/>
                      <a:pt x="905" y="4"/>
                    </a:cubicBezTo>
                    <a:cubicBezTo>
                      <a:pt x="904" y="4"/>
                      <a:pt x="904" y="4"/>
                      <a:pt x="904" y="4"/>
                    </a:cubicBezTo>
                    <a:cubicBezTo>
                      <a:pt x="904" y="4"/>
                      <a:pt x="904" y="4"/>
                      <a:pt x="904" y="4"/>
                    </a:cubicBezTo>
                    <a:cubicBezTo>
                      <a:pt x="879" y="2"/>
                      <a:pt x="854" y="0"/>
                      <a:pt x="827" y="0"/>
                    </a:cubicBezTo>
                    <a:cubicBezTo>
                      <a:pt x="823" y="0"/>
                      <a:pt x="823" y="0"/>
                      <a:pt x="823" y="0"/>
                    </a:cubicBezTo>
                    <a:cubicBezTo>
                      <a:pt x="796" y="0"/>
                      <a:pt x="770" y="2"/>
                      <a:pt x="745" y="4"/>
                    </a:cubicBezTo>
                    <a:cubicBezTo>
                      <a:pt x="745" y="4"/>
                      <a:pt x="745" y="4"/>
                      <a:pt x="745" y="4"/>
                    </a:cubicBezTo>
                    <a:cubicBezTo>
                      <a:pt x="738" y="5"/>
                      <a:pt x="738" y="5"/>
                      <a:pt x="738" y="5"/>
                    </a:cubicBezTo>
                    <a:cubicBezTo>
                      <a:pt x="687" y="10"/>
                      <a:pt x="638" y="20"/>
                      <a:pt x="590" y="33"/>
                    </a:cubicBezTo>
                    <a:cubicBezTo>
                      <a:pt x="530" y="51"/>
                      <a:pt x="530" y="51"/>
                      <a:pt x="530" y="51"/>
                    </a:cubicBezTo>
                    <a:cubicBezTo>
                      <a:pt x="531" y="54"/>
                      <a:pt x="531" y="54"/>
                      <a:pt x="531" y="54"/>
                    </a:cubicBezTo>
                    <a:cubicBezTo>
                      <a:pt x="385" y="109"/>
                      <a:pt x="259" y="203"/>
                      <a:pt x="167" y="323"/>
                    </a:cubicBezTo>
                    <a:cubicBezTo>
                      <a:pt x="62" y="459"/>
                      <a:pt x="0" y="629"/>
                      <a:pt x="0" y="812"/>
                    </a:cubicBezTo>
                    <a:cubicBezTo>
                      <a:pt x="0" y="944"/>
                      <a:pt x="23" y="1052"/>
                      <a:pt x="59" y="1141"/>
                    </a:cubicBezTo>
                    <a:cubicBezTo>
                      <a:pt x="113" y="1276"/>
                      <a:pt x="196" y="1366"/>
                      <a:pt x="262" y="1435"/>
                    </a:cubicBezTo>
                    <a:cubicBezTo>
                      <a:pt x="295" y="1469"/>
                      <a:pt x="324" y="1499"/>
                      <a:pt x="344" y="1524"/>
                    </a:cubicBezTo>
                    <a:cubicBezTo>
                      <a:pt x="365" y="1549"/>
                      <a:pt x="374" y="1568"/>
                      <a:pt x="377" y="1584"/>
                    </a:cubicBezTo>
                    <a:cubicBezTo>
                      <a:pt x="392" y="1659"/>
                      <a:pt x="393" y="1754"/>
                      <a:pt x="393" y="1778"/>
                    </a:cubicBezTo>
                    <a:cubicBezTo>
                      <a:pt x="393" y="1785"/>
                      <a:pt x="393" y="1785"/>
                      <a:pt x="393" y="1785"/>
                    </a:cubicBezTo>
                    <a:cubicBezTo>
                      <a:pt x="393" y="1893"/>
                      <a:pt x="483" y="1981"/>
                      <a:pt x="593" y="1981"/>
                    </a:cubicBezTo>
                    <a:cubicBezTo>
                      <a:pt x="1056" y="1981"/>
                      <a:pt x="1056" y="1981"/>
                      <a:pt x="1056" y="1981"/>
                    </a:cubicBezTo>
                    <a:cubicBezTo>
                      <a:pt x="1167" y="1981"/>
                      <a:pt x="1256" y="1893"/>
                      <a:pt x="1256" y="1785"/>
                    </a:cubicBezTo>
                    <a:cubicBezTo>
                      <a:pt x="1256" y="1778"/>
                      <a:pt x="1256" y="1778"/>
                      <a:pt x="1256" y="1778"/>
                    </a:cubicBezTo>
                    <a:cubicBezTo>
                      <a:pt x="1256" y="1754"/>
                      <a:pt x="1258" y="1659"/>
                      <a:pt x="1272" y="1584"/>
                    </a:cubicBezTo>
                    <a:cubicBezTo>
                      <a:pt x="1274" y="1574"/>
                      <a:pt x="1279" y="1562"/>
                      <a:pt x="1288" y="1547"/>
                    </a:cubicBezTo>
                    <a:cubicBezTo>
                      <a:pt x="1304" y="1522"/>
                      <a:pt x="1334" y="1490"/>
                      <a:pt x="1371" y="1452"/>
                    </a:cubicBezTo>
                    <a:cubicBezTo>
                      <a:pt x="1427" y="1395"/>
                      <a:pt x="1497" y="1322"/>
                      <a:pt x="1553" y="1220"/>
                    </a:cubicBezTo>
                    <a:cubicBezTo>
                      <a:pt x="1610" y="1117"/>
                      <a:pt x="1650" y="985"/>
                      <a:pt x="1650" y="812"/>
                    </a:cubicBezTo>
                    <a:close/>
                    <a:moveTo>
                      <a:pt x="1461" y="1091"/>
                    </a:moveTo>
                    <a:cubicBezTo>
                      <a:pt x="1461" y="1091"/>
                      <a:pt x="1461" y="1091"/>
                      <a:pt x="1461" y="1091"/>
                    </a:cubicBezTo>
                    <a:cubicBezTo>
                      <a:pt x="1416" y="1200"/>
                      <a:pt x="1350" y="1275"/>
                      <a:pt x="1286" y="1341"/>
                    </a:cubicBezTo>
                    <a:cubicBezTo>
                      <a:pt x="1254" y="1374"/>
                      <a:pt x="1223" y="1405"/>
                      <a:pt x="1195" y="1439"/>
                    </a:cubicBezTo>
                    <a:cubicBezTo>
                      <a:pt x="1168" y="1473"/>
                      <a:pt x="1144" y="1511"/>
                      <a:pt x="1135" y="1559"/>
                    </a:cubicBezTo>
                    <a:cubicBezTo>
                      <a:pt x="1117" y="1651"/>
                      <a:pt x="1117" y="1750"/>
                      <a:pt x="1117" y="1778"/>
                    </a:cubicBezTo>
                    <a:cubicBezTo>
                      <a:pt x="1117" y="1785"/>
                      <a:pt x="1117" y="1785"/>
                      <a:pt x="1117" y="1785"/>
                    </a:cubicBezTo>
                    <a:cubicBezTo>
                      <a:pt x="1116" y="1818"/>
                      <a:pt x="1090" y="1844"/>
                      <a:pt x="1056" y="1844"/>
                    </a:cubicBezTo>
                    <a:cubicBezTo>
                      <a:pt x="888" y="1844"/>
                      <a:pt x="888" y="1844"/>
                      <a:pt x="888" y="1844"/>
                    </a:cubicBezTo>
                    <a:cubicBezTo>
                      <a:pt x="888" y="1215"/>
                      <a:pt x="888" y="1215"/>
                      <a:pt x="888" y="1215"/>
                    </a:cubicBezTo>
                    <a:cubicBezTo>
                      <a:pt x="1111" y="992"/>
                      <a:pt x="1111" y="992"/>
                      <a:pt x="1111" y="992"/>
                    </a:cubicBezTo>
                    <a:cubicBezTo>
                      <a:pt x="1138" y="965"/>
                      <a:pt x="1138" y="921"/>
                      <a:pt x="1111" y="893"/>
                    </a:cubicBezTo>
                    <a:cubicBezTo>
                      <a:pt x="1084" y="866"/>
                      <a:pt x="1040" y="866"/>
                      <a:pt x="1013" y="893"/>
                    </a:cubicBezTo>
                    <a:cubicBezTo>
                      <a:pt x="819" y="1088"/>
                      <a:pt x="819" y="1088"/>
                      <a:pt x="819" y="1088"/>
                    </a:cubicBezTo>
                    <a:cubicBezTo>
                      <a:pt x="624" y="893"/>
                      <a:pt x="624" y="893"/>
                      <a:pt x="624" y="893"/>
                    </a:cubicBezTo>
                    <a:cubicBezTo>
                      <a:pt x="597" y="866"/>
                      <a:pt x="553" y="866"/>
                      <a:pt x="526" y="893"/>
                    </a:cubicBezTo>
                    <a:cubicBezTo>
                      <a:pt x="499" y="921"/>
                      <a:pt x="499" y="965"/>
                      <a:pt x="526" y="992"/>
                    </a:cubicBezTo>
                    <a:cubicBezTo>
                      <a:pt x="749" y="1215"/>
                      <a:pt x="749" y="1215"/>
                      <a:pt x="749" y="1215"/>
                    </a:cubicBezTo>
                    <a:cubicBezTo>
                      <a:pt x="749" y="1844"/>
                      <a:pt x="749" y="1844"/>
                      <a:pt x="749" y="1844"/>
                    </a:cubicBezTo>
                    <a:cubicBezTo>
                      <a:pt x="593" y="1844"/>
                      <a:pt x="593" y="1844"/>
                      <a:pt x="593" y="1844"/>
                    </a:cubicBezTo>
                    <a:cubicBezTo>
                      <a:pt x="576" y="1844"/>
                      <a:pt x="562" y="1838"/>
                      <a:pt x="551" y="1827"/>
                    </a:cubicBezTo>
                    <a:cubicBezTo>
                      <a:pt x="540" y="1816"/>
                      <a:pt x="533" y="1801"/>
                      <a:pt x="533" y="1785"/>
                    </a:cubicBezTo>
                    <a:cubicBezTo>
                      <a:pt x="533" y="1778"/>
                      <a:pt x="533" y="1778"/>
                      <a:pt x="533" y="1778"/>
                    </a:cubicBezTo>
                    <a:cubicBezTo>
                      <a:pt x="533" y="1749"/>
                      <a:pt x="532" y="1651"/>
                      <a:pt x="515" y="1559"/>
                    </a:cubicBezTo>
                    <a:cubicBezTo>
                      <a:pt x="509" y="1527"/>
                      <a:pt x="496" y="1499"/>
                      <a:pt x="480" y="1475"/>
                    </a:cubicBezTo>
                    <a:cubicBezTo>
                      <a:pt x="452" y="1431"/>
                      <a:pt x="416" y="1395"/>
                      <a:pt x="380" y="1357"/>
                    </a:cubicBezTo>
                    <a:cubicBezTo>
                      <a:pt x="324" y="1300"/>
                      <a:pt x="265" y="1239"/>
                      <a:pt x="219" y="1155"/>
                    </a:cubicBezTo>
                    <a:cubicBezTo>
                      <a:pt x="174" y="1071"/>
                      <a:pt x="140" y="965"/>
                      <a:pt x="140" y="812"/>
                    </a:cubicBezTo>
                    <a:cubicBezTo>
                      <a:pt x="140" y="659"/>
                      <a:pt x="191" y="519"/>
                      <a:pt x="278" y="406"/>
                    </a:cubicBezTo>
                    <a:cubicBezTo>
                      <a:pt x="365" y="293"/>
                      <a:pt x="488" y="208"/>
                      <a:pt x="630" y="166"/>
                    </a:cubicBezTo>
                    <a:cubicBezTo>
                      <a:pt x="647" y="161"/>
                      <a:pt x="647" y="161"/>
                      <a:pt x="647" y="161"/>
                    </a:cubicBezTo>
                    <a:cubicBezTo>
                      <a:pt x="681" y="152"/>
                      <a:pt x="716" y="145"/>
                      <a:pt x="752" y="142"/>
                    </a:cubicBezTo>
                    <a:cubicBezTo>
                      <a:pt x="753" y="142"/>
                      <a:pt x="753" y="142"/>
                      <a:pt x="753" y="142"/>
                    </a:cubicBezTo>
                    <a:cubicBezTo>
                      <a:pt x="759" y="141"/>
                      <a:pt x="759" y="141"/>
                      <a:pt x="759" y="141"/>
                    </a:cubicBezTo>
                    <a:cubicBezTo>
                      <a:pt x="780" y="139"/>
                      <a:pt x="801" y="138"/>
                      <a:pt x="821" y="137"/>
                    </a:cubicBezTo>
                    <a:cubicBezTo>
                      <a:pt x="825" y="138"/>
                      <a:pt x="825" y="138"/>
                      <a:pt x="825" y="138"/>
                    </a:cubicBezTo>
                    <a:cubicBezTo>
                      <a:pt x="828" y="138"/>
                      <a:pt x="828" y="138"/>
                      <a:pt x="828" y="138"/>
                    </a:cubicBezTo>
                    <a:cubicBezTo>
                      <a:pt x="849" y="138"/>
                      <a:pt x="869" y="139"/>
                      <a:pt x="890" y="141"/>
                    </a:cubicBezTo>
                    <a:cubicBezTo>
                      <a:pt x="890" y="141"/>
                      <a:pt x="890" y="141"/>
                      <a:pt x="890" y="141"/>
                    </a:cubicBezTo>
                    <a:cubicBezTo>
                      <a:pt x="897" y="142"/>
                      <a:pt x="897" y="142"/>
                      <a:pt x="897" y="142"/>
                    </a:cubicBezTo>
                    <a:cubicBezTo>
                      <a:pt x="897" y="142"/>
                      <a:pt x="897" y="142"/>
                      <a:pt x="897" y="142"/>
                    </a:cubicBezTo>
                    <a:cubicBezTo>
                      <a:pt x="933" y="145"/>
                      <a:pt x="968" y="152"/>
                      <a:pt x="1002" y="161"/>
                    </a:cubicBezTo>
                    <a:cubicBezTo>
                      <a:pt x="1020" y="166"/>
                      <a:pt x="1020" y="166"/>
                      <a:pt x="1020" y="166"/>
                    </a:cubicBezTo>
                    <a:cubicBezTo>
                      <a:pt x="1162" y="208"/>
                      <a:pt x="1284" y="293"/>
                      <a:pt x="1371" y="406"/>
                    </a:cubicBezTo>
                    <a:cubicBezTo>
                      <a:pt x="1458" y="519"/>
                      <a:pt x="1510" y="659"/>
                      <a:pt x="1510" y="812"/>
                    </a:cubicBezTo>
                    <a:cubicBezTo>
                      <a:pt x="1510" y="928"/>
                      <a:pt x="1490" y="1018"/>
                      <a:pt x="1461" y="109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2" name="Freeform 20">
                <a:extLst>
                  <a:ext uri="{FF2B5EF4-FFF2-40B4-BE49-F238E27FC236}">
                    <a16:creationId xmlns:a16="http://schemas.microsoft.com/office/drawing/2014/main" xmlns="" id="{5C748AE1-D661-4519-91FD-1226BCB652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508788" y="3082925"/>
                <a:ext cx="2671763" cy="715963"/>
              </a:xfrm>
              <a:custGeom>
                <a:avLst/>
                <a:gdLst>
                  <a:gd name="T0" fmla="*/ 545 w 631"/>
                  <a:gd name="T1" fmla="*/ 0 h 169"/>
                  <a:gd name="T2" fmla="*/ 86 w 631"/>
                  <a:gd name="T3" fmla="*/ 0 h 169"/>
                  <a:gd name="T4" fmla="*/ 0 w 631"/>
                  <a:gd name="T5" fmla="*/ 85 h 169"/>
                  <a:gd name="T6" fmla="*/ 86 w 631"/>
                  <a:gd name="T7" fmla="*/ 169 h 169"/>
                  <a:gd name="T8" fmla="*/ 545 w 631"/>
                  <a:gd name="T9" fmla="*/ 169 h 169"/>
                  <a:gd name="T10" fmla="*/ 631 w 631"/>
                  <a:gd name="T11" fmla="*/ 85 h 169"/>
                  <a:gd name="T12" fmla="*/ 545 w 631"/>
                  <a:gd name="T13" fmla="*/ 0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1" h="169">
                    <a:moveTo>
                      <a:pt x="545" y="0"/>
                    </a:moveTo>
                    <a:cubicBezTo>
                      <a:pt x="86" y="0"/>
                      <a:pt x="86" y="0"/>
                      <a:pt x="86" y="0"/>
                    </a:cubicBezTo>
                    <a:cubicBezTo>
                      <a:pt x="39" y="0"/>
                      <a:pt x="0" y="38"/>
                      <a:pt x="0" y="85"/>
                    </a:cubicBezTo>
                    <a:cubicBezTo>
                      <a:pt x="0" y="131"/>
                      <a:pt x="39" y="169"/>
                      <a:pt x="86" y="169"/>
                    </a:cubicBezTo>
                    <a:cubicBezTo>
                      <a:pt x="545" y="169"/>
                      <a:pt x="545" y="169"/>
                      <a:pt x="545" y="169"/>
                    </a:cubicBezTo>
                    <a:cubicBezTo>
                      <a:pt x="593" y="169"/>
                      <a:pt x="631" y="131"/>
                      <a:pt x="631" y="85"/>
                    </a:cubicBezTo>
                    <a:cubicBezTo>
                      <a:pt x="631" y="38"/>
                      <a:pt x="593" y="0"/>
                      <a:pt x="54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  <p:sp>
            <p:nvSpPr>
              <p:cNvPr id="63" name="Rectangle 21">
                <a:extLst>
                  <a:ext uri="{FF2B5EF4-FFF2-40B4-BE49-F238E27FC236}">
                    <a16:creationId xmlns:a16="http://schemas.microsoft.com/office/drawing/2014/main" xmlns="" id="{8A23EAE0-6F61-40E5-87CD-DB357D96D7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34763" y="442913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grpSp>
          <p:nvGrpSpPr>
            <p:cNvPr id="68" name="组合 67">
              <a:extLst>
                <a:ext uri="{FF2B5EF4-FFF2-40B4-BE49-F238E27FC236}">
                  <a16:creationId xmlns:a16="http://schemas.microsoft.com/office/drawing/2014/main" xmlns="" id="{80EF226E-08D3-465D-94BF-7CE0AC1BBB08}"/>
                </a:ext>
              </a:extLst>
            </p:cNvPr>
            <p:cNvGrpSpPr/>
            <p:nvPr/>
          </p:nvGrpSpPr>
          <p:grpSpPr>
            <a:xfrm>
              <a:off x="8487535" y="4529770"/>
              <a:ext cx="488872" cy="45719"/>
              <a:chOff x="686622" y="3437639"/>
              <a:chExt cx="576091" cy="0"/>
            </a:xfrm>
          </p:grpSpPr>
          <p:cxnSp>
            <p:nvCxnSpPr>
              <p:cNvPr id="69" name="直接连接符 68">
                <a:extLst>
                  <a:ext uri="{FF2B5EF4-FFF2-40B4-BE49-F238E27FC236}">
                    <a16:creationId xmlns:a16="http://schemas.microsoft.com/office/drawing/2014/main" xmlns="" id="{AADA3586-47B0-40B4-9150-52788CBC1220}"/>
                  </a:ext>
                </a:extLst>
              </p:cNvPr>
              <p:cNvCxnSpPr/>
              <p:nvPr/>
            </p:nvCxnSpPr>
            <p:spPr>
              <a:xfrm flipH="1">
                <a:off x="853240" y="3437639"/>
                <a:ext cx="409473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xmlns="" id="{D6690CD8-5EA5-4987-9115-D7E1778ABCC3}"/>
                  </a:ext>
                </a:extLst>
              </p:cNvPr>
              <p:cNvCxnSpPr/>
              <p:nvPr/>
            </p:nvCxnSpPr>
            <p:spPr>
              <a:xfrm flipH="1">
                <a:off x="686622" y="3437639"/>
                <a:ext cx="74510" cy="0"/>
              </a:xfrm>
              <a:prstGeom prst="line">
                <a:avLst/>
              </a:prstGeom>
              <a:ln w="31750" cap="rnd">
                <a:solidFill>
                  <a:srgbClr val="004899"/>
                </a:solidFill>
              </a:ln>
              <a:effectLst>
                <a:outerShdw blurRad="63500" sx="102000" sy="102000" algn="ctr" rotWithShape="0">
                  <a:srgbClr val="92D050">
                    <a:alpha val="40000"/>
                  </a:srgb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2" name="矩形 81">
              <a:extLst>
                <a:ext uri="{FF2B5EF4-FFF2-40B4-BE49-F238E27FC236}">
                  <a16:creationId xmlns:a16="http://schemas.microsoft.com/office/drawing/2014/main" xmlns="" id="{9F85292D-7CD2-47E1-97F4-3E944937C337}"/>
                </a:ext>
              </a:extLst>
            </p:cNvPr>
            <p:cNvSpPr/>
            <p:nvPr/>
          </p:nvSpPr>
          <p:spPr>
            <a:xfrm>
              <a:off x="8374756" y="3908111"/>
              <a:ext cx="2852044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sz="2400" kern="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88" name="TextBox 11">
              <a:extLst>
                <a:ext uri="{FF2B5EF4-FFF2-40B4-BE49-F238E27FC236}">
                  <a16:creationId xmlns:a16="http://schemas.microsoft.com/office/drawing/2014/main" xmlns="" id="{62652E69-84EC-4853-8828-7A098DCB03AA}"/>
                </a:ext>
              </a:extLst>
            </p:cNvPr>
            <p:cNvSpPr txBox="1"/>
            <p:nvPr/>
          </p:nvSpPr>
          <p:spPr>
            <a:xfrm>
              <a:off x="8394333" y="4695012"/>
              <a:ext cx="2661017" cy="107920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-457200">
                <a:lnSpc>
                  <a:spcPct val="150000"/>
                </a:lnSpc>
                <a:defRPr/>
              </a:pP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自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2007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年起，我们致力于为社会提供最专业的演示设计解决方案。我们精通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PowerPoint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Keynote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Prezi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After Effects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、</a:t>
              </a:r>
              <a:r>
                <a:rPr lang="en-US" altLang="zh-CN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Flash</a:t>
              </a:r>
              <a:r>
                <a:rPr lang="zh-CN" altLang="en-US" sz="1100" dirty="0">
                  <a:solidFill>
                    <a:srgbClr val="606060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  <a:cs typeface="Segoe UI" panose="020B0502040204020203" pitchFamily="34" charset="0"/>
                </a:rPr>
                <a:t>等演示软件，</a:t>
              </a:r>
              <a:endParaRPr lang="en-US" altLang="zh-CN" sz="1100" dirty="0">
                <a:solidFill>
                  <a:srgbClr val="60606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" panose="020B0502040204020203" pitchFamily="34" charset="0"/>
              </a:endParaRPr>
            </a:p>
          </p:txBody>
        </p:sp>
      </p:grpSp>
      <p:grpSp>
        <p:nvGrpSpPr>
          <p:cNvPr id="111" name="组合 110">
            <a:extLst>
              <a:ext uri="{FF2B5EF4-FFF2-40B4-BE49-F238E27FC236}">
                <a16:creationId xmlns:a16="http://schemas.microsoft.com/office/drawing/2014/main" xmlns="" id="{6972557F-0AAC-41D1-BA0B-97099FFA5D13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112" name="组合 111">
              <a:extLst>
                <a:ext uri="{FF2B5EF4-FFF2-40B4-BE49-F238E27FC236}">
                  <a16:creationId xmlns:a16="http://schemas.microsoft.com/office/drawing/2014/main" xmlns="" id="{6F63C1F1-2BD1-4204-B77B-15C3887832EF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47" name="Freeform 43">
                <a:extLst>
                  <a:ext uri="{FF2B5EF4-FFF2-40B4-BE49-F238E27FC236}">
                    <a16:creationId xmlns:a16="http://schemas.microsoft.com/office/drawing/2014/main" xmlns="" id="{876A8863-F52E-4757-AF91-FB53B9E9CF54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48" name="Freeform 44">
                <a:extLst>
                  <a:ext uri="{FF2B5EF4-FFF2-40B4-BE49-F238E27FC236}">
                    <a16:creationId xmlns:a16="http://schemas.microsoft.com/office/drawing/2014/main" xmlns="" id="{EB8C4CE3-B182-4A81-8274-1109B03A6780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113" name="组合 112">
              <a:extLst>
                <a:ext uri="{FF2B5EF4-FFF2-40B4-BE49-F238E27FC236}">
                  <a16:creationId xmlns:a16="http://schemas.microsoft.com/office/drawing/2014/main" xmlns="" id="{AA185178-D8D2-4F47-9814-C222CB673093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114" name="Freeform 45">
                <a:extLst>
                  <a:ext uri="{FF2B5EF4-FFF2-40B4-BE49-F238E27FC236}">
                    <a16:creationId xmlns:a16="http://schemas.microsoft.com/office/drawing/2014/main" xmlns="" id="{D1E51D92-BFC1-4AB6-8690-6E77A0186FB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46">
                <a:extLst>
                  <a:ext uri="{FF2B5EF4-FFF2-40B4-BE49-F238E27FC236}">
                    <a16:creationId xmlns:a16="http://schemas.microsoft.com/office/drawing/2014/main" xmlns="" id="{E32CCE19-3824-4DF5-9284-3648D681B7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6" name="Freeform 47">
                <a:extLst>
                  <a:ext uri="{FF2B5EF4-FFF2-40B4-BE49-F238E27FC236}">
                    <a16:creationId xmlns:a16="http://schemas.microsoft.com/office/drawing/2014/main" xmlns="" id="{E4120D7D-24FD-411D-ACF1-8EDFB56A7A1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Rectangle 48">
                <a:extLst>
                  <a:ext uri="{FF2B5EF4-FFF2-40B4-BE49-F238E27FC236}">
                    <a16:creationId xmlns:a16="http://schemas.microsoft.com/office/drawing/2014/main" xmlns="" id="{3F92E48E-FC89-4F0F-A080-B4D8AC440D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8" name="Freeform 49">
                <a:extLst>
                  <a:ext uri="{FF2B5EF4-FFF2-40B4-BE49-F238E27FC236}">
                    <a16:creationId xmlns:a16="http://schemas.microsoft.com/office/drawing/2014/main" xmlns="" id="{0B53F51A-A488-43A1-9E20-82FE3C985BB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9" name="Freeform 50">
                <a:extLst>
                  <a:ext uri="{FF2B5EF4-FFF2-40B4-BE49-F238E27FC236}">
                    <a16:creationId xmlns:a16="http://schemas.microsoft.com/office/drawing/2014/main" xmlns="" id="{28CEA428-7781-46B3-B650-051AA82BB25E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51">
                <a:extLst>
                  <a:ext uri="{FF2B5EF4-FFF2-40B4-BE49-F238E27FC236}">
                    <a16:creationId xmlns:a16="http://schemas.microsoft.com/office/drawing/2014/main" xmlns="" id="{D3BD9171-A51B-4391-BE63-2C1DCC38DCD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1" name="Rectangle 52">
                <a:extLst>
                  <a:ext uri="{FF2B5EF4-FFF2-40B4-BE49-F238E27FC236}">
                    <a16:creationId xmlns:a16="http://schemas.microsoft.com/office/drawing/2014/main" xmlns="" id="{E3A1DD16-A6AB-45D0-AA4B-200BB3600F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Freeform 53">
                <a:extLst>
                  <a:ext uri="{FF2B5EF4-FFF2-40B4-BE49-F238E27FC236}">
                    <a16:creationId xmlns:a16="http://schemas.microsoft.com/office/drawing/2014/main" xmlns="" id="{8065141F-58FB-4A70-88B7-749B37A23D73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54">
                <a:extLst>
                  <a:ext uri="{FF2B5EF4-FFF2-40B4-BE49-F238E27FC236}">
                    <a16:creationId xmlns:a16="http://schemas.microsoft.com/office/drawing/2014/main" xmlns="" id="{C5ACEBC6-D0D9-48D1-90B4-B64CB8D4D88D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55">
                <a:extLst>
                  <a:ext uri="{FF2B5EF4-FFF2-40B4-BE49-F238E27FC236}">
                    <a16:creationId xmlns:a16="http://schemas.microsoft.com/office/drawing/2014/main" xmlns="" id="{4D5AFD37-D7A1-40DD-B266-B77611738E7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56">
                <a:extLst>
                  <a:ext uri="{FF2B5EF4-FFF2-40B4-BE49-F238E27FC236}">
                    <a16:creationId xmlns:a16="http://schemas.microsoft.com/office/drawing/2014/main" xmlns="" id="{84EAD3C4-5524-43C4-A894-051D3C4A289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57">
                <a:extLst>
                  <a:ext uri="{FF2B5EF4-FFF2-40B4-BE49-F238E27FC236}">
                    <a16:creationId xmlns:a16="http://schemas.microsoft.com/office/drawing/2014/main" xmlns="" id="{9976FB6A-A36B-4164-8787-5548E10F2D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7" name="Rectangle 58">
                <a:extLst>
                  <a:ext uri="{FF2B5EF4-FFF2-40B4-BE49-F238E27FC236}">
                    <a16:creationId xmlns:a16="http://schemas.microsoft.com/office/drawing/2014/main" xmlns="" id="{C0263E9D-FD36-4D4F-A039-A759C4D876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8" name="Freeform 59">
                <a:extLst>
                  <a:ext uri="{FF2B5EF4-FFF2-40B4-BE49-F238E27FC236}">
                    <a16:creationId xmlns:a16="http://schemas.microsoft.com/office/drawing/2014/main" xmlns="" id="{94643E5C-8A2A-4D9E-9D23-5E8D11543C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9" name="Freeform 60">
                <a:extLst>
                  <a:ext uri="{FF2B5EF4-FFF2-40B4-BE49-F238E27FC236}">
                    <a16:creationId xmlns:a16="http://schemas.microsoft.com/office/drawing/2014/main" xmlns="" id="{C7925A11-BCB6-476F-B301-E127D6B974AB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0" name="Freeform 61">
                <a:extLst>
                  <a:ext uri="{FF2B5EF4-FFF2-40B4-BE49-F238E27FC236}">
                    <a16:creationId xmlns:a16="http://schemas.microsoft.com/office/drawing/2014/main" xmlns="" id="{5F196177-F5F0-443B-AF52-B1200B9A0B7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1" name="Rectangle 62">
                <a:extLst>
                  <a:ext uri="{FF2B5EF4-FFF2-40B4-BE49-F238E27FC236}">
                    <a16:creationId xmlns:a16="http://schemas.microsoft.com/office/drawing/2014/main" xmlns="" id="{13A2E2CA-C99E-40DE-A519-D984CBBD41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2" name="Freeform 63">
                <a:extLst>
                  <a:ext uri="{FF2B5EF4-FFF2-40B4-BE49-F238E27FC236}">
                    <a16:creationId xmlns:a16="http://schemas.microsoft.com/office/drawing/2014/main" xmlns="" id="{AD0C4374-39A6-4217-BCE6-74F8D5F84E4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3" name="Freeform 64">
                <a:extLst>
                  <a:ext uri="{FF2B5EF4-FFF2-40B4-BE49-F238E27FC236}">
                    <a16:creationId xmlns:a16="http://schemas.microsoft.com/office/drawing/2014/main" xmlns="" id="{E299C97D-0E43-459E-BA58-5BA99125BBAA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4" name="Freeform 65">
                <a:extLst>
                  <a:ext uri="{FF2B5EF4-FFF2-40B4-BE49-F238E27FC236}">
                    <a16:creationId xmlns:a16="http://schemas.microsoft.com/office/drawing/2014/main" xmlns="" id="{48EACEB8-C7FA-4EFF-AF9B-B487E06C89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5" name="Freeform 66">
                <a:extLst>
                  <a:ext uri="{FF2B5EF4-FFF2-40B4-BE49-F238E27FC236}">
                    <a16:creationId xmlns:a16="http://schemas.microsoft.com/office/drawing/2014/main" xmlns="" id="{B68CEB10-0CC9-45C0-9808-22C8D4B6E5B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6" name="Freeform 67">
                <a:extLst>
                  <a:ext uri="{FF2B5EF4-FFF2-40B4-BE49-F238E27FC236}">
                    <a16:creationId xmlns:a16="http://schemas.microsoft.com/office/drawing/2014/main" xmlns="" id="{8F79C294-E5F7-4393-B45A-BF8C3BA87233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7" name="Freeform 68">
                <a:extLst>
                  <a:ext uri="{FF2B5EF4-FFF2-40B4-BE49-F238E27FC236}">
                    <a16:creationId xmlns:a16="http://schemas.microsoft.com/office/drawing/2014/main" xmlns="" id="{752ACC16-0D47-4231-8459-6D0F1D747B64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8" name="Freeform 69">
                <a:extLst>
                  <a:ext uri="{FF2B5EF4-FFF2-40B4-BE49-F238E27FC236}">
                    <a16:creationId xmlns:a16="http://schemas.microsoft.com/office/drawing/2014/main" xmlns="" id="{E077497E-F5FE-4711-A319-F660E0185343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39" name="Freeform 70">
                <a:extLst>
                  <a:ext uri="{FF2B5EF4-FFF2-40B4-BE49-F238E27FC236}">
                    <a16:creationId xmlns:a16="http://schemas.microsoft.com/office/drawing/2014/main" xmlns="" id="{7E845E08-5882-4DB8-AE20-F8962BAA54C9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0" name="Freeform 71">
                <a:extLst>
                  <a:ext uri="{FF2B5EF4-FFF2-40B4-BE49-F238E27FC236}">
                    <a16:creationId xmlns:a16="http://schemas.microsoft.com/office/drawing/2014/main" xmlns="" id="{8C32B7FA-4B3B-40C5-8440-E0DC7911A9C5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1" name="Freeform 72">
                <a:extLst>
                  <a:ext uri="{FF2B5EF4-FFF2-40B4-BE49-F238E27FC236}">
                    <a16:creationId xmlns:a16="http://schemas.microsoft.com/office/drawing/2014/main" xmlns="" id="{D4F4E8C9-5176-4D73-B9FD-4E77B3314629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2" name="Freeform 73">
                <a:extLst>
                  <a:ext uri="{FF2B5EF4-FFF2-40B4-BE49-F238E27FC236}">
                    <a16:creationId xmlns:a16="http://schemas.microsoft.com/office/drawing/2014/main" xmlns="" id="{F41D0687-97CF-4566-BBC6-08924DCF235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3" name="Freeform 74">
                <a:extLst>
                  <a:ext uri="{FF2B5EF4-FFF2-40B4-BE49-F238E27FC236}">
                    <a16:creationId xmlns:a16="http://schemas.microsoft.com/office/drawing/2014/main" xmlns="" id="{030880F0-C62A-4D5C-B66C-572A2CE19191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4" name="Freeform 75">
                <a:extLst>
                  <a:ext uri="{FF2B5EF4-FFF2-40B4-BE49-F238E27FC236}">
                    <a16:creationId xmlns:a16="http://schemas.microsoft.com/office/drawing/2014/main" xmlns="" id="{E02C02CD-A895-4BBF-9A1F-4A6A99397DFD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5" name="Freeform 76">
                <a:extLst>
                  <a:ext uri="{FF2B5EF4-FFF2-40B4-BE49-F238E27FC236}">
                    <a16:creationId xmlns:a16="http://schemas.microsoft.com/office/drawing/2014/main" xmlns="" id="{9015B81E-B062-4F7B-B297-2CAF3E1110F3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46" name="Freeform 77">
                <a:extLst>
                  <a:ext uri="{FF2B5EF4-FFF2-40B4-BE49-F238E27FC236}">
                    <a16:creationId xmlns:a16="http://schemas.microsoft.com/office/drawing/2014/main" xmlns="" id="{5B126DE6-C81C-4C5A-8CC8-A9AC45F1C222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031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图片 82">
            <a:extLst>
              <a:ext uri="{FF2B5EF4-FFF2-40B4-BE49-F238E27FC236}">
                <a16:creationId xmlns:a16="http://schemas.microsoft.com/office/drawing/2014/main" xmlns="" id="{7F272166-D6AE-410C-B71A-D79B7A6A7DB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85" name="矩形 84">
            <a:extLst>
              <a:ext uri="{FF2B5EF4-FFF2-40B4-BE49-F238E27FC236}">
                <a16:creationId xmlns:a16="http://schemas.microsoft.com/office/drawing/2014/main" xmlns="" id="{D897B0F6-E704-402B-B2BE-43C1AFD59E79}"/>
              </a:ext>
            </a:extLst>
          </p:cNvPr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49387E9C-D8E4-43ED-B84B-798FCDC61CA1}"/>
              </a:ext>
            </a:extLst>
          </p:cNvPr>
          <p:cNvGrpSpPr/>
          <p:nvPr/>
        </p:nvGrpSpPr>
        <p:grpSpPr>
          <a:xfrm>
            <a:off x="643468" y="1639872"/>
            <a:ext cx="10754784" cy="4453467"/>
            <a:chOff x="643468" y="1639872"/>
            <a:chExt cx="10754784" cy="4453467"/>
          </a:xfrm>
        </p:grpSpPr>
        <p:grpSp>
          <p:nvGrpSpPr>
            <p:cNvPr id="18" name="组合 3"/>
            <p:cNvGrpSpPr>
              <a:grpSpLocks/>
            </p:cNvGrpSpPr>
            <p:nvPr/>
          </p:nvGrpSpPr>
          <p:grpSpPr bwMode="auto">
            <a:xfrm>
              <a:off x="643468" y="4755606"/>
              <a:ext cx="1335617" cy="1337733"/>
              <a:chOff x="559093" y="3540757"/>
              <a:chExt cx="1001898" cy="1001899"/>
            </a:xfrm>
          </p:grpSpPr>
          <p:sp>
            <p:nvSpPr>
              <p:cNvPr id="19" name="Freeform 8"/>
              <p:cNvSpPr>
                <a:spLocks/>
              </p:cNvSpPr>
              <p:nvPr/>
            </p:nvSpPr>
            <p:spPr bwMode="auto">
              <a:xfrm>
                <a:off x="559093" y="3540757"/>
                <a:ext cx="1001898" cy="1001899"/>
              </a:xfrm>
              <a:custGeom>
                <a:avLst/>
                <a:gdLst>
                  <a:gd name="T0" fmla="*/ 1815189154 w 553"/>
                  <a:gd name="T1" fmla="*/ 1815192778 h 553"/>
                  <a:gd name="T2" fmla="*/ 0 w 553"/>
                  <a:gd name="T3" fmla="*/ 1815192778 h 553"/>
                  <a:gd name="T4" fmla="*/ 0 w 553"/>
                  <a:gd name="T5" fmla="*/ 0 h 553"/>
                  <a:gd name="T6" fmla="*/ 1815189154 w 553"/>
                  <a:gd name="T7" fmla="*/ 0 h 553"/>
                  <a:gd name="T8" fmla="*/ 1815189154 w 553"/>
                  <a:gd name="T9" fmla="*/ 1815192778 h 553"/>
                  <a:gd name="T10" fmla="*/ 1815189154 w 553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0" name="Freeform 276"/>
              <p:cNvSpPr>
                <a:spLocks noEditPoints="1"/>
              </p:cNvSpPr>
              <p:nvPr/>
            </p:nvSpPr>
            <p:spPr bwMode="auto">
              <a:xfrm>
                <a:off x="840928" y="3815570"/>
                <a:ext cx="438228" cy="452272"/>
              </a:xfrm>
              <a:custGeom>
                <a:avLst/>
                <a:gdLst>
                  <a:gd name="T0" fmla="*/ 2147483647 w 156"/>
                  <a:gd name="T1" fmla="*/ 2147483647 h 161"/>
                  <a:gd name="T2" fmla="*/ 2147483647 w 156"/>
                  <a:gd name="T3" fmla="*/ 2147483647 h 161"/>
                  <a:gd name="T4" fmla="*/ 2147483647 w 156"/>
                  <a:gd name="T5" fmla="*/ 2147483647 h 161"/>
                  <a:gd name="T6" fmla="*/ 2147483647 w 156"/>
                  <a:gd name="T7" fmla="*/ 2147483647 h 161"/>
                  <a:gd name="T8" fmla="*/ 0 w 156"/>
                  <a:gd name="T9" fmla="*/ 2147483647 h 161"/>
                  <a:gd name="T10" fmla="*/ 0 w 156"/>
                  <a:gd name="T11" fmla="*/ 2147483647 h 161"/>
                  <a:gd name="T12" fmla="*/ 2147483647 w 156"/>
                  <a:gd name="T13" fmla="*/ 2147483647 h 161"/>
                  <a:gd name="T14" fmla="*/ 2147483647 w 156"/>
                  <a:gd name="T15" fmla="*/ 2147483647 h 161"/>
                  <a:gd name="T16" fmla="*/ 2147483647 w 156"/>
                  <a:gd name="T17" fmla="*/ 0 h 161"/>
                  <a:gd name="T18" fmla="*/ 2147483647 w 156"/>
                  <a:gd name="T19" fmla="*/ 2147483647 h 161"/>
                  <a:gd name="T20" fmla="*/ 2147483647 w 156"/>
                  <a:gd name="T21" fmla="*/ 2147483647 h 161"/>
                  <a:gd name="T22" fmla="*/ 0 w 156"/>
                  <a:gd name="T23" fmla="*/ 2147483647 h 161"/>
                  <a:gd name="T24" fmla="*/ 2147483647 w 156"/>
                  <a:gd name="T25" fmla="*/ 2147483647 h 161"/>
                  <a:gd name="T26" fmla="*/ 2147483647 w 156"/>
                  <a:gd name="T27" fmla="*/ 2147483647 h 161"/>
                  <a:gd name="T28" fmla="*/ 2147483647 w 156"/>
                  <a:gd name="T29" fmla="*/ 2147483647 h 161"/>
                  <a:gd name="T30" fmla="*/ 2147483647 w 156"/>
                  <a:gd name="T31" fmla="*/ 2147483647 h 161"/>
                  <a:gd name="T32" fmla="*/ 2147483647 w 156"/>
                  <a:gd name="T33" fmla="*/ 2147483647 h 161"/>
                  <a:gd name="T34" fmla="*/ 2147483647 w 156"/>
                  <a:gd name="T35" fmla="*/ 2147483647 h 161"/>
                  <a:gd name="T36" fmla="*/ 2147483647 w 156"/>
                  <a:gd name="T37" fmla="*/ 2147483647 h 161"/>
                  <a:gd name="T38" fmla="*/ 2147483647 w 156"/>
                  <a:gd name="T39" fmla="*/ 2147483647 h 161"/>
                  <a:gd name="T40" fmla="*/ 2147483647 w 156"/>
                  <a:gd name="T41" fmla="*/ 2147483647 h 161"/>
                  <a:gd name="T42" fmla="*/ 2147483647 w 156"/>
                  <a:gd name="T43" fmla="*/ 2147483647 h 161"/>
                  <a:gd name="T44" fmla="*/ 2147483647 w 156"/>
                  <a:gd name="T45" fmla="*/ 2147483647 h 161"/>
                  <a:gd name="T46" fmla="*/ 2147483647 w 156"/>
                  <a:gd name="T47" fmla="*/ 2147483647 h 161"/>
                  <a:gd name="T48" fmla="*/ 2147483647 w 156"/>
                  <a:gd name="T49" fmla="*/ 2147483647 h 161"/>
                  <a:gd name="T50" fmla="*/ 2147483647 w 156"/>
                  <a:gd name="T51" fmla="*/ 2147483647 h 161"/>
                  <a:gd name="T52" fmla="*/ 2147483647 w 156"/>
                  <a:gd name="T53" fmla="*/ 2147483647 h 161"/>
                  <a:gd name="T54" fmla="*/ 2147483647 w 156"/>
                  <a:gd name="T55" fmla="*/ 2147483647 h 161"/>
                  <a:gd name="T56" fmla="*/ 2147483647 w 156"/>
                  <a:gd name="T57" fmla="*/ 2147483647 h 161"/>
                  <a:gd name="T58" fmla="*/ 2147483647 w 156"/>
                  <a:gd name="T59" fmla="*/ 2147483647 h 161"/>
                  <a:gd name="T60" fmla="*/ 2147483647 w 156"/>
                  <a:gd name="T61" fmla="*/ 2147483647 h 161"/>
                  <a:gd name="T62" fmla="*/ 2147483647 w 156"/>
                  <a:gd name="T63" fmla="*/ 2147483647 h 161"/>
                  <a:gd name="T64" fmla="*/ 2147483647 w 156"/>
                  <a:gd name="T65" fmla="*/ 2147483647 h 161"/>
                  <a:gd name="T66" fmla="*/ 2147483647 w 156"/>
                  <a:gd name="T67" fmla="*/ 2147483647 h 161"/>
                  <a:gd name="T68" fmla="*/ 2147483647 w 156"/>
                  <a:gd name="T69" fmla="*/ 2147483647 h 161"/>
                  <a:gd name="T70" fmla="*/ 2147483647 w 156"/>
                  <a:gd name="T71" fmla="*/ 2147483647 h 161"/>
                  <a:gd name="T72" fmla="*/ 2147483647 w 156"/>
                  <a:gd name="T73" fmla="*/ 2147483647 h 161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0" t="0" r="r" b="b"/>
                <a:pathLst>
                  <a:path w="156" h="161">
                    <a:moveTo>
                      <a:pt x="120" y="64"/>
                    </a:moveTo>
                    <a:lnTo>
                      <a:pt x="120" y="137"/>
                    </a:lnTo>
                    <a:lnTo>
                      <a:pt x="127" y="137"/>
                    </a:lnTo>
                    <a:lnTo>
                      <a:pt x="127" y="55"/>
                    </a:lnTo>
                    <a:lnTo>
                      <a:pt x="120" y="64"/>
                    </a:lnTo>
                    <a:close/>
                    <a:moveTo>
                      <a:pt x="0" y="144"/>
                    </a:moveTo>
                    <a:lnTo>
                      <a:pt x="156" y="144"/>
                    </a:lnTo>
                    <a:lnTo>
                      <a:pt x="156" y="161"/>
                    </a:lnTo>
                    <a:lnTo>
                      <a:pt x="0" y="161"/>
                    </a:lnTo>
                    <a:lnTo>
                      <a:pt x="0" y="144"/>
                    </a:lnTo>
                    <a:close/>
                    <a:moveTo>
                      <a:pt x="0" y="100"/>
                    </a:moveTo>
                    <a:lnTo>
                      <a:pt x="49" y="50"/>
                    </a:lnTo>
                    <a:lnTo>
                      <a:pt x="71" y="71"/>
                    </a:lnTo>
                    <a:lnTo>
                      <a:pt x="130" y="12"/>
                    </a:lnTo>
                    <a:lnTo>
                      <a:pt x="118" y="0"/>
                    </a:lnTo>
                    <a:lnTo>
                      <a:pt x="156" y="0"/>
                    </a:lnTo>
                    <a:lnTo>
                      <a:pt x="156" y="38"/>
                    </a:lnTo>
                    <a:lnTo>
                      <a:pt x="144" y="26"/>
                    </a:lnTo>
                    <a:lnTo>
                      <a:pt x="71" y="100"/>
                    </a:lnTo>
                    <a:lnTo>
                      <a:pt x="49" y="78"/>
                    </a:lnTo>
                    <a:lnTo>
                      <a:pt x="0" y="128"/>
                    </a:lnTo>
                    <a:lnTo>
                      <a:pt x="0" y="100"/>
                    </a:lnTo>
                    <a:close/>
                    <a:moveTo>
                      <a:pt x="134" y="48"/>
                    </a:moveTo>
                    <a:lnTo>
                      <a:pt x="134" y="137"/>
                    </a:lnTo>
                    <a:lnTo>
                      <a:pt x="144" y="137"/>
                    </a:lnTo>
                    <a:lnTo>
                      <a:pt x="144" y="38"/>
                    </a:lnTo>
                    <a:lnTo>
                      <a:pt x="134" y="48"/>
                    </a:lnTo>
                    <a:close/>
                    <a:moveTo>
                      <a:pt x="14" y="128"/>
                    </a:moveTo>
                    <a:lnTo>
                      <a:pt x="14" y="137"/>
                    </a:lnTo>
                    <a:lnTo>
                      <a:pt x="21" y="137"/>
                    </a:lnTo>
                    <a:lnTo>
                      <a:pt x="21" y="118"/>
                    </a:lnTo>
                    <a:lnTo>
                      <a:pt x="14" y="128"/>
                    </a:lnTo>
                    <a:close/>
                    <a:moveTo>
                      <a:pt x="28" y="111"/>
                    </a:moveTo>
                    <a:lnTo>
                      <a:pt x="28" y="137"/>
                    </a:lnTo>
                    <a:lnTo>
                      <a:pt x="38" y="137"/>
                    </a:lnTo>
                    <a:lnTo>
                      <a:pt x="38" y="104"/>
                    </a:lnTo>
                    <a:lnTo>
                      <a:pt x="28" y="111"/>
                    </a:lnTo>
                    <a:close/>
                    <a:moveTo>
                      <a:pt x="42" y="97"/>
                    </a:moveTo>
                    <a:lnTo>
                      <a:pt x="42" y="137"/>
                    </a:lnTo>
                    <a:lnTo>
                      <a:pt x="52" y="137"/>
                    </a:lnTo>
                    <a:lnTo>
                      <a:pt x="52" y="93"/>
                    </a:lnTo>
                    <a:lnTo>
                      <a:pt x="49" y="90"/>
                    </a:lnTo>
                    <a:lnTo>
                      <a:pt x="42" y="97"/>
                    </a:lnTo>
                    <a:close/>
                    <a:moveTo>
                      <a:pt x="59" y="100"/>
                    </a:moveTo>
                    <a:lnTo>
                      <a:pt x="59" y="137"/>
                    </a:lnTo>
                    <a:lnTo>
                      <a:pt x="68" y="137"/>
                    </a:lnTo>
                    <a:lnTo>
                      <a:pt x="68" y="109"/>
                    </a:lnTo>
                    <a:lnTo>
                      <a:pt x="61" y="102"/>
                    </a:lnTo>
                    <a:lnTo>
                      <a:pt x="59" y="100"/>
                    </a:lnTo>
                    <a:close/>
                    <a:moveTo>
                      <a:pt x="73" y="109"/>
                    </a:moveTo>
                    <a:lnTo>
                      <a:pt x="73" y="137"/>
                    </a:lnTo>
                    <a:lnTo>
                      <a:pt x="82" y="137"/>
                    </a:lnTo>
                    <a:lnTo>
                      <a:pt x="82" y="100"/>
                    </a:lnTo>
                    <a:lnTo>
                      <a:pt x="80" y="102"/>
                    </a:lnTo>
                    <a:lnTo>
                      <a:pt x="73" y="109"/>
                    </a:lnTo>
                    <a:close/>
                    <a:moveTo>
                      <a:pt x="90" y="95"/>
                    </a:moveTo>
                    <a:lnTo>
                      <a:pt x="90" y="137"/>
                    </a:lnTo>
                    <a:lnTo>
                      <a:pt x="99" y="137"/>
                    </a:lnTo>
                    <a:lnTo>
                      <a:pt x="99" y="85"/>
                    </a:lnTo>
                    <a:lnTo>
                      <a:pt x="90" y="95"/>
                    </a:lnTo>
                    <a:close/>
                    <a:moveTo>
                      <a:pt x="104" y="78"/>
                    </a:moveTo>
                    <a:lnTo>
                      <a:pt x="104" y="137"/>
                    </a:lnTo>
                    <a:lnTo>
                      <a:pt x="113" y="137"/>
                    </a:lnTo>
                    <a:lnTo>
                      <a:pt x="113" y="69"/>
                    </a:lnTo>
                    <a:lnTo>
                      <a:pt x="104" y="7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1" name="组合 6"/>
            <p:cNvGrpSpPr>
              <a:grpSpLocks/>
            </p:cNvGrpSpPr>
            <p:nvPr/>
          </p:nvGrpSpPr>
          <p:grpSpPr bwMode="auto">
            <a:xfrm>
              <a:off x="2220384" y="4755606"/>
              <a:ext cx="1337733" cy="1337733"/>
              <a:chOff x="1742166" y="3540757"/>
              <a:chExt cx="1001898" cy="1001899"/>
            </a:xfrm>
          </p:grpSpPr>
          <p:sp>
            <p:nvSpPr>
              <p:cNvPr id="22" name="Freeform 9"/>
              <p:cNvSpPr>
                <a:spLocks/>
              </p:cNvSpPr>
              <p:nvPr/>
            </p:nvSpPr>
            <p:spPr bwMode="auto">
              <a:xfrm>
                <a:off x="1742166" y="3540757"/>
                <a:ext cx="1001898" cy="1001899"/>
              </a:xfrm>
              <a:custGeom>
                <a:avLst/>
                <a:gdLst>
                  <a:gd name="T0" fmla="*/ 1815189154 w 553"/>
                  <a:gd name="T1" fmla="*/ 1815192778 h 553"/>
                  <a:gd name="T2" fmla="*/ 0 w 553"/>
                  <a:gd name="T3" fmla="*/ 1815192778 h 553"/>
                  <a:gd name="T4" fmla="*/ 0 w 553"/>
                  <a:gd name="T5" fmla="*/ 0 h 553"/>
                  <a:gd name="T6" fmla="*/ 1815189154 w 553"/>
                  <a:gd name="T7" fmla="*/ 0 h 553"/>
                  <a:gd name="T8" fmla="*/ 1815189154 w 553"/>
                  <a:gd name="T9" fmla="*/ 1815192778 h 553"/>
                  <a:gd name="T10" fmla="*/ 1815189154 w 553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23" name="Freeform 278"/>
              <p:cNvSpPr>
                <a:spLocks noEditPoints="1"/>
              </p:cNvSpPr>
              <p:nvPr/>
            </p:nvSpPr>
            <p:spPr bwMode="auto">
              <a:xfrm>
                <a:off x="2025405" y="3822593"/>
                <a:ext cx="435420" cy="438226"/>
              </a:xfrm>
              <a:custGeom>
                <a:avLst/>
                <a:gdLst>
                  <a:gd name="T0" fmla="*/ 2147483647 w 66"/>
                  <a:gd name="T1" fmla="*/ 2147483647 h 66"/>
                  <a:gd name="T2" fmla="*/ 0 w 66"/>
                  <a:gd name="T3" fmla="*/ 2147483647 h 66"/>
                  <a:gd name="T4" fmla="*/ 2147483647 w 66"/>
                  <a:gd name="T5" fmla="*/ 2147483647 h 66"/>
                  <a:gd name="T6" fmla="*/ 2147483647 w 66"/>
                  <a:gd name="T7" fmla="*/ 2147483647 h 66"/>
                  <a:gd name="T8" fmla="*/ 2147483647 w 66"/>
                  <a:gd name="T9" fmla="*/ 2147483647 h 66"/>
                  <a:gd name="T10" fmla="*/ 2147483647 w 66"/>
                  <a:gd name="T11" fmla="*/ 2147483647 h 66"/>
                  <a:gd name="T12" fmla="*/ 2147483647 w 66"/>
                  <a:gd name="T13" fmla="*/ 2147483647 h 66"/>
                  <a:gd name="T14" fmla="*/ 2147483647 w 66"/>
                  <a:gd name="T15" fmla="*/ 2147483647 h 66"/>
                  <a:gd name="T16" fmla="*/ 2147483647 w 66"/>
                  <a:gd name="T17" fmla="*/ 2147483647 h 66"/>
                  <a:gd name="T18" fmla="*/ 2147483647 w 66"/>
                  <a:gd name="T19" fmla="*/ 2147483647 h 66"/>
                  <a:gd name="T20" fmla="*/ 2147483647 w 66"/>
                  <a:gd name="T21" fmla="*/ 2147483647 h 66"/>
                  <a:gd name="T22" fmla="*/ 2147483647 w 66"/>
                  <a:gd name="T23" fmla="*/ 2147483647 h 66"/>
                  <a:gd name="T24" fmla="*/ 2147483647 w 66"/>
                  <a:gd name="T25" fmla="*/ 2147483647 h 66"/>
                  <a:gd name="T26" fmla="*/ 2147483647 w 66"/>
                  <a:gd name="T27" fmla="*/ 2147483647 h 66"/>
                  <a:gd name="T28" fmla="*/ 2147483647 w 66"/>
                  <a:gd name="T29" fmla="*/ 2147483647 h 66"/>
                  <a:gd name="T30" fmla="*/ 2147483647 w 66"/>
                  <a:gd name="T31" fmla="*/ 2147483647 h 66"/>
                  <a:gd name="T32" fmla="*/ 2147483647 w 66"/>
                  <a:gd name="T33" fmla="*/ 2147483647 h 66"/>
                  <a:gd name="T34" fmla="*/ 2147483647 w 66"/>
                  <a:gd name="T35" fmla="*/ 2147483647 h 66"/>
                  <a:gd name="T36" fmla="*/ 2147483647 w 66"/>
                  <a:gd name="T37" fmla="*/ 2147483647 h 66"/>
                  <a:gd name="T38" fmla="*/ 2147483647 w 66"/>
                  <a:gd name="T39" fmla="*/ 2147483647 h 66"/>
                  <a:gd name="T40" fmla="*/ 2147483647 w 66"/>
                  <a:gd name="T41" fmla="*/ 2147483647 h 66"/>
                  <a:gd name="T42" fmla="*/ 2147483647 w 66"/>
                  <a:gd name="T43" fmla="*/ 2147483647 h 66"/>
                  <a:gd name="T44" fmla="*/ 2147483647 w 66"/>
                  <a:gd name="T45" fmla="*/ 2147483647 h 66"/>
                  <a:gd name="T46" fmla="*/ 2147483647 w 66"/>
                  <a:gd name="T47" fmla="*/ 2147483647 h 66"/>
                  <a:gd name="T48" fmla="*/ 2147483647 w 66"/>
                  <a:gd name="T49" fmla="*/ 2147483647 h 66"/>
                  <a:gd name="T50" fmla="*/ 2147483647 w 66"/>
                  <a:gd name="T51" fmla="*/ 2147483647 h 66"/>
                  <a:gd name="T52" fmla="*/ 2147483647 w 66"/>
                  <a:gd name="T53" fmla="*/ 2147483647 h 66"/>
                  <a:gd name="T54" fmla="*/ 2147483647 w 66"/>
                  <a:gd name="T55" fmla="*/ 2147483647 h 66"/>
                  <a:gd name="T56" fmla="*/ 2147483647 w 66"/>
                  <a:gd name="T57" fmla="*/ 2147483647 h 66"/>
                  <a:gd name="T58" fmla="*/ 2147483647 w 66"/>
                  <a:gd name="T59" fmla="*/ 2147483647 h 66"/>
                  <a:gd name="T60" fmla="*/ 2147483647 w 66"/>
                  <a:gd name="T61" fmla="*/ 2147483647 h 66"/>
                  <a:gd name="T62" fmla="*/ 2147483647 w 66"/>
                  <a:gd name="T63" fmla="*/ 2147483647 h 66"/>
                  <a:gd name="T64" fmla="*/ 2147483647 w 66"/>
                  <a:gd name="T65" fmla="*/ 2147483647 h 6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66" h="66">
                    <a:moveTo>
                      <a:pt x="33" y="0"/>
                    </a:moveTo>
                    <a:cubicBezTo>
                      <a:pt x="51" y="0"/>
                      <a:pt x="66" y="15"/>
                      <a:pt x="66" y="33"/>
                    </a:cubicBezTo>
                    <a:cubicBezTo>
                      <a:pt x="66" y="51"/>
                      <a:pt x="51" y="66"/>
                      <a:pt x="33" y="66"/>
                    </a:cubicBezTo>
                    <a:cubicBezTo>
                      <a:pt x="15" y="66"/>
                      <a:pt x="0" y="51"/>
                      <a:pt x="0" y="33"/>
                    </a:cubicBezTo>
                    <a:cubicBezTo>
                      <a:pt x="0" y="15"/>
                      <a:pt x="15" y="0"/>
                      <a:pt x="33" y="0"/>
                    </a:cubicBezTo>
                    <a:close/>
                    <a:moveTo>
                      <a:pt x="33" y="5"/>
                    </a:moveTo>
                    <a:cubicBezTo>
                      <a:pt x="25" y="5"/>
                      <a:pt x="18" y="8"/>
                      <a:pt x="13" y="13"/>
                    </a:cubicBezTo>
                    <a:cubicBezTo>
                      <a:pt x="8" y="18"/>
                      <a:pt x="5" y="25"/>
                      <a:pt x="5" y="33"/>
                    </a:cubicBezTo>
                    <a:cubicBezTo>
                      <a:pt x="5" y="41"/>
                      <a:pt x="8" y="48"/>
                      <a:pt x="13" y="53"/>
                    </a:cubicBezTo>
                    <a:cubicBezTo>
                      <a:pt x="18" y="58"/>
                      <a:pt x="25" y="61"/>
                      <a:pt x="33" y="61"/>
                    </a:cubicBezTo>
                    <a:cubicBezTo>
                      <a:pt x="41" y="61"/>
                      <a:pt x="48" y="58"/>
                      <a:pt x="53" y="53"/>
                    </a:cubicBezTo>
                    <a:cubicBezTo>
                      <a:pt x="58" y="48"/>
                      <a:pt x="61" y="41"/>
                      <a:pt x="61" y="33"/>
                    </a:cubicBezTo>
                    <a:cubicBezTo>
                      <a:pt x="61" y="25"/>
                      <a:pt x="58" y="18"/>
                      <a:pt x="53" y="13"/>
                    </a:cubicBezTo>
                    <a:cubicBezTo>
                      <a:pt x="48" y="8"/>
                      <a:pt x="41" y="5"/>
                      <a:pt x="33" y="5"/>
                    </a:cubicBezTo>
                    <a:close/>
                    <a:moveTo>
                      <a:pt x="32" y="53"/>
                    </a:moveTo>
                    <a:cubicBezTo>
                      <a:pt x="34" y="53"/>
                      <a:pt x="34" y="53"/>
                      <a:pt x="34" y="53"/>
                    </a:cubicBezTo>
                    <a:cubicBezTo>
                      <a:pt x="34" y="49"/>
                      <a:pt x="34" y="49"/>
                      <a:pt x="34" y="49"/>
                    </a:cubicBezTo>
                    <a:cubicBezTo>
                      <a:pt x="37" y="49"/>
                      <a:pt x="39" y="48"/>
                      <a:pt x="41" y="46"/>
                    </a:cubicBezTo>
                    <a:cubicBezTo>
                      <a:pt x="43" y="44"/>
                      <a:pt x="44" y="42"/>
                      <a:pt x="44" y="39"/>
                    </a:cubicBezTo>
                    <a:cubicBezTo>
                      <a:pt x="44" y="38"/>
                      <a:pt x="44" y="37"/>
                      <a:pt x="43" y="35"/>
                    </a:cubicBezTo>
                    <a:cubicBezTo>
                      <a:pt x="43" y="34"/>
                      <a:pt x="42" y="33"/>
                      <a:pt x="41" y="33"/>
                    </a:cubicBezTo>
                    <a:cubicBezTo>
                      <a:pt x="41" y="32"/>
                      <a:pt x="40" y="31"/>
                      <a:pt x="38" y="31"/>
                    </a:cubicBezTo>
                    <a:cubicBezTo>
                      <a:pt x="38" y="30"/>
                      <a:pt x="36" y="30"/>
                      <a:pt x="34" y="29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6" y="18"/>
                      <a:pt x="37" y="18"/>
                      <a:pt x="37" y="19"/>
                    </a:cubicBezTo>
                    <a:cubicBezTo>
                      <a:pt x="38" y="20"/>
                      <a:pt x="39" y="21"/>
                      <a:pt x="39" y="23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0"/>
                      <a:pt x="42" y="18"/>
                      <a:pt x="40" y="16"/>
                    </a:cubicBezTo>
                    <a:cubicBezTo>
                      <a:pt x="39" y="15"/>
                      <a:pt x="37" y="14"/>
                      <a:pt x="34" y="14"/>
                    </a:cubicBezTo>
                    <a:cubicBezTo>
                      <a:pt x="34" y="12"/>
                      <a:pt x="34" y="12"/>
                      <a:pt x="34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29" y="15"/>
                      <a:pt x="27" y="15"/>
                      <a:pt x="26" y="16"/>
                    </a:cubicBezTo>
                    <a:cubicBezTo>
                      <a:pt x="24" y="18"/>
                      <a:pt x="23" y="21"/>
                      <a:pt x="23" y="23"/>
                    </a:cubicBezTo>
                    <a:cubicBezTo>
                      <a:pt x="23" y="25"/>
                      <a:pt x="23" y="27"/>
                      <a:pt x="24" y="28"/>
                    </a:cubicBezTo>
                    <a:cubicBezTo>
                      <a:pt x="25" y="29"/>
                      <a:pt x="26" y="30"/>
                      <a:pt x="27" y="31"/>
                    </a:cubicBezTo>
                    <a:cubicBezTo>
                      <a:pt x="29" y="32"/>
                      <a:pt x="30" y="33"/>
                      <a:pt x="32" y="33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30" y="46"/>
                      <a:pt x="29" y="45"/>
                      <a:pt x="28" y="43"/>
                    </a:cubicBezTo>
                    <a:cubicBezTo>
                      <a:pt x="27" y="42"/>
                      <a:pt x="26" y="41"/>
                      <a:pt x="26" y="38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22" y="41"/>
                      <a:pt x="23" y="43"/>
                      <a:pt x="24" y="45"/>
                    </a:cubicBezTo>
                    <a:cubicBezTo>
                      <a:pt x="25" y="46"/>
                      <a:pt x="26" y="47"/>
                      <a:pt x="27" y="48"/>
                    </a:cubicBezTo>
                    <a:cubicBezTo>
                      <a:pt x="28" y="48"/>
                      <a:pt x="30" y="49"/>
                      <a:pt x="32" y="49"/>
                    </a:cubicBezTo>
                    <a:cubicBezTo>
                      <a:pt x="32" y="53"/>
                      <a:pt x="32" y="53"/>
                      <a:pt x="32" y="53"/>
                    </a:cubicBezTo>
                    <a:close/>
                    <a:moveTo>
                      <a:pt x="32" y="18"/>
                    </a:moveTo>
                    <a:cubicBezTo>
                      <a:pt x="30" y="18"/>
                      <a:pt x="29" y="18"/>
                      <a:pt x="28" y="20"/>
                    </a:cubicBezTo>
                    <a:cubicBezTo>
                      <a:pt x="27" y="21"/>
                      <a:pt x="27" y="22"/>
                      <a:pt x="27" y="23"/>
                    </a:cubicBezTo>
                    <a:cubicBezTo>
                      <a:pt x="27" y="25"/>
                      <a:pt x="27" y="26"/>
                      <a:pt x="28" y="27"/>
                    </a:cubicBezTo>
                    <a:cubicBezTo>
                      <a:pt x="29" y="28"/>
                      <a:pt x="30" y="28"/>
                      <a:pt x="32" y="29"/>
                    </a:cubicBezTo>
                    <a:cubicBezTo>
                      <a:pt x="32" y="18"/>
                      <a:pt x="32" y="18"/>
                      <a:pt x="32" y="18"/>
                    </a:cubicBezTo>
                    <a:close/>
                    <a:moveTo>
                      <a:pt x="34" y="46"/>
                    </a:moveTo>
                    <a:cubicBezTo>
                      <a:pt x="36" y="46"/>
                      <a:pt x="37" y="45"/>
                      <a:pt x="38" y="44"/>
                    </a:cubicBezTo>
                    <a:cubicBezTo>
                      <a:pt x="39" y="42"/>
                      <a:pt x="40" y="41"/>
                      <a:pt x="40" y="39"/>
                    </a:cubicBezTo>
                    <a:cubicBezTo>
                      <a:pt x="40" y="38"/>
                      <a:pt x="39" y="37"/>
                      <a:pt x="39" y="36"/>
                    </a:cubicBezTo>
                    <a:cubicBezTo>
                      <a:pt x="38" y="35"/>
                      <a:pt x="36" y="34"/>
                      <a:pt x="34" y="34"/>
                    </a:cubicBezTo>
                    <a:cubicBezTo>
                      <a:pt x="34" y="46"/>
                      <a:pt x="34" y="46"/>
                      <a:pt x="34" y="46"/>
                    </a:cubicBezTo>
                    <a:close/>
                    <a:moveTo>
                      <a:pt x="50" y="15"/>
                    </a:moveTo>
                    <a:cubicBezTo>
                      <a:pt x="46" y="11"/>
                      <a:pt x="40" y="8"/>
                      <a:pt x="33" y="8"/>
                    </a:cubicBezTo>
                    <a:cubicBezTo>
                      <a:pt x="26" y="8"/>
                      <a:pt x="20" y="11"/>
                      <a:pt x="16" y="15"/>
                    </a:cubicBezTo>
                    <a:cubicBezTo>
                      <a:pt x="11" y="20"/>
                      <a:pt x="9" y="26"/>
                      <a:pt x="9" y="33"/>
                    </a:cubicBezTo>
                    <a:cubicBezTo>
                      <a:pt x="9" y="40"/>
                      <a:pt x="11" y="46"/>
                      <a:pt x="16" y="50"/>
                    </a:cubicBezTo>
                    <a:cubicBezTo>
                      <a:pt x="20" y="54"/>
                      <a:pt x="26" y="57"/>
                      <a:pt x="33" y="57"/>
                    </a:cubicBezTo>
                    <a:cubicBezTo>
                      <a:pt x="40" y="57"/>
                      <a:pt x="46" y="54"/>
                      <a:pt x="50" y="50"/>
                    </a:cubicBezTo>
                    <a:cubicBezTo>
                      <a:pt x="55" y="46"/>
                      <a:pt x="57" y="40"/>
                      <a:pt x="57" y="33"/>
                    </a:cubicBezTo>
                    <a:cubicBezTo>
                      <a:pt x="57" y="26"/>
                      <a:pt x="55" y="20"/>
                      <a:pt x="50" y="1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24" name="组合 9"/>
            <p:cNvGrpSpPr>
              <a:grpSpLocks/>
            </p:cNvGrpSpPr>
            <p:nvPr/>
          </p:nvGrpSpPr>
          <p:grpSpPr bwMode="auto">
            <a:xfrm>
              <a:off x="3788834" y="4755606"/>
              <a:ext cx="1333500" cy="1337733"/>
              <a:chOff x="2917993" y="3540757"/>
              <a:chExt cx="1000087" cy="1001899"/>
            </a:xfrm>
          </p:grpSpPr>
          <p:sp>
            <p:nvSpPr>
              <p:cNvPr id="25" name="Freeform 10"/>
              <p:cNvSpPr>
                <a:spLocks/>
              </p:cNvSpPr>
              <p:nvPr/>
            </p:nvSpPr>
            <p:spPr bwMode="auto">
              <a:xfrm>
                <a:off x="2917993" y="3540757"/>
                <a:ext cx="1000087" cy="1001899"/>
              </a:xfrm>
              <a:custGeom>
                <a:avLst/>
                <a:gdLst>
                  <a:gd name="T0" fmla="*/ 1811909434 w 552"/>
                  <a:gd name="T1" fmla="*/ 1815192778 h 553"/>
                  <a:gd name="T2" fmla="*/ 0 w 552"/>
                  <a:gd name="T3" fmla="*/ 1815192778 h 553"/>
                  <a:gd name="T4" fmla="*/ 0 w 552"/>
                  <a:gd name="T5" fmla="*/ 0 h 553"/>
                  <a:gd name="T6" fmla="*/ 1811909434 w 552"/>
                  <a:gd name="T7" fmla="*/ 0 h 553"/>
                  <a:gd name="T8" fmla="*/ 1811909434 w 552"/>
                  <a:gd name="T9" fmla="*/ 1815192778 h 553"/>
                  <a:gd name="T10" fmla="*/ 1811909434 w 552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3191271" y="3817255"/>
                <a:ext cx="453530" cy="448902"/>
                <a:chOff x="1269099" y="-1383290"/>
                <a:chExt cx="701115" cy="693963"/>
              </a:xfrm>
              <a:solidFill>
                <a:schemeClr val="bg1"/>
              </a:solidFill>
            </p:grpSpPr>
            <p:sp>
              <p:nvSpPr>
                <p:cNvPr id="27" name="Freeform 279"/>
                <p:cNvSpPr>
                  <a:spLocks noEditPoints="1"/>
                </p:cNvSpPr>
                <p:nvPr/>
              </p:nvSpPr>
              <p:spPr bwMode="auto">
                <a:xfrm>
                  <a:off x="1269099" y="-1157748"/>
                  <a:ext cx="483378" cy="468421"/>
                </a:xfrm>
                <a:custGeom>
                  <a:avLst/>
                  <a:gdLst>
                    <a:gd name="T0" fmla="*/ 47 w 47"/>
                    <a:gd name="T1" fmla="*/ 25 h 46"/>
                    <a:gd name="T2" fmla="*/ 45 w 47"/>
                    <a:gd name="T3" fmla="*/ 20 h 46"/>
                    <a:gd name="T4" fmla="*/ 41 w 47"/>
                    <a:gd name="T5" fmla="*/ 18 h 46"/>
                    <a:gd name="T6" fmla="*/ 39 w 47"/>
                    <a:gd name="T7" fmla="*/ 12 h 46"/>
                    <a:gd name="T8" fmla="*/ 41 w 47"/>
                    <a:gd name="T9" fmla="*/ 8 h 46"/>
                    <a:gd name="T10" fmla="*/ 37 w 47"/>
                    <a:gd name="T11" fmla="*/ 5 h 46"/>
                    <a:gd name="T12" fmla="*/ 32 w 47"/>
                    <a:gd name="T13" fmla="*/ 8 h 46"/>
                    <a:gd name="T14" fmla="*/ 27 w 47"/>
                    <a:gd name="T15" fmla="*/ 4 h 46"/>
                    <a:gd name="T16" fmla="*/ 25 w 47"/>
                    <a:gd name="T17" fmla="*/ 0 h 46"/>
                    <a:gd name="T18" fmla="*/ 20 w 47"/>
                    <a:gd name="T19" fmla="*/ 1 h 46"/>
                    <a:gd name="T20" fmla="*/ 19 w 47"/>
                    <a:gd name="T21" fmla="*/ 6 h 46"/>
                    <a:gd name="T22" fmla="*/ 12 w 47"/>
                    <a:gd name="T23" fmla="*/ 7 h 46"/>
                    <a:gd name="T24" fmla="*/ 8 w 47"/>
                    <a:gd name="T25" fmla="*/ 5 h 46"/>
                    <a:gd name="T26" fmla="*/ 6 w 47"/>
                    <a:gd name="T27" fmla="*/ 10 h 46"/>
                    <a:gd name="T28" fmla="*/ 8 w 47"/>
                    <a:gd name="T29" fmla="*/ 14 h 46"/>
                    <a:gd name="T30" fmla="*/ 5 w 47"/>
                    <a:gd name="T31" fmla="*/ 20 h 46"/>
                    <a:gd name="T32" fmla="*/ 0 w 47"/>
                    <a:gd name="T33" fmla="*/ 21 h 46"/>
                    <a:gd name="T34" fmla="*/ 1 w 47"/>
                    <a:gd name="T35" fmla="*/ 26 h 46"/>
                    <a:gd name="T36" fmla="*/ 6 w 47"/>
                    <a:gd name="T37" fmla="*/ 27 h 46"/>
                    <a:gd name="T38" fmla="*/ 8 w 47"/>
                    <a:gd name="T39" fmla="*/ 34 h 46"/>
                    <a:gd name="T40" fmla="*/ 6 w 47"/>
                    <a:gd name="T41" fmla="*/ 38 h 46"/>
                    <a:gd name="T42" fmla="*/ 10 w 47"/>
                    <a:gd name="T43" fmla="*/ 41 h 46"/>
                    <a:gd name="T44" fmla="*/ 15 w 47"/>
                    <a:gd name="T45" fmla="*/ 38 h 46"/>
                    <a:gd name="T46" fmla="*/ 20 w 47"/>
                    <a:gd name="T47" fmla="*/ 42 h 46"/>
                    <a:gd name="T48" fmla="*/ 22 w 47"/>
                    <a:gd name="T49" fmla="*/ 46 h 46"/>
                    <a:gd name="T50" fmla="*/ 27 w 47"/>
                    <a:gd name="T51" fmla="*/ 45 h 46"/>
                    <a:gd name="T52" fmla="*/ 28 w 47"/>
                    <a:gd name="T53" fmla="*/ 40 h 46"/>
                    <a:gd name="T54" fmla="*/ 34 w 47"/>
                    <a:gd name="T55" fmla="*/ 38 h 46"/>
                    <a:gd name="T56" fmla="*/ 39 w 47"/>
                    <a:gd name="T57" fmla="*/ 41 h 46"/>
                    <a:gd name="T58" fmla="*/ 41 w 47"/>
                    <a:gd name="T59" fmla="*/ 36 h 46"/>
                    <a:gd name="T60" fmla="*/ 39 w 47"/>
                    <a:gd name="T61" fmla="*/ 32 h 46"/>
                    <a:gd name="T62" fmla="*/ 42 w 47"/>
                    <a:gd name="T63" fmla="*/ 26 h 46"/>
                    <a:gd name="T64" fmla="*/ 23 w 47"/>
                    <a:gd name="T65" fmla="*/ 34 h 46"/>
                    <a:gd name="T66" fmla="*/ 13 w 47"/>
                    <a:gd name="T67" fmla="*/ 23 h 46"/>
                    <a:gd name="T68" fmla="*/ 34 w 47"/>
                    <a:gd name="T69" fmla="*/ 23 h 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47" h="46">
                      <a:moveTo>
                        <a:pt x="45" y="26"/>
                      </a:moveTo>
                      <a:cubicBezTo>
                        <a:pt x="46" y="26"/>
                        <a:pt x="47" y="25"/>
                        <a:pt x="47" y="25"/>
                      </a:cubicBezTo>
                      <a:cubicBezTo>
                        <a:pt x="47" y="21"/>
                        <a:pt x="47" y="21"/>
                        <a:pt x="47" y="21"/>
                      </a:cubicBezTo>
                      <a:cubicBezTo>
                        <a:pt x="47" y="20"/>
                        <a:pt x="46" y="20"/>
                        <a:pt x="45" y="20"/>
                      </a:cubicBezTo>
                      <a:cubicBezTo>
                        <a:pt x="42" y="20"/>
                        <a:pt x="42" y="20"/>
                        <a:pt x="42" y="20"/>
                      </a:cubicBezTo>
                      <a:cubicBezTo>
                        <a:pt x="42" y="20"/>
                        <a:pt x="41" y="19"/>
                        <a:pt x="41" y="18"/>
                      </a:cubicBezTo>
                      <a:cubicBezTo>
                        <a:pt x="39" y="14"/>
                        <a:pt x="39" y="14"/>
                        <a:pt x="39" y="14"/>
                      </a:cubicBezTo>
                      <a:cubicBezTo>
                        <a:pt x="38" y="13"/>
                        <a:pt x="38" y="12"/>
                        <a:pt x="39" y="12"/>
                      </a:cubicBezTo>
                      <a:cubicBezTo>
                        <a:pt x="41" y="10"/>
                        <a:pt x="41" y="10"/>
                        <a:pt x="41" y="10"/>
                      </a:cubicBezTo>
                      <a:cubicBezTo>
                        <a:pt x="42" y="9"/>
                        <a:pt x="42" y="8"/>
                        <a:pt x="41" y="8"/>
                      </a:cubicBezTo>
                      <a:cubicBezTo>
                        <a:pt x="39" y="5"/>
                        <a:pt x="39" y="5"/>
                        <a:pt x="39" y="5"/>
                      </a:cubicBezTo>
                      <a:cubicBezTo>
                        <a:pt x="38" y="5"/>
                        <a:pt x="37" y="5"/>
                        <a:pt x="37" y="5"/>
                      </a:cubicBezTo>
                      <a:cubicBezTo>
                        <a:pt x="34" y="7"/>
                        <a:pt x="34" y="7"/>
                        <a:pt x="34" y="7"/>
                      </a:cubicBezTo>
                      <a:cubicBezTo>
                        <a:pt x="34" y="8"/>
                        <a:pt x="33" y="8"/>
                        <a:pt x="32" y="8"/>
                      </a:cubicBezTo>
                      <a:cubicBezTo>
                        <a:pt x="28" y="6"/>
                        <a:pt x="28" y="6"/>
                        <a:pt x="28" y="6"/>
                      </a:cubicBezTo>
                      <a:cubicBezTo>
                        <a:pt x="27" y="6"/>
                        <a:pt x="27" y="5"/>
                        <a:pt x="27" y="4"/>
                      </a:cubicBezTo>
                      <a:cubicBezTo>
                        <a:pt x="27" y="1"/>
                        <a:pt x="27" y="1"/>
                        <a:pt x="27" y="1"/>
                      </a:cubicBezTo>
                      <a:cubicBezTo>
                        <a:pt x="27" y="0"/>
                        <a:pt x="26" y="0"/>
                        <a:pt x="25" y="0"/>
                      </a:cubicBezTo>
                      <a:cubicBezTo>
                        <a:pt x="22" y="0"/>
                        <a:pt x="22" y="0"/>
                        <a:pt x="22" y="0"/>
                      </a:cubicBezTo>
                      <a:cubicBezTo>
                        <a:pt x="21" y="0"/>
                        <a:pt x="20" y="0"/>
                        <a:pt x="20" y="1"/>
                      </a:cubicBezTo>
                      <a:cubicBezTo>
                        <a:pt x="20" y="4"/>
                        <a:pt x="20" y="4"/>
                        <a:pt x="20" y="4"/>
                      </a:cubicBezTo>
                      <a:cubicBezTo>
                        <a:pt x="20" y="5"/>
                        <a:pt x="20" y="6"/>
                        <a:pt x="19" y="6"/>
                      </a:cubicBezTo>
                      <a:cubicBezTo>
                        <a:pt x="15" y="8"/>
                        <a:pt x="15" y="8"/>
                        <a:pt x="15" y="8"/>
                      </a:cubicBezTo>
                      <a:cubicBezTo>
                        <a:pt x="14" y="8"/>
                        <a:pt x="13" y="8"/>
                        <a:pt x="12" y="7"/>
                      </a:cubicBezTo>
                      <a:cubicBezTo>
                        <a:pt x="10" y="5"/>
                        <a:pt x="10" y="5"/>
                        <a:pt x="10" y="5"/>
                      </a:cubicBezTo>
                      <a:cubicBezTo>
                        <a:pt x="10" y="5"/>
                        <a:pt x="9" y="5"/>
                        <a:pt x="8" y="5"/>
                      </a:cubicBezTo>
                      <a:cubicBezTo>
                        <a:pt x="6" y="8"/>
                        <a:pt x="6" y="8"/>
                        <a:pt x="6" y="8"/>
                      </a:cubicBezTo>
                      <a:cubicBezTo>
                        <a:pt x="5" y="8"/>
                        <a:pt x="5" y="9"/>
                        <a:pt x="6" y="10"/>
                      </a:cubicBezTo>
                      <a:cubicBezTo>
                        <a:pt x="8" y="12"/>
                        <a:pt x="8" y="12"/>
                        <a:pt x="8" y="12"/>
                      </a:cubicBezTo>
                      <a:cubicBezTo>
                        <a:pt x="8" y="12"/>
                        <a:pt x="9" y="13"/>
                        <a:pt x="8" y="14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9"/>
                        <a:pt x="5" y="20"/>
                        <a:pt x="5" y="20"/>
                      </a:cubicBezTo>
                      <a:cubicBezTo>
                        <a:pt x="1" y="20"/>
                        <a:pt x="1" y="20"/>
                        <a:pt x="1" y="20"/>
                      </a:cubicBezTo>
                      <a:cubicBezTo>
                        <a:pt x="1" y="20"/>
                        <a:pt x="0" y="20"/>
                        <a:pt x="0" y="21"/>
                      </a:cubicBezTo>
                      <a:cubicBezTo>
                        <a:pt x="0" y="25"/>
                        <a:pt x="0" y="25"/>
                        <a:pt x="0" y="25"/>
                      </a:cubicBezTo>
                      <a:cubicBezTo>
                        <a:pt x="0" y="25"/>
                        <a:pt x="1" y="26"/>
                        <a:pt x="1" y="26"/>
                      </a:cubicBezTo>
                      <a:cubicBezTo>
                        <a:pt x="5" y="26"/>
                        <a:pt x="5" y="26"/>
                        <a:pt x="5" y="26"/>
                      </a:cubicBezTo>
                      <a:cubicBezTo>
                        <a:pt x="5" y="26"/>
                        <a:pt x="6" y="27"/>
                        <a:pt x="6" y="27"/>
                      </a:cubicBezTo>
                      <a:cubicBezTo>
                        <a:pt x="8" y="32"/>
                        <a:pt x="8" y="32"/>
                        <a:pt x="8" y="32"/>
                      </a:cubicBezTo>
                      <a:cubicBezTo>
                        <a:pt x="9" y="32"/>
                        <a:pt x="8" y="33"/>
                        <a:pt x="8" y="34"/>
                      </a:cubicBezTo>
                      <a:cubicBezTo>
                        <a:pt x="6" y="36"/>
                        <a:pt x="6" y="36"/>
                        <a:pt x="6" y="36"/>
                      </a:cubicBezTo>
                      <a:cubicBezTo>
                        <a:pt x="5" y="37"/>
                        <a:pt x="5" y="38"/>
                        <a:pt x="6" y="38"/>
                      </a:cubicBezTo>
                      <a:cubicBezTo>
                        <a:pt x="8" y="41"/>
                        <a:pt x="8" y="41"/>
                        <a:pt x="8" y="41"/>
                      </a:cubicBezTo>
                      <a:cubicBezTo>
                        <a:pt x="9" y="41"/>
                        <a:pt x="10" y="41"/>
                        <a:pt x="10" y="41"/>
                      </a:cubicBezTo>
                      <a:cubicBezTo>
                        <a:pt x="12" y="38"/>
                        <a:pt x="12" y="38"/>
                        <a:pt x="12" y="38"/>
                      </a:cubicBezTo>
                      <a:cubicBezTo>
                        <a:pt x="13" y="38"/>
                        <a:pt x="14" y="38"/>
                        <a:pt x="15" y="38"/>
                      </a:cubicBezTo>
                      <a:cubicBezTo>
                        <a:pt x="19" y="40"/>
                        <a:pt x="19" y="40"/>
                        <a:pt x="19" y="40"/>
                      </a:cubicBezTo>
                      <a:cubicBezTo>
                        <a:pt x="20" y="40"/>
                        <a:pt x="20" y="41"/>
                        <a:pt x="20" y="42"/>
                      </a:cubicBezTo>
                      <a:cubicBezTo>
                        <a:pt x="20" y="45"/>
                        <a:pt x="20" y="45"/>
                        <a:pt x="20" y="45"/>
                      </a:cubicBezTo>
                      <a:cubicBezTo>
                        <a:pt x="20" y="46"/>
                        <a:pt x="21" y="46"/>
                        <a:pt x="22" y="46"/>
                      </a:cubicBezTo>
                      <a:cubicBezTo>
                        <a:pt x="25" y="46"/>
                        <a:pt x="25" y="46"/>
                        <a:pt x="25" y="46"/>
                      </a:cubicBezTo>
                      <a:cubicBezTo>
                        <a:pt x="26" y="46"/>
                        <a:pt x="27" y="46"/>
                        <a:pt x="27" y="45"/>
                      </a:cubicBezTo>
                      <a:cubicBezTo>
                        <a:pt x="27" y="42"/>
                        <a:pt x="27" y="42"/>
                        <a:pt x="27" y="42"/>
                      </a:cubicBezTo>
                      <a:cubicBezTo>
                        <a:pt x="27" y="41"/>
                        <a:pt x="27" y="40"/>
                        <a:pt x="28" y="40"/>
                      </a:cubicBezTo>
                      <a:cubicBezTo>
                        <a:pt x="32" y="38"/>
                        <a:pt x="32" y="38"/>
                        <a:pt x="32" y="38"/>
                      </a:cubicBezTo>
                      <a:cubicBezTo>
                        <a:pt x="33" y="38"/>
                        <a:pt x="34" y="38"/>
                        <a:pt x="34" y="38"/>
                      </a:cubicBezTo>
                      <a:cubicBezTo>
                        <a:pt x="37" y="41"/>
                        <a:pt x="37" y="41"/>
                        <a:pt x="37" y="41"/>
                      </a:cubicBezTo>
                      <a:cubicBezTo>
                        <a:pt x="37" y="41"/>
                        <a:pt x="38" y="41"/>
                        <a:pt x="39" y="41"/>
                      </a:cubicBezTo>
                      <a:cubicBezTo>
                        <a:pt x="41" y="38"/>
                        <a:pt x="41" y="38"/>
                        <a:pt x="41" y="38"/>
                      </a:cubicBezTo>
                      <a:cubicBezTo>
                        <a:pt x="42" y="38"/>
                        <a:pt x="42" y="37"/>
                        <a:pt x="41" y="36"/>
                      </a:cubicBezTo>
                      <a:cubicBezTo>
                        <a:pt x="39" y="34"/>
                        <a:pt x="39" y="34"/>
                        <a:pt x="39" y="34"/>
                      </a:cubicBezTo>
                      <a:cubicBezTo>
                        <a:pt x="38" y="33"/>
                        <a:pt x="38" y="32"/>
                        <a:pt x="39" y="32"/>
                      </a:cubicBezTo>
                      <a:cubicBezTo>
                        <a:pt x="41" y="27"/>
                        <a:pt x="41" y="27"/>
                        <a:pt x="41" y="27"/>
                      </a:cubicBezTo>
                      <a:cubicBezTo>
                        <a:pt x="41" y="27"/>
                        <a:pt x="42" y="26"/>
                        <a:pt x="42" y="26"/>
                      </a:cubicBezTo>
                      <a:cubicBezTo>
                        <a:pt x="45" y="26"/>
                        <a:pt x="45" y="26"/>
                        <a:pt x="45" y="26"/>
                      </a:cubicBezTo>
                      <a:close/>
                      <a:moveTo>
                        <a:pt x="23" y="34"/>
                      </a:moveTo>
                      <a:cubicBezTo>
                        <a:pt x="23" y="34"/>
                        <a:pt x="23" y="34"/>
                        <a:pt x="23" y="34"/>
                      </a:cubicBezTo>
                      <a:cubicBezTo>
                        <a:pt x="18" y="34"/>
                        <a:pt x="13" y="29"/>
                        <a:pt x="13" y="23"/>
                      </a:cubicBezTo>
                      <a:cubicBezTo>
                        <a:pt x="13" y="17"/>
                        <a:pt x="18" y="12"/>
                        <a:pt x="23" y="12"/>
                      </a:cubicBezTo>
                      <a:cubicBezTo>
                        <a:pt x="29" y="12"/>
                        <a:pt x="34" y="17"/>
                        <a:pt x="34" y="23"/>
                      </a:cubicBezTo>
                      <a:cubicBezTo>
                        <a:pt x="34" y="29"/>
                        <a:pt x="29" y="34"/>
                        <a:pt x="23" y="34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8" name="Freeform 280"/>
                <p:cNvSpPr>
                  <a:spLocks noEditPoints="1"/>
                </p:cNvSpPr>
                <p:nvPr/>
              </p:nvSpPr>
              <p:spPr bwMode="auto">
                <a:xfrm>
                  <a:off x="1595702" y="-1383290"/>
                  <a:ext cx="269990" cy="273249"/>
                </a:xfrm>
                <a:custGeom>
                  <a:avLst/>
                  <a:gdLst>
                    <a:gd name="T0" fmla="*/ 26 w 26"/>
                    <a:gd name="T1" fmla="*/ 15 h 27"/>
                    <a:gd name="T2" fmla="*/ 25 w 26"/>
                    <a:gd name="T3" fmla="*/ 12 h 27"/>
                    <a:gd name="T4" fmla="*/ 23 w 26"/>
                    <a:gd name="T5" fmla="*/ 11 h 27"/>
                    <a:gd name="T6" fmla="*/ 22 w 26"/>
                    <a:gd name="T7" fmla="*/ 7 h 27"/>
                    <a:gd name="T8" fmla="*/ 23 w 26"/>
                    <a:gd name="T9" fmla="*/ 5 h 27"/>
                    <a:gd name="T10" fmla="*/ 20 w 26"/>
                    <a:gd name="T11" fmla="*/ 4 h 27"/>
                    <a:gd name="T12" fmla="*/ 18 w 26"/>
                    <a:gd name="T13" fmla="*/ 5 h 27"/>
                    <a:gd name="T14" fmla="*/ 15 w 26"/>
                    <a:gd name="T15" fmla="*/ 3 h 27"/>
                    <a:gd name="T16" fmla="*/ 14 w 26"/>
                    <a:gd name="T17" fmla="*/ 0 h 27"/>
                    <a:gd name="T18" fmla="*/ 11 w 26"/>
                    <a:gd name="T19" fmla="*/ 1 h 27"/>
                    <a:gd name="T20" fmla="*/ 10 w 26"/>
                    <a:gd name="T21" fmla="*/ 4 h 27"/>
                    <a:gd name="T22" fmla="*/ 7 w 26"/>
                    <a:gd name="T23" fmla="*/ 5 h 27"/>
                    <a:gd name="T24" fmla="*/ 4 w 26"/>
                    <a:gd name="T25" fmla="*/ 4 h 27"/>
                    <a:gd name="T26" fmla="*/ 3 w 26"/>
                    <a:gd name="T27" fmla="*/ 6 h 27"/>
                    <a:gd name="T28" fmla="*/ 4 w 26"/>
                    <a:gd name="T29" fmla="*/ 9 h 27"/>
                    <a:gd name="T30" fmla="*/ 2 w 26"/>
                    <a:gd name="T31" fmla="*/ 12 h 27"/>
                    <a:gd name="T32" fmla="*/ 0 w 26"/>
                    <a:gd name="T33" fmla="*/ 13 h 27"/>
                    <a:gd name="T34" fmla="*/ 1 w 26"/>
                    <a:gd name="T35" fmla="*/ 15 h 27"/>
                    <a:gd name="T36" fmla="*/ 3 w 26"/>
                    <a:gd name="T37" fmla="*/ 16 h 27"/>
                    <a:gd name="T38" fmla="*/ 4 w 26"/>
                    <a:gd name="T39" fmla="*/ 20 h 27"/>
                    <a:gd name="T40" fmla="*/ 3 w 26"/>
                    <a:gd name="T41" fmla="*/ 22 h 27"/>
                    <a:gd name="T42" fmla="*/ 6 w 26"/>
                    <a:gd name="T43" fmla="*/ 24 h 27"/>
                    <a:gd name="T44" fmla="*/ 8 w 26"/>
                    <a:gd name="T45" fmla="*/ 22 h 27"/>
                    <a:gd name="T46" fmla="*/ 11 w 26"/>
                    <a:gd name="T47" fmla="*/ 24 h 27"/>
                    <a:gd name="T48" fmla="*/ 12 w 26"/>
                    <a:gd name="T49" fmla="*/ 27 h 27"/>
                    <a:gd name="T50" fmla="*/ 15 w 26"/>
                    <a:gd name="T51" fmla="*/ 26 h 27"/>
                    <a:gd name="T52" fmla="*/ 15 w 26"/>
                    <a:gd name="T53" fmla="*/ 23 h 27"/>
                    <a:gd name="T54" fmla="*/ 19 w 26"/>
                    <a:gd name="T55" fmla="*/ 22 h 27"/>
                    <a:gd name="T56" fmla="*/ 22 w 26"/>
                    <a:gd name="T57" fmla="*/ 24 h 27"/>
                    <a:gd name="T58" fmla="*/ 23 w 26"/>
                    <a:gd name="T59" fmla="*/ 21 h 27"/>
                    <a:gd name="T60" fmla="*/ 22 w 26"/>
                    <a:gd name="T61" fmla="*/ 19 h 27"/>
                    <a:gd name="T62" fmla="*/ 24 w 26"/>
                    <a:gd name="T63" fmla="*/ 15 h 27"/>
                    <a:gd name="T64" fmla="*/ 13 w 26"/>
                    <a:gd name="T65" fmla="*/ 20 h 27"/>
                    <a:gd name="T66" fmla="*/ 7 w 26"/>
                    <a:gd name="T67" fmla="*/ 14 h 27"/>
                    <a:gd name="T68" fmla="*/ 19 w 26"/>
                    <a:gd name="T69" fmla="*/ 14 h 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6" h="27">
                      <a:moveTo>
                        <a:pt x="25" y="15"/>
                      </a:move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26" y="13"/>
                        <a:pt x="26" y="13"/>
                        <a:pt x="26" y="13"/>
                      </a:cubicBezTo>
                      <a:cubicBezTo>
                        <a:pt x="26" y="12"/>
                        <a:pt x="26" y="12"/>
                        <a:pt x="25" y="12"/>
                      </a:cubicBezTo>
                      <a:cubicBezTo>
                        <a:pt x="24" y="12"/>
                        <a:pt x="24" y="12"/>
                        <a:pt x="24" y="12"/>
                      </a:cubicBezTo>
                      <a:cubicBezTo>
                        <a:pt x="23" y="12"/>
                        <a:pt x="23" y="11"/>
                        <a:pt x="23" y="11"/>
                      </a:cubicBezTo>
                      <a:cubicBezTo>
                        <a:pt x="22" y="9"/>
                        <a:pt x="22" y="9"/>
                        <a:pt x="22" y="9"/>
                      </a:cubicBezTo>
                      <a:cubicBezTo>
                        <a:pt x="21" y="8"/>
                        <a:pt x="21" y="8"/>
                        <a:pt x="22" y="7"/>
                      </a:cubicBezTo>
                      <a:cubicBezTo>
                        <a:pt x="23" y="6"/>
                        <a:pt x="23" y="6"/>
                        <a:pt x="23" y="6"/>
                      </a:cubicBezTo>
                      <a:cubicBezTo>
                        <a:pt x="23" y="6"/>
                        <a:pt x="23" y="5"/>
                        <a:pt x="23" y="5"/>
                      </a:cubicBezTo>
                      <a:cubicBezTo>
                        <a:pt x="22" y="4"/>
                        <a:pt x="22" y="4"/>
                        <a:pt x="22" y="4"/>
                      </a:cubicBezTo>
                      <a:cubicBezTo>
                        <a:pt x="21" y="3"/>
                        <a:pt x="21" y="3"/>
                        <a:pt x="20" y="4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19" y="5"/>
                        <a:pt x="18" y="5"/>
                        <a:pt x="18" y="5"/>
                      </a:cubicBezTo>
                      <a:cubicBezTo>
                        <a:pt x="15" y="4"/>
                        <a:pt x="15" y="4"/>
                        <a:pt x="15" y="4"/>
                      </a:cubicBezTo>
                      <a:cubicBezTo>
                        <a:pt x="15" y="4"/>
                        <a:pt x="15" y="3"/>
                        <a:pt x="15" y="3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5" y="1"/>
                        <a:pt x="14" y="0"/>
                        <a:pt x="14" y="0"/>
                      </a:cubicBezTo>
                      <a:cubicBezTo>
                        <a:pt x="12" y="0"/>
                        <a:pt x="12" y="0"/>
                        <a:pt x="12" y="0"/>
                      </a:cubicBezTo>
                      <a:cubicBezTo>
                        <a:pt x="12" y="0"/>
                        <a:pt x="11" y="1"/>
                        <a:pt x="11" y="1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1" y="4"/>
                        <a:pt x="10" y="4"/>
                      </a:cubicBezTo>
                      <a:cubicBezTo>
                        <a:pt x="8" y="5"/>
                        <a:pt x="8" y="5"/>
                        <a:pt x="8" y="5"/>
                      </a:cubicBezTo>
                      <a:cubicBezTo>
                        <a:pt x="8" y="5"/>
                        <a:pt x="7" y="5"/>
                        <a:pt x="7" y="5"/>
                      </a:cubicBezTo>
                      <a:cubicBezTo>
                        <a:pt x="6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4" y="4"/>
                      </a:cubicBezTo>
                      <a:cubicBezTo>
                        <a:pt x="3" y="5"/>
                        <a:pt x="3" y="5"/>
                        <a:pt x="3" y="5"/>
                      </a:cubicBezTo>
                      <a:cubicBezTo>
                        <a:pt x="3" y="5"/>
                        <a:pt x="3" y="6"/>
                        <a:pt x="3" y="6"/>
                      </a:cubicBezTo>
                      <a:cubicBezTo>
                        <a:pt x="4" y="7"/>
                        <a:pt x="4" y="7"/>
                        <a:pt x="4" y="7"/>
                      </a:cubicBezTo>
                      <a:cubicBezTo>
                        <a:pt x="5" y="8"/>
                        <a:pt x="5" y="8"/>
                        <a:pt x="4" y="9"/>
                      </a:cubicBezTo>
                      <a:cubicBezTo>
                        <a:pt x="3" y="11"/>
                        <a:pt x="3" y="11"/>
                        <a:pt x="3" y="11"/>
                      </a:cubicBezTo>
                      <a:cubicBezTo>
                        <a:pt x="3" y="11"/>
                        <a:pt x="3" y="12"/>
                        <a:pt x="2" y="12"/>
                      </a:cubicBezTo>
                      <a:cubicBezTo>
                        <a:pt x="1" y="12"/>
                        <a:pt x="1" y="12"/>
                        <a:pt x="1" y="12"/>
                      </a:cubicBezTo>
                      <a:cubicBezTo>
                        <a:pt x="0" y="12"/>
                        <a:pt x="0" y="12"/>
                        <a:pt x="0" y="13"/>
                      </a:cubicBezTo>
                      <a:cubicBezTo>
                        <a:pt x="0" y="15"/>
                        <a:pt x="0" y="15"/>
                        <a:pt x="0" y="15"/>
                      </a:cubicBezTo>
                      <a:cubicBezTo>
                        <a:pt x="0" y="15"/>
                        <a:pt x="0" y="15"/>
                        <a:pt x="1" y="15"/>
                      </a:cubicBezTo>
                      <a:cubicBezTo>
                        <a:pt x="2" y="15"/>
                        <a:pt x="2" y="15"/>
                        <a:pt x="2" y="15"/>
                      </a:cubicBezTo>
                      <a:cubicBezTo>
                        <a:pt x="3" y="15"/>
                        <a:pt x="3" y="16"/>
                        <a:pt x="3" y="16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5" y="19"/>
                        <a:pt x="5" y="19"/>
                        <a:pt x="4" y="20"/>
                      </a:cubicBezTo>
                      <a:cubicBezTo>
                        <a:pt x="3" y="21"/>
                        <a:pt x="3" y="21"/>
                        <a:pt x="3" y="21"/>
                      </a:cubicBezTo>
                      <a:cubicBezTo>
                        <a:pt x="3" y="21"/>
                        <a:pt x="3" y="22"/>
                        <a:pt x="3" y="22"/>
                      </a:cubicBezTo>
                      <a:cubicBezTo>
                        <a:pt x="4" y="24"/>
                        <a:pt x="4" y="24"/>
                        <a:pt x="4" y="24"/>
                      </a:cubicBezTo>
                      <a:cubicBezTo>
                        <a:pt x="5" y="24"/>
                        <a:pt x="5" y="24"/>
                        <a:pt x="6" y="24"/>
                      </a:cubicBezTo>
                      <a:cubicBezTo>
                        <a:pt x="7" y="22"/>
                        <a:pt x="7" y="22"/>
                        <a:pt x="7" y="22"/>
                      </a:cubicBezTo>
                      <a:cubicBezTo>
                        <a:pt x="7" y="22"/>
                        <a:pt x="8" y="22"/>
                        <a:pt x="8" y="22"/>
                      </a:cubicBezTo>
                      <a:cubicBezTo>
                        <a:pt x="10" y="23"/>
                        <a:pt x="10" y="23"/>
                        <a:pt x="10" y="23"/>
                      </a:cubicBezTo>
                      <a:cubicBezTo>
                        <a:pt x="11" y="23"/>
                        <a:pt x="11" y="24"/>
                        <a:pt x="11" y="24"/>
                      </a:cubicBez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11" y="26"/>
                        <a:pt x="12" y="27"/>
                        <a:pt x="12" y="27"/>
                      </a:cubicBezTo>
                      <a:cubicBezTo>
                        <a:pt x="14" y="27"/>
                        <a:pt x="14" y="27"/>
                        <a:pt x="14" y="27"/>
                      </a:cubicBezTo>
                      <a:cubicBezTo>
                        <a:pt x="14" y="27"/>
                        <a:pt x="15" y="26"/>
                        <a:pt x="15" y="26"/>
                      </a:cubicBezTo>
                      <a:cubicBezTo>
                        <a:pt x="15" y="24"/>
                        <a:pt x="15" y="24"/>
                        <a:pt x="15" y="24"/>
                      </a:cubicBezTo>
                      <a:cubicBezTo>
                        <a:pt x="15" y="24"/>
                        <a:pt x="15" y="23"/>
                        <a:pt x="15" y="23"/>
                      </a:cubicBezTo>
                      <a:cubicBezTo>
                        <a:pt x="18" y="22"/>
                        <a:pt x="18" y="22"/>
                        <a:pt x="18" y="22"/>
                      </a:cubicBezTo>
                      <a:cubicBezTo>
                        <a:pt x="18" y="22"/>
                        <a:pt x="19" y="22"/>
                        <a:pt x="19" y="22"/>
                      </a:cubicBezTo>
                      <a:cubicBezTo>
                        <a:pt x="20" y="24"/>
                        <a:pt x="20" y="24"/>
                        <a:pt x="20" y="24"/>
                      </a:cubicBezTo>
                      <a:cubicBezTo>
                        <a:pt x="21" y="24"/>
                        <a:pt x="21" y="24"/>
                        <a:pt x="22" y="24"/>
                      </a:cubicBezTo>
                      <a:cubicBezTo>
                        <a:pt x="23" y="22"/>
                        <a:pt x="23" y="22"/>
                        <a:pt x="23" y="22"/>
                      </a:cubicBezTo>
                      <a:cubicBezTo>
                        <a:pt x="23" y="22"/>
                        <a:pt x="23" y="21"/>
                        <a:pt x="23" y="21"/>
                      </a:cubicBezTo>
                      <a:cubicBezTo>
                        <a:pt x="22" y="20"/>
                        <a:pt x="22" y="20"/>
                        <a:pt x="22" y="20"/>
                      </a:cubicBezTo>
                      <a:cubicBezTo>
                        <a:pt x="21" y="19"/>
                        <a:pt x="21" y="19"/>
                        <a:pt x="22" y="19"/>
                      </a:cubicBezTo>
                      <a:cubicBezTo>
                        <a:pt x="23" y="16"/>
                        <a:pt x="23" y="16"/>
                        <a:pt x="23" y="16"/>
                      </a:cubicBezTo>
                      <a:cubicBezTo>
                        <a:pt x="23" y="16"/>
                        <a:pt x="23" y="15"/>
                        <a:pt x="24" y="15"/>
                      </a:cubicBezTo>
                      <a:cubicBezTo>
                        <a:pt x="25" y="15"/>
                        <a:pt x="25" y="15"/>
                        <a:pt x="25" y="15"/>
                      </a:cubicBezTo>
                      <a:close/>
                      <a:moveTo>
                        <a:pt x="13" y="20"/>
                      </a:move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0" y="20"/>
                        <a:pt x="7" y="17"/>
                        <a:pt x="7" y="14"/>
                      </a:cubicBezTo>
                      <a:cubicBezTo>
                        <a:pt x="7" y="10"/>
                        <a:pt x="10" y="8"/>
                        <a:pt x="13" y="8"/>
                      </a:cubicBezTo>
                      <a:cubicBezTo>
                        <a:pt x="16" y="8"/>
                        <a:pt x="19" y="10"/>
                        <a:pt x="19" y="14"/>
                      </a:cubicBezTo>
                      <a:cubicBezTo>
                        <a:pt x="19" y="17"/>
                        <a:pt x="16" y="20"/>
                        <a:pt x="13" y="2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29" name="Freeform 281"/>
                <p:cNvSpPr>
                  <a:spLocks noEditPoints="1"/>
                </p:cNvSpPr>
                <p:nvPr/>
              </p:nvSpPr>
              <p:spPr bwMode="auto">
                <a:xfrm>
                  <a:off x="1743762" y="-962576"/>
                  <a:ext cx="226452" cy="221202"/>
                </a:xfrm>
                <a:custGeom>
                  <a:avLst/>
                  <a:gdLst>
                    <a:gd name="T0" fmla="*/ 22 w 22"/>
                    <a:gd name="T1" fmla="*/ 12 h 22"/>
                    <a:gd name="T2" fmla="*/ 21 w 22"/>
                    <a:gd name="T3" fmla="*/ 9 h 22"/>
                    <a:gd name="T4" fmla="*/ 19 w 22"/>
                    <a:gd name="T5" fmla="*/ 9 h 22"/>
                    <a:gd name="T6" fmla="*/ 18 w 22"/>
                    <a:gd name="T7" fmla="*/ 6 h 22"/>
                    <a:gd name="T8" fmla="*/ 19 w 22"/>
                    <a:gd name="T9" fmla="*/ 4 h 22"/>
                    <a:gd name="T10" fmla="*/ 17 w 22"/>
                    <a:gd name="T11" fmla="*/ 3 h 22"/>
                    <a:gd name="T12" fmla="*/ 15 w 22"/>
                    <a:gd name="T13" fmla="*/ 4 h 22"/>
                    <a:gd name="T14" fmla="*/ 13 w 22"/>
                    <a:gd name="T15" fmla="*/ 2 h 22"/>
                    <a:gd name="T16" fmla="*/ 12 w 22"/>
                    <a:gd name="T17" fmla="*/ 0 h 22"/>
                    <a:gd name="T18" fmla="*/ 10 w 22"/>
                    <a:gd name="T19" fmla="*/ 1 h 22"/>
                    <a:gd name="T20" fmla="*/ 9 w 22"/>
                    <a:gd name="T21" fmla="*/ 3 h 22"/>
                    <a:gd name="T22" fmla="*/ 6 w 22"/>
                    <a:gd name="T23" fmla="*/ 4 h 22"/>
                    <a:gd name="T24" fmla="*/ 4 w 22"/>
                    <a:gd name="T25" fmla="*/ 3 h 22"/>
                    <a:gd name="T26" fmla="*/ 3 w 22"/>
                    <a:gd name="T27" fmla="*/ 5 h 22"/>
                    <a:gd name="T28" fmla="*/ 4 w 22"/>
                    <a:gd name="T29" fmla="*/ 7 h 22"/>
                    <a:gd name="T30" fmla="*/ 2 w 22"/>
                    <a:gd name="T31" fmla="*/ 9 h 22"/>
                    <a:gd name="T32" fmla="*/ 0 w 22"/>
                    <a:gd name="T33" fmla="*/ 10 h 22"/>
                    <a:gd name="T34" fmla="*/ 1 w 22"/>
                    <a:gd name="T35" fmla="*/ 12 h 22"/>
                    <a:gd name="T36" fmla="*/ 3 w 22"/>
                    <a:gd name="T37" fmla="*/ 13 h 22"/>
                    <a:gd name="T38" fmla="*/ 4 w 22"/>
                    <a:gd name="T39" fmla="*/ 16 h 22"/>
                    <a:gd name="T40" fmla="*/ 3 w 22"/>
                    <a:gd name="T41" fmla="*/ 18 h 22"/>
                    <a:gd name="T42" fmla="*/ 5 w 22"/>
                    <a:gd name="T43" fmla="*/ 19 h 22"/>
                    <a:gd name="T44" fmla="*/ 7 w 22"/>
                    <a:gd name="T45" fmla="*/ 18 h 22"/>
                    <a:gd name="T46" fmla="*/ 10 w 22"/>
                    <a:gd name="T47" fmla="*/ 20 h 22"/>
                    <a:gd name="T48" fmla="*/ 10 w 22"/>
                    <a:gd name="T49" fmla="*/ 22 h 22"/>
                    <a:gd name="T50" fmla="*/ 13 w 22"/>
                    <a:gd name="T51" fmla="*/ 21 h 22"/>
                    <a:gd name="T52" fmla="*/ 13 w 22"/>
                    <a:gd name="T53" fmla="*/ 19 h 22"/>
                    <a:gd name="T54" fmla="*/ 16 w 22"/>
                    <a:gd name="T55" fmla="*/ 18 h 22"/>
                    <a:gd name="T56" fmla="*/ 18 w 22"/>
                    <a:gd name="T57" fmla="*/ 19 h 22"/>
                    <a:gd name="T58" fmla="*/ 19 w 22"/>
                    <a:gd name="T59" fmla="*/ 17 h 22"/>
                    <a:gd name="T60" fmla="*/ 18 w 22"/>
                    <a:gd name="T61" fmla="*/ 15 h 22"/>
                    <a:gd name="T62" fmla="*/ 20 w 22"/>
                    <a:gd name="T63" fmla="*/ 12 h 22"/>
                    <a:gd name="T64" fmla="*/ 11 w 22"/>
                    <a:gd name="T65" fmla="*/ 16 h 22"/>
                    <a:gd name="T66" fmla="*/ 6 w 22"/>
                    <a:gd name="T67" fmla="*/ 11 h 22"/>
                    <a:gd name="T68" fmla="*/ 16 w 22"/>
                    <a:gd name="T69" fmla="*/ 11 h 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22" h="22">
                      <a:moveTo>
                        <a:pt x="21" y="12"/>
                      </a:moveTo>
                      <a:cubicBezTo>
                        <a:pt x="22" y="12"/>
                        <a:pt x="22" y="12"/>
                        <a:pt x="22" y="12"/>
                      </a:cubicBezTo>
                      <a:cubicBezTo>
                        <a:pt x="22" y="10"/>
                        <a:pt x="22" y="10"/>
                        <a:pt x="22" y="10"/>
                      </a:cubicBezTo>
                      <a:cubicBezTo>
                        <a:pt x="22" y="10"/>
                        <a:pt x="22" y="9"/>
                        <a:pt x="21" y="9"/>
                      </a:cubicBezTo>
                      <a:cubicBezTo>
                        <a:pt x="20" y="9"/>
                        <a:pt x="20" y="9"/>
                        <a:pt x="20" y="9"/>
                      </a:cubicBezTo>
                      <a:cubicBezTo>
                        <a:pt x="19" y="9"/>
                        <a:pt x="19" y="9"/>
                        <a:pt x="19" y="9"/>
                      </a:cubicBezTo>
                      <a:cubicBezTo>
                        <a:pt x="18" y="7"/>
                        <a:pt x="18" y="7"/>
                        <a:pt x="18" y="7"/>
                      </a:cubicBezTo>
                      <a:cubicBezTo>
                        <a:pt x="18" y="6"/>
                        <a:pt x="18" y="6"/>
                        <a:pt x="18" y="6"/>
                      </a:cubicBezTo>
                      <a:cubicBezTo>
                        <a:pt x="19" y="5"/>
                        <a:pt x="19" y="5"/>
                        <a:pt x="19" y="5"/>
                      </a:cubicBezTo>
                      <a:cubicBezTo>
                        <a:pt x="20" y="4"/>
                        <a:pt x="20" y="4"/>
                        <a:pt x="19" y="4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2"/>
                        <a:pt x="17" y="2"/>
                        <a:pt x="17" y="3"/>
                      </a:cubicBezTo>
                      <a:cubicBezTo>
                        <a:pt x="16" y="4"/>
                        <a:pt x="16" y="4"/>
                        <a:pt x="16" y="4"/>
                      </a:cubicBezTo>
                      <a:cubicBezTo>
                        <a:pt x="16" y="4"/>
                        <a:pt x="15" y="4"/>
                        <a:pt x="15" y="4"/>
                      </a:cubicBezTo>
                      <a:cubicBezTo>
                        <a:pt x="13" y="3"/>
                        <a:pt x="13" y="3"/>
                        <a:pt x="13" y="3"/>
                      </a:cubicBezTo>
                      <a:cubicBezTo>
                        <a:pt x="13" y="3"/>
                        <a:pt x="13" y="2"/>
                        <a:pt x="13" y="2"/>
                      </a:cubicBezTo>
                      <a:cubicBezTo>
                        <a:pt x="13" y="1"/>
                        <a:pt x="13" y="1"/>
                        <a:pt x="13" y="1"/>
                      </a:cubicBezTo>
                      <a:cubicBezTo>
                        <a:pt x="13" y="0"/>
                        <a:pt x="12" y="0"/>
                        <a:pt x="12" y="0"/>
                      </a:cubicBezTo>
                      <a:cubicBezTo>
                        <a:pt x="10" y="0"/>
                        <a:pt x="10" y="0"/>
                        <a:pt x="10" y="0"/>
                      </a:cubicBezTo>
                      <a:cubicBezTo>
                        <a:pt x="10" y="0"/>
                        <a:pt x="10" y="0"/>
                        <a:pt x="10" y="1"/>
                      </a:cubicBezTo>
                      <a:cubicBezTo>
                        <a:pt x="10" y="2"/>
                        <a:pt x="10" y="2"/>
                        <a:pt x="10" y="2"/>
                      </a:cubicBezTo>
                      <a:cubicBezTo>
                        <a:pt x="10" y="2"/>
                        <a:pt x="9" y="3"/>
                        <a:pt x="9" y="3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4"/>
                        <a:pt x="6" y="4"/>
                        <a:pt x="6" y="4"/>
                      </a:cubicBezTo>
                      <a:cubicBezTo>
                        <a:pt x="5" y="3"/>
                        <a:pt x="5" y="3"/>
                        <a:pt x="5" y="3"/>
                      </a:cubicBezTo>
                      <a:cubicBezTo>
                        <a:pt x="5" y="2"/>
                        <a:pt x="4" y="2"/>
                        <a:pt x="4" y="3"/>
                      </a:cubicBezTo>
                      <a:cubicBezTo>
                        <a:pt x="3" y="4"/>
                        <a:pt x="3" y="4"/>
                        <a:pt x="3" y="4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4" y="6"/>
                        <a:pt x="4" y="6"/>
                        <a:pt x="4" y="6"/>
                      </a:cubicBezTo>
                      <a:cubicBezTo>
                        <a:pt x="4" y="6"/>
                        <a:pt x="4" y="6"/>
                        <a:pt x="4" y="7"/>
                      </a:cubicBez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3" y="9"/>
                        <a:pt x="3" y="9"/>
                        <a:pt x="2" y="9"/>
                      </a:cubicBezTo>
                      <a:cubicBezTo>
                        <a:pt x="1" y="9"/>
                        <a:pt x="1" y="9"/>
                        <a:pt x="1" y="9"/>
                      </a:cubicBezTo>
                      <a:cubicBezTo>
                        <a:pt x="1" y="9"/>
                        <a:pt x="0" y="10"/>
                        <a:pt x="0" y="10"/>
                      </a:cubicBezTo>
                      <a:cubicBezTo>
                        <a:pt x="0" y="12"/>
                        <a:pt x="0" y="12"/>
                        <a:pt x="0" y="12"/>
                      </a:cubicBezTo>
                      <a:cubicBezTo>
                        <a:pt x="0" y="12"/>
                        <a:pt x="1" y="12"/>
                        <a:pt x="1" y="12"/>
                      </a:cubicBezTo>
                      <a:cubicBezTo>
                        <a:pt x="2" y="12"/>
                        <a:pt x="2" y="12"/>
                        <a:pt x="2" y="12"/>
                      </a:cubicBezTo>
                      <a:cubicBezTo>
                        <a:pt x="3" y="12"/>
                        <a:pt x="3" y="13"/>
                        <a:pt x="3" y="13"/>
                      </a:cubicBezTo>
                      <a:cubicBezTo>
                        <a:pt x="4" y="15"/>
                        <a:pt x="4" y="15"/>
                        <a:pt x="4" y="15"/>
                      </a:cubicBezTo>
                      <a:cubicBezTo>
                        <a:pt x="4" y="15"/>
                        <a:pt x="4" y="16"/>
                        <a:pt x="4" y="16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17"/>
                        <a:pt x="3" y="18"/>
                        <a:pt x="3" y="18"/>
                      </a:cubicBezTo>
                      <a:cubicBezTo>
                        <a:pt x="4" y="19"/>
                        <a:pt x="4" y="19"/>
                        <a:pt x="4" y="19"/>
                      </a:cubicBezTo>
                      <a:cubicBezTo>
                        <a:pt x="4" y="19"/>
                        <a:pt x="5" y="19"/>
                        <a:pt x="5" y="19"/>
                      </a:cubicBezTo>
                      <a:cubicBezTo>
                        <a:pt x="6" y="18"/>
                        <a:pt x="6" y="18"/>
                        <a:pt x="6" y="18"/>
                      </a:cubicBezTo>
                      <a:cubicBezTo>
                        <a:pt x="6" y="18"/>
                        <a:pt x="7" y="18"/>
                        <a:pt x="7" y="18"/>
                      </a:cubicBezTo>
                      <a:cubicBezTo>
                        <a:pt x="9" y="19"/>
                        <a:pt x="9" y="19"/>
                        <a:pt x="9" y="19"/>
                      </a:cubicBezTo>
                      <a:cubicBezTo>
                        <a:pt x="9" y="19"/>
                        <a:pt x="10" y="19"/>
                        <a:pt x="10" y="20"/>
                      </a:cubicBezTo>
                      <a:cubicBezTo>
                        <a:pt x="10" y="21"/>
                        <a:pt x="10" y="21"/>
                        <a:pt x="10" y="21"/>
                      </a:cubicBezTo>
                      <a:cubicBezTo>
                        <a:pt x="10" y="21"/>
                        <a:pt x="10" y="22"/>
                        <a:pt x="10" y="22"/>
                      </a:cubicBezTo>
                      <a:cubicBezTo>
                        <a:pt x="12" y="22"/>
                        <a:pt x="12" y="22"/>
                        <a:pt x="12" y="22"/>
                      </a:cubicBezTo>
                      <a:cubicBezTo>
                        <a:pt x="12" y="22"/>
                        <a:pt x="13" y="21"/>
                        <a:pt x="13" y="21"/>
                      </a:cubicBezTo>
                      <a:cubicBezTo>
                        <a:pt x="13" y="20"/>
                        <a:pt x="13" y="20"/>
                        <a:pt x="13" y="20"/>
                      </a:cubicBezTo>
                      <a:cubicBezTo>
                        <a:pt x="13" y="19"/>
                        <a:pt x="13" y="19"/>
                        <a:pt x="13" y="19"/>
                      </a:cubicBezTo>
                      <a:cubicBezTo>
                        <a:pt x="15" y="18"/>
                        <a:pt x="15" y="18"/>
                        <a:pt x="15" y="18"/>
                      </a:cubicBezTo>
                      <a:cubicBezTo>
                        <a:pt x="15" y="18"/>
                        <a:pt x="16" y="18"/>
                        <a:pt x="16" y="18"/>
                      </a:cubicBezTo>
                      <a:cubicBezTo>
                        <a:pt x="17" y="19"/>
                        <a:pt x="17" y="19"/>
                        <a:pt x="17" y="19"/>
                      </a:cubicBezTo>
                      <a:cubicBezTo>
                        <a:pt x="17" y="19"/>
                        <a:pt x="18" y="19"/>
                        <a:pt x="18" y="19"/>
                      </a:cubicBezTo>
                      <a:cubicBezTo>
                        <a:pt x="19" y="18"/>
                        <a:pt x="19" y="18"/>
                        <a:pt x="19" y="18"/>
                      </a:cubicBezTo>
                      <a:cubicBezTo>
                        <a:pt x="20" y="18"/>
                        <a:pt x="20" y="17"/>
                        <a:pt x="19" y="17"/>
                      </a:cubicBezTo>
                      <a:cubicBezTo>
                        <a:pt x="18" y="16"/>
                        <a:pt x="18" y="16"/>
                        <a:pt x="18" y="16"/>
                      </a:cubicBezTo>
                      <a:cubicBezTo>
                        <a:pt x="18" y="16"/>
                        <a:pt x="18" y="15"/>
                        <a:pt x="18" y="15"/>
                      </a:cubicBezTo>
                      <a:cubicBezTo>
                        <a:pt x="19" y="13"/>
                        <a:pt x="19" y="13"/>
                        <a:pt x="19" y="13"/>
                      </a:cubicBezTo>
                      <a:cubicBezTo>
                        <a:pt x="19" y="13"/>
                        <a:pt x="19" y="12"/>
                        <a:pt x="20" y="12"/>
                      </a:cubicBezTo>
                      <a:cubicBezTo>
                        <a:pt x="21" y="12"/>
                        <a:pt x="21" y="12"/>
                        <a:pt x="21" y="12"/>
                      </a:cubicBezTo>
                      <a:close/>
                      <a:moveTo>
                        <a:pt x="11" y="16"/>
                      </a:moveTo>
                      <a:cubicBezTo>
                        <a:pt x="11" y="16"/>
                        <a:pt x="11" y="16"/>
                        <a:pt x="11" y="16"/>
                      </a:cubicBezTo>
                      <a:cubicBezTo>
                        <a:pt x="8" y="16"/>
                        <a:pt x="6" y="14"/>
                        <a:pt x="6" y="11"/>
                      </a:cubicBezTo>
                      <a:cubicBezTo>
                        <a:pt x="6" y="8"/>
                        <a:pt x="8" y="6"/>
                        <a:pt x="11" y="6"/>
                      </a:cubicBezTo>
                      <a:cubicBezTo>
                        <a:pt x="14" y="6"/>
                        <a:pt x="16" y="8"/>
                        <a:pt x="16" y="11"/>
                      </a:cubicBezTo>
                      <a:cubicBezTo>
                        <a:pt x="16" y="14"/>
                        <a:pt x="14" y="16"/>
                        <a:pt x="11" y="16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>
              <a:off x="5355167" y="1665272"/>
              <a:ext cx="1333500" cy="1335616"/>
              <a:chOff x="4072731" y="1112838"/>
              <a:chExt cx="1000125" cy="1001712"/>
            </a:xfrm>
          </p:grpSpPr>
          <p:sp>
            <p:nvSpPr>
              <p:cNvPr id="31" name="Freeform 15"/>
              <p:cNvSpPr>
                <a:spLocks/>
              </p:cNvSpPr>
              <p:nvPr/>
            </p:nvSpPr>
            <p:spPr bwMode="auto">
              <a:xfrm>
                <a:off x="4072731" y="1112838"/>
                <a:ext cx="1000125" cy="1001712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2" name="Freeform 69"/>
              <p:cNvSpPr>
                <a:spLocks noEditPoints="1"/>
              </p:cNvSpPr>
              <p:nvPr/>
            </p:nvSpPr>
            <p:spPr bwMode="auto">
              <a:xfrm>
                <a:off x="4366542" y="1435480"/>
                <a:ext cx="412502" cy="356427"/>
              </a:xfrm>
              <a:custGeom>
                <a:avLst/>
                <a:gdLst>
                  <a:gd name="T0" fmla="*/ 2147483647 w 265"/>
                  <a:gd name="T1" fmla="*/ 2147483647 h 252"/>
                  <a:gd name="T2" fmla="*/ 2147483647 w 265"/>
                  <a:gd name="T3" fmla="*/ 2147483647 h 252"/>
                  <a:gd name="T4" fmla="*/ 2147483647 w 265"/>
                  <a:gd name="T5" fmla="*/ 2147483647 h 252"/>
                  <a:gd name="T6" fmla="*/ 2147483647 w 265"/>
                  <a:gd name="T7" fmla="*/ 2147483647 h 252"/>
                  <a:gd name="T8" fmla="*/ 2147483647 w 265"/>
                  <a:gd name="T9" fmla="*/ 2147483647 h 252"/>
                  <a:gd name="T10" fmla="*/ 2147483647 w 265"/>
                  <a:gd name="T11" fmla="*/ 2147483647 h 252"/>
                  <a:gd name="T12" fmla="*/ 2147483647 w 265"/>
                  <a:gd name="T13" fmla="*/ 2147483647 h 252"/>
                  <a:gd name="T14" fmla="*/ 2147483647 w 265"/>
                  <a:gd name="T15" fmla="*/ 2147483647 h 252"/>
                  <a:gd name="T16" fmla="*/ 2147483647 w 265"/>
                  <a:gd name="T17" fmla="*/ 2147483647 h 252"/>
                  <a:gd name="T18" fmla="*/ 2147483647 w 265"/>
                  <a:gd name="T19" fmla="*/ 2147483647 h 252"/>
                  <a:gd name="T20" fmla="*/ 2147483647 w 265"/>
                  <a:gd name="T21" fmla="*/ 2147483647 h 252"/>
                  <a:gd name="T22" fmla="*/ 2147483647 w 265"/>
                  <a:gd name="T23" fmla="*/ 2147483647 h 252"/>
                  <a:gd name="T24" fmla="*/ 2147483647 w 265"/>
                  <a:gd name="T25" fmla="*/ 2147483647 h 252"/>
                  <a:gd name="T26" fmla="*/ 2147483647 w 265"/>
                  <a:gd name="T27" fmla="*/ 2147483647 h 252"/>
                  <a:gd name="T28" fmla="*/ 2147483647 w 265"/>
                  <a:gd name="T29" fmla="*/ 2147483647 h 252"/>
                  <a:gd name="T30" fmla="*/ 2147483647 w 265"/>
                  <a:gd name="T31" fmla="*/ 2147483647 h 252"/>
                  <a:gd name="T32" fmla="*/ 2147483647 w 265"/>
                  <a:gd name="T33" fmla="*/ 2147483647 h 252"/>
                  <a:gd name="T34" fmla="*/ 2147483647 w 265"/>
                  <a:gd name="T35" fmla="*/ 2147483647 h 252"/>
                  <a:gd name="T36" fmla="*/ 2147483647 w 265"/>
                  <a:gd name="T37" fmla="*/ 2147483647 h 252"/>
                  <a:gd name="T38" fmla="*/ 2147483647 w 265"/>
                  <a:gd name="T39" fmla="*/ 2147483647 h 252"/>
                  <a:gd name="T40" fmla="*/ 2147483647 w 265"/>
                  <a:gd name="T41" fmla="*/ 2147483647 h 252"/>
                  <a:gd name="T42" fmla="*/ 2147483647 w 265"/>
                  <a:gd name="T43" fmla="*/ 2147483647 h 252"/>
                  <a:gd name="T44" fmla="*/ 2147483647 w 265"/>
                  <a:gd name="T45" fmla="*/ 2147483647 h 252"/>
                  <a:gd name="T46" fmla="*/ 2147483647 w 265"/>
                  <a:gd name="T47" fmla="*/ 2147483647 h 252"/>
                  <a:gd name="T48" fmla="*/ 2147483647 w 265"/>
                  <a:gd name="T49" fmla="*/ 2147483647 h 252"/>
                  <a:gd name="T50" fmla="*/ 2147483647 w 265"/>
                  <a:gd name="T51" fmla="*/ 2147483647 h 252"/>
                  <a:gd name="T52" fmla="*/ 2147483647 w 265"/>
                  <a:gd name="T53" fmla="*/ 2147483647 h 252"/>
                  <a:gd name="T54" fmla="*/ 2147483647 w 265"/>
                  <a:gd name="T55" fmla="*/ 2147483647 h 252"/>
                  <a:gd name="T56" fmla="*/ 2147483647 w 265"/>
                  <a:gd name="T57" fmla="*/ 2147483647 h 252"/>
                  <a:gd name="T58" fmla="*/ 2147483647 w 265"/>
                  <a:gd name="T59" fmla="*/ 2147483647 h 252"/>
                  <a:gd name="T60" fmla="*/ 2147483647 w 265"/>
                  <a:gd name="T61" fmla="*/ 2147483647 h 252"/>
                  <a:gd name="T62" fmla="*/ 2147483647 w 265"/>
                  <a:gd name="T63" fmla="*/ 2147483647 h 252"/>
                  <a:gd name="T64" fmla="*/ 2147483647 w 265"/>
                  <a:gd name="T65" fmla="*/ 2147483647 h 252"/>
                  <a:gd name="T66" fmla="*/ 2147483647 w 265"/>
                  <a:gd name="T67" fmla="*/ 2147483647 h 252"/>
                  <a:gd name="T68" fmla="*/ 2147483647 w 265"/>
                  <a:gd name="T69" fmla="*/ 2147483647 h 252"/>
                  <a:gd name="T70" fmla="*/ 2147483647 w 265"/>
                  <a:gd name="T71" fmla="*/ 2147483647 h 252"/>
                  <a:gd name="T72" fmla="*/ 2147483647 w 265"/>
                  <a:gd name="T73" fmla="*/ 2147483647 h 252"/>
                  <a:gd name="T74" fmla="*/ 2147483647 w 265"/>
                  <a:gd name="T75" fmla="*/ 2147483647 h 252"/>
                  <a:gd name="T76" fmla="*/ 2147483647 w 265"/>
                  <a:gd name="T77" fmla="*/ 2147483647 h 252"/>
                  <a:gd name="T78" fmla="*/ 2147483647 w 265"/>
                  <a:gd name="T79" fmla="*/ 2147483647 h 252"/>
                  <a:gd name="T80" fmla="*/ 2147483647 w 265"/>
                  <a:gd name="T81" fmla="*/ 2147483647 h 252"/>
                  <a:gd name="T82" fmla="*/ 2147483647 w 265"/>
                  <a:gd name="T83" fmla="*/ 2147483647 h 252"/>
                  <a:gd name="T84" fmla="*/ 2147483647 w 265"/>
                  <a:gd name="T85" fmla="*/ 2147483647 h 252"/>
                  <a:gd name="T86" fmla="*/ 2147483647 w 265"/>
                  <a:gd name="T87" fmla="*/ 2147483647 h 252"/>
                  <a:gd name="T88" fmla="*/ 2147483647 w 265"/>
                  <a:gd name="T89" fmla="*/ 2147483647 h 252"/>
                  <a:gd name="T90" fmla="*/ 2147483647 w 265"/>
                  <a:gd name="T91" fmla="*/ 2147483647 h 252"/>
                  <a:gd name="T92" fmla="*/ 2147483647 w 265"/>
                  <a:gd name="T93" fmla="*/ 2147483647 h 252"/>
                  <a:gd name="T94" fmla="*/ 2147483647 w 265"/>
                  <a:gd name="T95" fmla="*/ 2147483647 h 252"/>
                  <a:gd name="T96" fmla="*/ 2147483647 w 265"/>
                  <a:gd name="T97" fmla="*/ 2147483647 h 252"/>
                  <a:gd name="T98" fmla="*/ 2147483647 w 265"/>
                  <a:gd name="T99" fmla="*/ 2147483647 h 252"/>
                  <a:gd name="T100" fmla="*/ 2147483647 w 265"/>
                  <a:gd name="T101" fmla="*/ 2147483647 h 252"/>
                  <a:gd name="T102" fmla="*/ 2147483647 w 265"/>
                  <a:gd name="T103" fmla="*/ 2147483647 h 252"/>
                  <a:gd name="T104" fmla="*/ 2147483647 w 265"/>
                  <a:gd name="T105" fmla="*/ 2147483647 h 252"/>
                  <a:gd name="T106" fmla="*/ 2147483647 w 265"/>
                  <a:gd name="T107" fmla="*/ 2147483647 h 25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265" h="252">
                    <a:moveTo>
                      <a:pt x="234" y="107"/>
                    </a:moveTo>
                    <a:cubicBezTo>
                      <a:pt x="235" y="101"/>
                      <a:pt x="236" y="94"/>
                      <a:pt x="236" y="87"/>
                    </a:cubicBezTo>
                    <a:cubicBezTo>
                      <a:pt x="247" y="86"/>
                      <a:pt x="259" y="81"/>
                      <a:pt x="261" y="98"/>
                    </a:cubicBezTo>
                    <a:cubicBezTo>
                      <a:pt x="265" y="122"/>
                      <a:pt x="261" y="126"/>
                      <a:pt x="229" y="129"/>
                    </a:cubicBezTo>
                    <a:cubicBezTo>
                      <a:pt x="229" y="152"/>
                      <a:pt x="230" y="175"/>
                      <a:pt x="229" y="198"/>
                    </a:cubicBezTo>
                    <a:cubicBezTo>
                      <a:pt x="228" y="206"/>
                      <a:pt x="222" y="214"/>
                      <a:pt x="219" y="222"/>
                    </a:cubicBezTo>
                    <a:cubicBezTo>
                      <a:pt x="217" y="225"/>
                      <a:pt x="213" y="227"/>
                      <a:pt x="214" y="229"/>
                    </a:cubicBezTo>
                    <a:cubicBezTo>
                      <a:pt x="214" y="252"/>
                      <a:pt x="198" y="249"/>
                      <a:pt x="186" y="246"/>
                    </a:cubicBezTo>
                    <a:cubicBezTo>
                      <a:pt x="179" y="245"/>
                      <a:pt x="173" y="235"/>
                      <a:pt x="166" y="229"/>
                    </a:cubicBezTo>
                    <a:cubicBezTo>
                      <a:pt x="167" y="228"/>
                      <a:pt x="168" y="226"/>
                      <a:pt x="170" y="224"/>
                    </a:cubicBezTo>
                    <a:cubicBezTo>
                      <a:pt x="145" y="224"/>
                      <a:pt x="121" y="224"/>
                      <a:pt x="96" y="224"/>
                    </a:cubicBezTo>
                    <a:cubicBezTo>
                      <a:pt x="89" y="246"/>
                      <a:pt x="82" y="251"/>
                      <a:pt x="62" y="247"/>
                    </a:cubicBezTo>
                    <a:cubicBezTo>
                      <a:pt x="59" y="246"/>
                      <a:pt x="56" y="246"/>
                      <a:pt x="55" y="244"/>
                    </a:cubicBezTo>
                    <a:cubicBezTo>
                      <a:pt x="48" y="229"/>
                      <a:pt x="38" y="214"/>
                      <a:pt x="36" y="198"/>
                    </a:cubicBezTo>
                    <a:cubicBezTo>
                      <a:pt x="33" y="176"/>
                      <a:pt x="35" y="153"/>
                      <a:pt x="35" y="131"/>
                    </a:cubicBezTo>
                    <a:cubicBezTo>
                      <a:pt x="3" y="123"/>
                      <a:pt x="0" y="120"/>
                      <a:pt x="3" y="98"/>
                    </a:cubicBezTo>
                    <a:cubicBezTo>
                      <a:pt x="5" y="86"/>
                      <a:pt x="7" y="85"/>
                      <a:pt x="28" y="87"/>
                    </a:cubicBezTo>
                    <a:cubicBezTo>
                      <a:pt x="29" y="94"/>
                      <a:pt x="30" y="101"/>
                      <a:pt x="31" y="107"/>
                    </a:cubicBezTo>
                    <a:cubicBezTo>
                      <a:pt x="32" y="107"/>
                      <a:pt x="34" y="107"/>
                      <a:pt x="35" y="107"/>
                    </a:cubicBezTo>
                    <a:cubicBezTo>
                      <a:pt x="35" y="88"/>
                      <a:pt x="36" y="68"/>
                      <a:pt x="35" y="49"/>
                    </a:cubicBezTo>
                    <a:cubicBezTo>
                      <a:pt x="34" y="35"/>
                      <a:pt x="41" y="27"/>
                      <a:pt x="53" y="22"/>
                    </a:cubicBezTo>
                    <a:cubicBezTo>
                      <a:pt x="106" y="1"/>
                      <a:pt x="158" y="0"/>
                      <a:pt x="211" y="20"/>
                    </a:cubicBezTo>
                    <a:cubicBezTo>
                      <a:pt x="225" y="25"/>
                      <a:pt x="230" y="32"/>
                      <a:pt x="229" y="46"/>
                    </a:cubicBezTo>
                    <a:cubicBezTo>
                      <a:pt x="229" y="67"/>
                      <a:pt x="229" y="87"/>
                      <a:pt x="229" y="107"/>
                    </a:cubicBezTo>
                    <a:cubicBezTo>
                      <a:pt x="231" y="107"/>
                      <a:pt x="233" y="107"/>
                      <a:pt x="234" y="107"/>
                    </a:cubicBezTo>
                    <a:close/>
                    <a:moveTo>
                      <a:pt x="176" y="127"/>
                    </a:moveTo>
                    <a:cubicBezTo>
                      <a:pt x="215" y="125"/>
                      <a:pt x="211" y="129"/>
                      <a:pt x="211" y="90"/>
                    </a:cubicBezTo>
                    <a:cubicBezTo>
                      <a:pt x="211" y="87"/>
                      <a:pt x="211" y="84"/>
                      <a:pt x="211" y="80"/>
                    </a:cubicBezTo>
                    <a:cubicBezTo>
                      <a:pt x="212" y="70"/>
                      <a:pt x="209" y="62"/>
                      <a:pt x="197" y="64"/>
                    </a:cubicBezTo>
                    <a:cubicBezTo>
                      <a:pt x="179" y="67"/>
                      <a:pt x="154" y="52"/>
                      <a:pt x="143" y="73"/>
                    </a:cubicBezTo>
                    <a:cubicBezTo>
                      <a:pt x="136" y="85"/>
                      <a:pt x="140" y="106"/>
                      <a:pt x="145" y="121"/>
                    </a:cubicBezTo>
                    <a:cubicBezTo>
                      <a:pt x="146" y="126"/>
                      <a:pt x="165" y="125"/>
                      <a:pt x="176" y="127"/>
                    </a:cubicBezTo>
                    <a:close/>
                    <a:moveTo>
                      <a:pt x="86" y="126"/>
                    </a:moveTo>
                    <a:cubicBezTo>
                      <a:pt x="91" y="126"/>
                      <a:pt x="97" y="125"/>
                      <a:pt x="102" y="126"/>
                    </a:cubicBezTo>
                    <a:cubicBezTo>
                      <a:pt x="119" y="128"/>
                      <a:pt x="125" y="121"/>
                      <a:pt x="123" y="104"/>
                    </a:cubicBezTo>
                    <a:cubicBezTo>
                      <a:pt x="123" y="96"/>
                      <a:pt x="123" y="87"/>
                      <a:pt x="123" y="78"/>
                    </a:cubicBezTo>
                    <a:cubicBezTo>
                      <a:pt x="123" y="58"/>
                      <a:pt x="107" y="62"/>
                      <a:pt x="98" y="64"/>
                    </a:cubicBezTo>
                    <a:cubicBezTo>
                      <a:pt x="83" y="68"/>
                      <a:pt x="59" y="49"/>
                      <a:pt x="54" y="78"/>
                    </a:cubicBezTo>
                    <a:cubicBezTo>
                      <a:pt x="52" y="88"/>
                      <a:pt x="53" y="99"/>
                      <a:pt x="53" y="110"/>
                    </a:cubicBezTo>
                    <a:cubicBezTo>
                      <a:pt x="53" y="121"/>
                      <a:pt x="57" y="126"/>
                      <a:pt x="68" y="126"/>
                    </a:cubicBezTo>
                    <a:cubicBezTo>
                      <a:pt x="74" y="125"/>
                      <a:pt x="80" y="126"/>
                      <a:pt x="86" y="126"/>
                    </a:cubicBezTo>
                    <a:close/>
                    <a:moveTo>
                      <a:pt x="93" y="31"/>
                    </a:moveTo>
                    <a:cubicBezTo>
                      <a:pt x="111" y="41"/>
                      <a:pt x="159" y="40"/>
                      <a:pt x="170" y="30"/>
                    </a:cubicBezTo>
                    <a:cubicBezTo>
                      <a:pt x="156" y="21"/>
                      <a:pt x="109" y="20"/>
                      <a:pt x="93" y="31"/>
                    </a:cubicBezTo>
                    <a:close/>
                    <a:moveTo>
                      <a:pt x="218" y="178"/>
                    </a:moveTo>
                    <a:cubicBezTo>
                      <a:pt x="206" y="170"/>
                      <a:pt x="199" y="161"/>
                      <a:pt x="192" y="161"/>
                    </a:cubicBezTo>
                    <a:cubicBezTo>
                      <a:pt x="186" y="161"/>
                      <a:pt x="180" y="172"/>
                      <a:pt x="174" y="178"/>
                    </a:cubicBezTo>
                    <a:cubicBezTo>
                      <a:pt x="180" y="184"/>
                      <a:pt x="186" y="194"/>
                      <a:pt x="193" y="196"/>
                    </a:cubicBezTo>
                    <a:cubicBezTo>
                      <a:pt x="199" y="197"/>
                      <a:pt x="206" y="187"/>
                      <a:pt x="218" y="178"/>
                    </a:cubicBezTo>
                    <a:close/>
                    <a:moveTo>
                      <a:pt x="98" y="177"/>
                    </a:moveTo>
                    <a:cubicBezTo>
                      <a:pt x="86" y="169"/>
                      <a:pt x="78" y="161"/>
                      <a:pt x="71" y="161"/>
                    </a:cubicBezTo>
                    <a:cubicBezTo>
                      <a:pt x="65" y="162"/>
                      <a:pt x="59" y="173"/>
                      <a:pt x="54" y="179"/>
                    </a:cubicBezTo>
                    <a:cubicBezTo>
                      <a:pt x="60" y="185"/>
                      <a:pt x="66" y="195"/>
                      <a:pt x="74" y="196"/>
                    </a:cubicBezTo>
                    <a:cubicBezTo>
                      <a:pt x="80" y="196"/>
                      <a:pt x="87" y="186"/>
                      <a:pt x="98" y="177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33" name="组合 28"/>
            <p:cNvGrpSpPr>
              <a:grpSpLocks/>
            </p:cNvGrpSpPr>
            <p:nvPr/>
          </p:nvGrpSpPr>
          <p:grpSpPr bwMode="auto">
            <a:xfrm>
              <a:off x="643468" y="3191389"/>
              <a:ext cx="1335617" cy="1335617"/>
              <a:chOff x="559093" y="2366742"/>
              <a:chExt cx="1001898" cy="1001899"/>
            </a:xfrm>
          </p:grpSpPr>
          <p:sp>
            <p:nvSpPr>
              <p:cNvPr id="34" name="Freeform 7"/>
              <p:cNvSpPr>
                <a:spLocks/>
              </p:cNvSpPr>
              <p:nvPr/>
            </p:nvSpPr>
            <p:spPr bwMode="auto">
              <a:xfrm>
                <a:off x="559093" y="2366742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35" name="组合 34"/>
              <p:cNvGrpSpPr/>
              <p:nvPr/>
            </p:nvGrpSpPr>
            <p:grpSpPr>
              <a:xfrm>
                <a:off x="849474" y="2638611"/>
                <a:ext cx="421136" cy="458160"/>
                <a:chOff x="4817542" y="-1397634"/>
                <a:chExt cx="651037" cy="708275"/>
              </a:xfrm>
              <a:solidFill>
                <a:schemeClr val="bg1"/>
              </a:solidFill>
            </p:grpSpPr>
            <p:sp>
              <p:nvSpPr>
                <p:cNvPr id="36" name="Freeform 86"/>
                <p:cNvSpPr>
                  <a:spLocks/>
                </p:cNvSpPr>
                <p:nvPr/>
              </p:nvSpPr>
              <p:spPr bwMode="auto">
                <a:xfrm>
                  <a:off x="4817542" y="-1138509"/>
                  <a:ext cx="651037" cy="449150"/>
                </a:xfrm>
                <a:custGeom>
                  <a:avLst/>
                  <a:gdLst>
                    <a:gd name="T0" fmla="*/ 129 w 203"/>
                    <a:gd name="T1" fmla="*/ 90 h 154"/>
                    <a:gd name="T2" fmla="*/ 129 w 203"/>
                    <a:gd name="T3" fmla="*/ 127 h 154"/>
                    <a:gd name="T4" fmla="*/ 104 w 203"/>
                    <a:gd name="T5" fmla="*/ 154 h 154"/>
                    <a:gd name="T6" fmla="*/ 79 w 203"/>
                    <a:gd name="T7" fmla="*/ 127 h 154"/>
                    <a:gd name="T8" fmla="*/ 79 w 203"/>
                    <a:gd name="T9" fmla="*/ 100 h 154"/>
                    <a:gd name="T10" fmla="*/ 71 w 203"/>
                    <a:gd name="T11" fmla="*/ 83 h 154"/>
                    <a:gd name="T12" fmla="*/ 65 w 203"/>
                    <a:gd name="T13" fmla="*/ 85 h 154"/>
                    <a:gd name="T14" fmla="*/ 65 w 203"/>
                    <a:gd name="T15" fmla="*/ 119 h 154"/>
                    <a:gd name="T16" fmla="*/ 45 w 203"/>
                    <a:gd name="T17" fmla="*/ 138 h 154"/>
                    <a:gd name="T18" fmla="*/ 23 w 203"/>
                    <a:gd name="T19" fmla="*/ 118 h 154"/>
                    <a:gd name="T20" fmla="*/ 10 w 203"/>
                    <a:gd name="T21" fmla="*/ 66 h 154"/>
                    <a:gd name="T22" fmla="*/ 1 w 203"/>
                    <a:gd name="T23" fmla="*/ 15 h 154"/>
                    <a:gd name="T24" fmla="*/ 13 w 203"/>
                    <a:gd name="T25" fmla="*/ 5 h 154"/>
                    <a:gd name="T26" fmla="*/ 41 w 203"/>
                    <a:gd name="T27" fmla="*/ 0 h 154"/>
                    <a:gd name="T28" fmla="*/ 45 w 203"/>
                    <a:gd name="T29" fmla="*/ 38 h 154"/>
                    <a:gd name="T30" fmla="*/ 54 w 203"/>
                    <a:gd name="T31" fmla="*/ 72 h 154"/>
                    <a:gd name="T32" fmla="*/ 49 w 203"/>
                    <a:gd name="T33" fmla="*/ 28 h 154"/>
                    <a:gd name="T34" fmla="*/ 65 w 203"/>
                    <a:gd name="T35" fmla="*/ 5 h 154"/>
                    <a:gd name="T36" fmla="*/ 144 w 203"/>
                    <a:gd name="T37" fmla="*/ 5 h 154"/>
                    <a:gd name="T38" fmla="*/ 160 w 203"/>
                    <a:gd name="T39" fmla="*/ 25 h 154"/>
                    <a:gd name="T40" fmla="*/ 158 w 203"/>
                    <a:gd name="T41" fmla="*/ 73 h 154"/>
                    <a:gd name="T42" fmla="*/ 168 w 203"/>
                    <a:gd name="T43" fmla="*/ 2 h 154"/>
                    <a:gd name="T44" fmla="*/ 199 w 203"/>
                    <a:gd name="T45" fmla="*/ 37 h 154"/>
                    <a:gd name="T46" fmla="*/ 181 w 203"/>
                    <a:gd name="T47" fmla="*/ 81 h 154"/>
                    <a:gd name="T48" fmla="*/ 177 w 203"/>
                    <a:gd name="T49" fmla="*/ 112 h 154"/>
                    <a:gd name="T50" fmla="*/ 156 w 203"/>
                    <a:gd name="T51" fmla="*/ 138 h 154"/>
                    <a:gd name="T52" fmla="*/ 135 w 203"/>
                    <a:gd name="T53" fmla="*/ 111 h 154"/>
                    <a:gd name="T54" fmla="*/ 135 w 203"/>
                    <a:gd name="T55" fmla="*/ 90 h 154"/>
                    <a:gd name="T56" fmla="*/ 129 w 203"/>
                    <a:gd name="T57" fmla="*/ 90 h 1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203" h="154">
                      <a:moveTo>
                        <a:pt x="129" y="90"/>
                      </a:moveTo>
                      <a:cubicBezTo>
                        <a:pt x="129" y="102"/>
                        <a:pt x="128" y="115"/>
                        <a:pt x="129" y="127"/>
                      </a:cubicBezTo>
                      <a:cubicBezTo>
                        <a:pt x="131" y="151"/>
                        <a:pt x="120" y="154"/>
                        <a:pt x="104" y="154"/>
                      </a:cubicBezTo>
                      <a:cubicBezTo>
                        <a:pt x="87" y="153"/>
                        <a:pt x="77" y="150"/>
                        <a:pt x="79" y="127"/>
                      </a:cubicBezTo>
                      <a:cubicBezTo>
                        <a:pt x="80" y="118"/>
                        <a:pt x="80" y="109"/>
                        <a:pt x="79" y="100"/>
                      </a:cubicBezTo>
                      <a:cubicBezTo>
                        <a:pt x="78" y="94"/>
                        <a:pt x="74" y="89"/>
                        <a:pt x="71" y="83"/>
                      </a:cubicBezTo>
                      <a:cubicBezTo>
                        <a:pt x="69" y="84"/>
                        <a:pt x="67" y="85"/>
                        <a:pt x="65" y="85"/>
                      </a:cubicBezTo>
                      <a:cubicBezTo>
                        <a:pt x="65" y="96"/>
                        <a:pt x="65" y="108"/>
                        <a:pt x="65" y="119"/>
                      </a:cubicBezTo>
                      <a:cubicBezTo>
                        <a:pt x="66" y="133"/>
                        <a:pt x="56" y="137"/>
                        <a:pt x="45" y="138"/>
                      </a:cubicBezTo>
                      <a:cubicBezTo>
                        <a:pt x="33" y="138"/>
                        <a:pt x="23" y="134"/>
                        <a:pt x="23" y="118"/>
                      </a:cubicBezTo>
                      <a:cubicBezTo>
                        <a:pt x="24" y="100"/>
                        <a:pt x="24" y="83"/>
                        <a:pt x="10" y="66"/>
                      </a:cubicBezTo>
                      <a:cubicBezTo>
                        <a:pt x="0" y="54"/>
                        <a:pt x="2" y="32"/>
                        <a:pt x="1" y="15"/>
                      </a:cubicBezTo>
                      <a:cubicBezTo>
                        <a:pt x="0" y="12"/>
                        <a:pt x="8" y="7"/>
                        <a:pt x="13" y="5"/>
                      </a:cubicBezTo>
                      <a:cubicBezTo>
                        <a:pt x="21" y="2"/>
                        <a:pt x="30" y="2"/>
                        <a:pt x="41" y="0"/>
                      </a:cubicBezTo>
                      <a:cubicBezTo>
                        <a:pt x="42" y="14"/>
                        <a:pt x="44" y="26"/>
                        <a:pt x="45" y="38"/>
                      </a:cubicBezTo>
                      <a:cubicBezTo>
                        <a:pt x="47" y="50"/>
                        <a:pt x="49" y="61"/>
                        <a:pt x="54" y="72"/>
                      </a:cubicBezTo>
                      <a:cubicBezTo>
                        <a:pt x="53" y="58"/>
                        <a:pt x="51" y="43"/>
                        <a:pt x="49" y="28"/>
                      </a:cubicBezTo>
                      <a:cubicBezTo>
                        <a:pt x="46" y="14"/>
                        <a:pt x="48" y="5"/>
                        <a:pt x="65" y="5"/>
                      </a:cubicBezTo>
                      <a:cubicBezTo>
                        <a:pt x="92" y="5"/>
                        <a:pt x="118" y="4"/>
                        <a:pt x="144" y="5"/>
                      </a:cubicBezTo>
                      <a:cubicBezTo>
                        <a:pt x="158" y="5"/>
                        <a:pt x="163" y="12"/>
                        <a:pt x="160" y="25"/>
                      </a:cubicBezTo>
                      <a:cubicBezTo>
                        <a:pt x="157" y="41"/>
                        <a:pt x="156" y="57"/>
                        <a:pt x="158" y="73"/>
                      </a:cubicBezTo>
                      <a:cubicBezTo>
                        <a:pt x="161" y="49"/>
                        <a:pt x="164" y="26"/>
                        <a:pt x="168" y="2"/>
                      </a:cubicBezTo>
                      <a:cubicBezTo>
                        <a:pt x="203" y="7"/>
                        <a:pt x="202" y="7"/>
                        <a:pt x="199" y="37"/>
                      </a:cubicBezTo>
                      <a:cubicBezTo>
                        <a:pt x="196" y="54"/>
                        <a:pt x="196" y="69"/>
                        <a:pt x="181" y="81"/>
                      </a:cubicBezTo>
                      <a:cubicBezTo>
                        <a:pt x="175" y="86"/>
                        <a:pt x="177" y="101"/>
                        <a:pt x="177" y="112"/>
                      </a:cubicBezTo>
                      <a:cubicBezTo>
                        <a:pt x="178" y="128"/>
                        <a:pt x="173" y="138"/>
                        <a:pt x="156" y="138"/>
                      </a:cubicBezTo>
                      <a:cubicBezTo>
                        <a:pt x="138" y="138"/>
                        <a:pt x="134" y="127"/>
                        <a:pt x="135" y="111"/>
                      </a:cubicBezTo>
                      <a:cubicBezTo>
                        <a:pt x="136" y="104"/>
                        <a:pt x="135" y="97"/>
                        <a:pt x="135" y="90"/>
                      </a:cubicBezTo>
                      <a:cubicBezTo>
                        <a:pt x="133" y="90"/>
                        <a:pt x="131" y="90"/>
                        <a:pt x="129" y="9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7" name="Freeform 87"/>
                <p:cNvSpPr>
                  <a:spLocks/>
                </p:cNvSpPr>
                <p:nvPr/>
              </p:nvSpPr>
              <p:spPr bwMode="auto">
                <a:xfrm>
                  <a:off x="5019640" y="-1397634"/>
                  <a:ext cx="267201" cy="244316"/>
                </a:xfrm>
                <a:custGeom>
                  <a:avLst/>
                  <a:gdLst>
                    <a:gd name="T0" fmla="*/ 82 w 83"/>
                    <a:gd name="T1" fmla="*/ 44 h 84"/>
                    <a:gd name="T2" fmla="*/ 40 w 83"/>
                    <a:gd name="T3" fmla="*/ 83 h 84"/>
                    <a:gd name="T4" fmla="*/ 0 w 83"/>
                    <a:gd name="T5" fmla="*/ 41 h 84"/>
                    <a:gd name="T6" fmla="*/ 44 w 83"/>
                    <a:gd name="T7" fmla="*/ 2 h 84"/>
                    <a:gd name="T8" fmla="*/ 82 w 83"/>
                    <a:gd name="T9" fmla="*/ 4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83" h="84">
                      <a:moveTo>
                        <a:pt x="82" y="44"/>
                      </a:moveTo>
                      <a:cubicBezTo>
                        <a:pt x="81" y="66"/>
                        <a:pt x="63" y="84"/>
                        <a:pt x="40" y="83"/>
                      </a:cubicBezTo>
                      <a:cubicBezTo>
                        <a:pt x="17" y="83"/>
                        <a:pt x="0" y="64"/>
                        <a:pt x="0" y="41"/>
                      </a:cubicBezTo>
                      <a:cubicBezTo>
                        <a:pt x="1" y="18"/>
                        <a:pt x="21" y="0"/>
                        <a:pt x="44" y="2"/>
                      </a:cubicBezTo>
                      <a:cubicBezTo>
                        <a:pt x="66" y="3"/>
                        <a:pt x="83" y="21"/>
                        <a:pt x="82" y="44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8" name="Freeform 88"/>
                <p:cNvSpPr>
                  <a:spLocks/>
                </p:cNvSpPr>
                <p:nvPr/>
              </p:nvSpPr>
              <p:spPr bwMode="auto">
                <a:xfrm>
                  <a:off x="5279964" y="-1356705"/>
                  <a:ext cx="169543" cy="212234"/>
                </a:xfrm>
                <a:custGeom>
                  <a:avLst/>
                  <a:gdLst>
                    <a:gd name="T0" fmla="*/ 0 w 53"/>
                    <a:gd name="T1" fmla="*/ 64 h 73"/>
                    <a:gd name="T2" fmla="*/ 8 w 53"/>
                    <a:gd name="T3" fmla="*/ 5 h 73"/>
                    <a:gd name="T4" fmla="*/ 45 w 53"/>
                    <a:gd name="T5" fmla="*/ 21 h 73"/>
                    <a:gd name="T6" fmla="*/ 38 w 53"/>
                    <a:gd name="T7" fmla="*/ 61 h 73"/>
                    <a:gd name="T8" fmla="*/ 0 w 53"/>
                    <a:gd name="T9" fmla="*/ 64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3">
                      <a:moveTo>
                        <a:pt x="0" y="64"/>
                      </a:moveTo>
                      <a:cubicBezTo>
                        <a:pt x="3" y="42"/>
                        <a:pt x="5" y="25"/>
                        <a:pt x="8" y="5"/>
                      </a:cubicBezTo>
                      <a:cubicBezTo>
                        <a:pt x="23" y="0"/>
                        <a:pt x="37" y="5"/>
                        <a:pt x="45" y="21"/>
                      </a:cubicBezTo>
                      <a:cubicBezTo>
                        <a:pt x="53" y="35"/>
                        <a:pt x="51" y="50"/>
                        <a:pt x="38" y="61"/>
                      </a:cubicBezTo>
                      <a:cubicBezTo>
                        <a:pt x="25" y="72"/>
                        <a:pt x="11" y="73"/>
                        <a:pt x="0" y="64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39" name="Freeform 89"/>
                <p:cNvSpPr>
                  <a:spLocks/>
                </p:cNvSpPr>
                <p:nvPr/>
              </p:nvSpPr>
              <p:spPr bwMode="auto">
                <a:xfrm>
                  <a:off x="4857164" y="-1354407"/>
                  <a:ext cx="169543" cy="213464"/>
                </a:xfrm>
                <a:custGeom>
                  <a:avLst/>
                  <a:gdLst>
                    <a:gd name="T0" fmla="*/ 45 w 53"/>
                    <a:gd name="T1" fmla="*/ 5 h 73"/>
                    <a:gd name="T2" fmla="*/ 53 w 53"/>
                    <a:gd name="T3" fmla="*/ 63 h 73"/>
                    <a:gd name="T4" fmla="*/ 16 w 53"/>
                    <a:gd name="T5" fmla="*/ 61 h 73"/>
                    <a:gd name="T6" fmla="*/ 7 w 53"/>
                    <a:gd name="T7" fmla="*/ 22 h 73"/>
                    <a:gd name="T8" fmla="*/ 45 w 53"/>
                    <a:gd name="T9" fmla="*/ 5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3" h="73">
                      <a:moveTo>
                        <a:pt x="45" y="5"/>
                      </a:moveTo>
                      <a:cubicBezTo>
                        <a:pt x="47" y="24"/>
                        <a:pt x="50" y="41"/>
                        <a:pt x="53" y="63"/>
                      </a:cubicBezTo>
                      <a:cubicBezTo>
                        <a:pt x="43" y="73"/>
                        <a:pt x="29" y="71"/>
                        <a:pt x="16" y="61"/>
                      </a:cubicBezTo>
                      <a:cubicBezTo>
                        <a:pt x="2" y="51"/>
                        <a:pt x="0" y="37"/>
                        <a:pt x="7" y="22"/>
                      </a:cubicBezTo>
                      <a:cubicBezTo>
                        <a:pt x="14" y="6"/>
                        <a:pt x="28" y="0"/>
                        <a:pt x="45" y="5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0" name="组合 35"/>
            <p:cNvGrpSpPr>
              <a:grpSpLocks/>
            </p:cNvGrpSpPr>
            <p:nvPr/>
          </p:nvGrpSpPr>
          <p:grpSpPr bwMode="auto">
            <a:xfrm>
              <a:off x="643468" y="1639873"/>
              <a:ext cx="1335617" cy="1333500"/>
              <a:chOff x="559093" y="1203598"/>
              <a:chExt cx="1001898" cy="1000087"/>
            </a:xfrm>
          </p:grpSpPr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559093" y="1203598"/>
                <a:ext cx="1001898" cy="1000087"/>
              </a:xfrm>
              <a:custGeom>
                <a:avLst/>
                <a:gdLst>
                  <a:gd name="T0" fmla="*/ 1815189154 w 553"/>
                  <a:gd name="T1" fmla="*/ 1811909434 h 552"/>
                  <a:gd name="T2" fmla="*/ 0 w 553"/>
                  <a:gd name="T3" fmla="*/ 1811909434 h 552"/>
                  <a:gd name="T4" fmla="*/ 0 w 553"/>
                  <a:gd name="T5" fmla="*/ 0 h 552"/>
                  <a:gd name="T6" fmla="*/ 1815189154 w 553"/>
                  <a:gd name="T7" fmla="*/ 0 h 552"/>
                  <a:gd name="T8" fmla="*/ 1815189154 w 553"/>
                  <a:gd name="T9" fmla="*/ 1811909434 h 552"/>
                  <a:gd name="T10" fmla="*/ 1815189154 w 553"/>
                  <a:gd name="T11" fmla="*/ 1811909434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2">
                    <a:moveTo>
                      <a:pt x="553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2" name="组合 41"/>
              <p:cNvGrpSpPr/>
              <p:nvPr/>
            </p:nvGrpSpPr>
            <p:grpSpPr>
              <a:xfrm>
                <a:off x="888811" y="1488446"/>
                <a:ext cx="342462" cy="430390"/>
                <a:chOff x="5933655" y="-1354673"/>
                <a:chExt cx="529413" cy="665345"/>
              </a:xfrm>
              <a:solidFill>
                <a:schemeClr val="bg1"/>
              </a:solidFill>
            </p:grpSpPr>
            <p:sp>
              <p:nvSpPr>
                <p:cNvPr id="43" name="Freeform 94"/>
                <p:cNvSpPr>
                  <a:spLocks/>
                </p:cNvSpPr>
                <p:nvPr/>
              </p:nvSpPr>
              <p:spPr bwMode="auto">
                <a:xfrm>
                  <a:off x="5933655" y="-1177095"/>
                  <a:ext cx="529413" cy="487767"/>
                </a:xfrm>
                <a:custGeom>
                  <a:avLst/>
                  <a:gdLst>
                    <a:gd name="T0" fmla="*/ 19 w 180"/>
                    <a:gd name="T1" fmla="*/ 0 h 184"/>
                    <a:gd name="T2" fmla="*/ 50 w 180"/>
                    <a:gd name="T3" fmla="*/ 0 h 184"/>
                    <a:gd name="T4" fmla="*/ 92 w 180"/>
                    <a:gd name="T5" fmla="*/ 46 h 184"/>
                    <a:gd name="T6" fmla="*/ 131 w 180"/>
                    <a:gd name="T7" fmla="*/ 0 h 184"/>
                    <a:gd name="T8" fmla="*/ 162 w 180"/>
                    <a:gd name="T9" fmla="*/ 0 h 184"/>
                    <a:gd name="T10" fmla="*/ 175 w 180"/>
                    <a:gd name="T11" fmla="*/ 123 h 184"/>
                    <a:gd name="T12" fmla="*/ 179 w 180"/>
                    <a:gd name="T13" fmla="*/ 162 h 184"/>
                    <a:gd name="T14" fmla="*/ 159 w 180"/>
                    <a:gd name="T15" fmla="*/ 184 h 184"/>
                    <a:gd name="T16" fmla="*/ 21 w 180"/>
                    <a:gd name="T17" fmla="*/ 184 h 184"/>
                    <a:gd name="T18" fmla="*/ 2 w 180"/>
                    <a:gd name="T19" fmla="*/ 156 h 184"/>
                    <a:gd name="T20" fmla="*/ 19 w 180"/>
                    <a:gd name="T21" fmla="*/ 0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80" h="184">
                      <a:moveTo>
                        <a:pt x="19" y="0"/>
                      </a:moveTo>
                      <a:cubicBezTo>
                        <a:pt x="30" y="0"/>
                        <a:pt x="39" y="0"/>
                        <a:pt x="50" y="0"/>
                      </a:cubicBezTo>
                      <a:cubicBezTo>
                        <a:pt x="55" y="23"/>
                        <a:pt x="63" y="47"/>
                        <a:pt x="92" y="46"/>
                      </a:cubicBezTo>
                      <a:cubicBezTo>
                        <a:pt x="118" y="45"/>
                        <a:pt x="125" y="22"/>
                        <a:pt x="131" y="0"/>
                      </a:cubicBezTo>
                      <a:cubicBezTo>
                        <a:pt x="140" y="0"/>
                        <a:pt x="150" y="0"/>
                        <a:pt x="162" y="0"/>
                      </a:cubicBezTo>
                      <a:cubicBezTo>
                        <a:pt x="166" y="41"/>
                        <a:pt x="171" y="82"/>
                        <a:pt x="175" y="123"/>
                      </a:cubicBezTo>
                      <a:cubicBezTo>
                        <a:pt x="176" y="136"/>
                        <a:pt x="178" y="149"/>
                        <a:pt x="179" y="162"/>
                      </a:cubicBezTo>
                      <a:cubicBezTo>
                        <a:pt x="180" y="176"/>
                        <a:pt x="173" y="184"/>
                        <a:pt x="159" y="184"/>
                      </a:cubicBezTo>
                      <a:cubicBezTo>
                        <a:pt x="113" y="184"/>
                        <a:pt x="67" y="184"/>
                        <a:pt x="21" y="184"/>
                      </a:cubicBezTo>
                      <a:cubicBezTo>
                        <a:pt x="3" y="184"/>
                        <a:pt x="0" y="171"/>
                        <a:pt x="2" y="156"/>
                      </a:cubicBezTo>
                      <a:cubicBezTo>
                        <a:pt x="7" y="105"/>
                        <a:pt x="13" y="53"/>
                        <a:pt x="19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4" name="Freeform 95"/>
                <p:cNvSpPr>
                  <a:spLocks/>
                </p:cNvSpPr>
                <p:nvPr/>
              </p:nvSpPr>
              <p:spPr bwMode="auto">
                <a:xfrm>
                  <a:off x="6030822" y="-1354673"/>
                  <a:ext cx="332596" cy="169705"/>
                </a:xfrm>
                <a:custGeom>
                  <a:avLst/>
                  <a:gdLst>
                    <a:gd name="T0" fmla="*/ 108 w 113"/>
                    <a:gd name="T1" fmla="*/ 62 h 64"/>
                    <a:gd name="T2" fmla="*/ 93 w 113"/>
                    <a:gd name="T3" fmla="*/ 48 h 64"/>
                    <a:gd name="T4" fmla="*/ 57 w 113"/>
                    <a:gd name="T5" fmla="*/ 20 h 64"/>
                    <a:gd name="T6" fmla="*/ 22 w 113"/>
                    <a:gd name="T7" fmla="*/ 49 h 64"/>
                    <a:gd name="T8" fmla="*/ 3 w 113"/>
                    <a:gd name="T9" fmla="*/ 64 h 64"/>
                    <a:gd name="T10" fmla="*/ 54 w 113"/>
                    <a:gd name="T11" fmla="*/ 2 h 64"/>
                    <a:gd name="T12" fmla="*/ 108 w 113"/>
                    <a:gd name="T13" fmla="*/ 62 h 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3" h="64">
                      <a:moveTo>
                        <a:pt x="108" y="62"/>
                      </a:moveTo>
                      <a:cubicBezTo>
                        <a:pt x="103" y="57"/>
                        <a:pt x="96" y="54"/>
                        <a:pt x="93" y="48"/>
                      </a:cubicBezTo>
                      <a:cubicBezTo>
                        <a:pt x="85" y="32"/>
                        <a:pt x="75" y="20"/>
                        <a:pt x="57" y="20"/>
                      </a:cubicBezTo>
                      <a:cubicBezTo>
                        <a:pt x="39" y="21"/>
                        <a:pt x="29" y="33"/>
                        <a:pt x="22" y="49"/>
                      </a:cubicBezTo>
                      <a:cubicBezTo>
                        <a:pt x="19" y="54"/>
                        <a:pt x="11" y="57"/>
                        <a:pt x="3" y="64"/>
                      </a:cubicBezTo>
                      <a:cubicBezTo>
                        <a:pt x="0" y="29"/>
                        <a:pt x="23" y="3"/>
                        <a:pt x="54" y="2"/>
                      </a:cubicBezTo>
                      <a:cubicBezTo>
                        <a:pt x="87" y="0"/>
                        <a:pt x="113" y="24"/>
                        <a:pt x="108" y="62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45" name="组合 44"/>
            <p:cNvGrpSpPr/>
            <p:nvPr/>
          </p:nvGrpSpPr>
          <p:grpSpPr>
            <a:xfrm>
              <a:off x="5355167" y="3216789"/>
              <a:ext cx="1333500" cy="1333500"/>
              <a:chOff x="4072731" y="2276475"/>
              <a:chExt cx="1000125" cy="1000125"/>
            </a:xfrm>
          </p:grpSpPr>
          <p:sp>
            <p:nvSpPr>
              <p:cNvPr id="46" name="Freeform 13"/>
              <p:cNvSpPr>
                <a:spLocks/>
              </p:cNvSpPr>
              <p:nvPr/>
            </p:nvSpPr>
            <p:spPr bwMode="auto">
              <a:xfrm>
                <a:off x="4072731" y="2276475"/>
                <a:ext cx="1000125" cy="1000125"/>
              </a:xfrm>
              <a:custGeom>
                <a:avLst/>
                <a:gdLst>
                  <a:gd name="T0" fmla="*/ 1811909434 w 552"/>
                  <a:gd name="T1" fmla="*/ 1811909434 h 552"/>
                  <a:gd name="T2" fmla="*/ 0 w 552"/>
                  <a:gd name="T3" fmla="*/ 1811909434 h 552"/>
                  <a:gd name="T4" fmla="*/ 0 w 552"/>
                  <a:gd name="T5" fmla="*/ 0 h 552"/>
                  <a:gd name="T6" fmla="*/ 1811909434 w 552"/>
                  <a:gd name="T7" fmla="*/ 0 h 552"/>
                  <a:gd name="T8" fmla="*/ 1811909434 w 552"/>
                  <a:gd name="T9" fmla="*/ 1811909434 h 552"/>
                  <a:gd name="T10" fmla="*/ 1811909434 w 552"/>
                  <a:gd name="T11" fmla="*/ 1811909434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2">
                    <a:moveTo>
                      <a:pt x="552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7" name="组合 46"/>
              <p:cNvGrpSpPr/>
              <p:nvPr/>
            </p:nvGrpSpPr>
            <p:grpSpPr bwMode="auto">
              <a:xfrm>
                <a:off x="4370840" y="2519833"/>
                <a:ext cx="403905" cy="513408"/>
                <a:chOff x="4033838" y="1887538"/>
                <a:chExt cx="1071562" cy="1362075"/>
              </a:xfrm>
              <a:solidFill>
                <a:schemeClr val="bg1"/>
              </a:solidFill>
              <a:effectLst>
                <a:innerShdw blurRad="114300">
                  <a:prstClr val="black"/>
                </a:innerShdw>
              </a:effectLst>
            </p:grpSpPr>
            <p:sp>
              <p:nvSpPr>
                <p:cNvPr id="48" name="Freeform 8"/>
                <p:cNvSpPr>
                  <a:spLocks/>
                </p:cNvSpPr>
                <p:nvPr/>
              </p:nvSpPr>
              <p:spPr bwMode="auto">
                <a:xfrm>
                  <a:off x="4375150" y="2201863"/>
                  <a:ext cx="385762" cy="68263"/>
                </a:xfrm>
                <a:custGeom>
                  <a:avLst/>
                  <a:gdLst>
                    <a:gd name="T0" fmla="*/ 10 w 103"/>
                    <a:gd name="T1" fmla="*/ 0 h 18"/>
                    <a:gd name="T2" fmla="*/ 0 w 103"/>
                    <a:gd name="T3" fmla="*/ 9 h 18"/>
                    <a:gd name="T4" fmla="*/ 10 w 103"/>
                    <a:gd name="T5" fmla="*/ 18 h 18"/>
                    <a:gd name="T6" fmla="*/ 94 w 103"/>
                    <a:gd name="T7" fmla="*/ 18 h 18"/>
                    <a:gd name="T8" fmla="*/ 103 w 103"/>
                    <a:gd name="T9" fmla="*/ 9 h 18"/>
                    <a:gd name="T10" fmla="*/ 94 w 103"/>
                    <a:gd name="T11" fmla="*/ 0 h 18"/>
                    <a:gd name="T12" fmla="*/ 10 w 103"/>
                    <a:gd name="T13" fmla="*/ 0 h 1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3" h="18">
                      <a:moveTo>
                        <a:pt x="10" y="0"/>
                      </a:moveTo>
                      <a:cubicBezTo>
                        <a:pt x="4" y="0"/>
                        <a:pt x="0" y="4"/>
                        <a:pt x="0" y="9"/>
                      </a:cubicBezTo>
                      <a:cubicBezTo>
                        <a:pt x="0" y="14"/>
                        <a:pt x="4" y="18"/>
                        <a:pt x="10" y="18"/>
                      </a:cubicBezTo>
                      <a:cubicBezTo>
                        <a:pt x="94" y="18"/>
                        <a:pt x="94" y="18"/>
                        <a:pt x="94" y="18"/>
                      </a:cubicBezTo>
                      <a:cubicBezTo>
                        <a:pt x="99" y="18"/>
                        <a:pt x="103" y="14"/>
                        <a:pt x="103" y="9"/>
                      </a:cubicBezTo>
                      <a:cubicBezTo>
                        <a:pt x="103" y="4"/>
                        <a:pt x="99" y="0"/>
                        <a:pt x="94" y="0"/>
                      </a:cubicBezTo>
                      <a:lnTo>
                        <a:pt x="10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49" name="Freeform 9"/>
                <p:cNvSpPr>
                  <a:spLocks/>
                </p:cNvSpPr>
                <p:nvPr/>
              </p:nvSpPr>
              <p:spPr bwMode="auto">
                <a:xfrm>
                  <a:off x="4232275" y="1887538"/>
                  <a:ext cx="704850" cy="273050"/>
                </a:xfrm>
                <a:custGeom>
                  <a:avLst/>
                  <a:gdLst>
                    <a:gd name="T0" fmla="*/ 43 w 188"/>
                    <a:gd name="T1" fmla="*/ 73 h 73"/>
                    <a:gd name="T2" fmla="*/ 90 w 188"/>
                    <a:gd name="T3" fmla="*/ 73 h 73"/>
                    <a:gd name="T4" fmla="*/ 91 w 188"/>
                    <a:gd name="T5" fmla="*/ 73 h 73"/>
                    <a:gd name="T6" fmla="*/ 138 w 188"/>
                    <a:gd name="T7" fmla="*/ 73 h 73"/>
                    <a:gd name="T8" fmla="*/ 161 w 188"/>
                    <a:gd name="T9" fmla="*/ 18 h 73"/>
                    <a:gd name="T10" fmla="*/ 133 w 188"/>
                    <a:gd name="T11" fmla="*/ 13 h 73"/>
                    <a:gd name="T12" fmla="*/ 108 w 188"/>
                    <a:gd name="T13" fmla="*/ 45 h 73"/>
                    <a:gd name="T14" fmla="*/ 118 w 188"/>
                    <a:gd name="T15" fmla="*/ 5 h 73"/>
                    <a:gd name="T16" fmla="*/ 91 w 188"/>
                    <a:gd name="T17" fmla="*/ 0 h 73"/>
                    <a:gd name="T18" fmla="*/ 63 w 188"/>
                    <a:gd name="T19" fmla="*/ 5 h 73"/>
                    <a:gd name="T20" fmla="*/ 73 w 188"/>
                    <a:gd name="T21" fmla="*/ 45 h 73"/>
                    <a:gd name="T22" fmla="*/ 48 w 188"/>
                    <a:gd name="T23" fmla="*/ 13 h 73"/>
                    <a:gd name="T24" fmla="*/ 20 w 188"/>
                    <a:gd name="T25" fmla="*/ 18 h 73"/>
                    <a:gd name="T26" fmla="*/ 43 w 188"/>
                    <a:gd name="T27" fmla="*/ 73 h 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88" h="73">
                      <a:moveTo>
                        <a:pt x="43" y="73"/>
                      </a:moveTo>
                      <a:cubicBezTo>
                        <a:pt x="90" y="73"/>
                        <a:pt x="90" y="73"/>
                        <a:pt x="90" y="73"/>
                      </a:cubicBezTo>
                      <a:cubicBezTo>
                        <a:pt x="91" y="73"/>
                        <a:pt x="91" y="73"/>
                        <a:pt x="91" y="73"/>
                      </a:cubicBezTo>
                      <a:cubicBezTo>
                        <a:pt x="138" y="73"/>
                        <a:pt x="138" y="73"/>
                        <a:pt x="138" y="73"/>
                      </a:cubicBezTo>
                      <a:cubicBezTo>
                        <a:pt x="152" y="25"/>
                        <a:pt x="188" y="31"/>
                        <a:pt x="161" y="18"/>
                      </a:cubicBezTo>
                      <a:cubicBezTo>
                        <a:pt x="155" y="14"/>
                        <a:pt x="138" y="7"/>
                        <a:pt x="133" y="13"/>
                      </a:cubicBezTo>
                      <a:cubicBezTo>
                        <a:pt x="128" y="18"/>
                        <a:pt x="122" y="44"/>
                        <a:pt x="108" y="45"/>
                      </a:cubicBezTo>
                      <a:cubicBezTo>
                        <a:pt x="109" y="37"/>
                        <a:pt x="124" y="14"/>
                        <a:pt x="118" y="5"/>
                      </a:cubicBezTo>
                      <a:cubicBezTo>
                        <a:pt x="115" y="0"/>
                        <a:pt x="96" y="0"/>
                        <a:pt x="91" y="0"/>
                      </a:cubicBezTo>
                      <a:cubicBezTo>
                        <a:pt x="85" y="0"/>
                        <a:pt x="66" y="0"/>
                        <a:pt x="63" y="5"/>
                      </a:cubicBezTo>
                      <a:cubicBezTo>
                        <a:pt x="57" y="14"/>
                        <a:pt x="72" y="37"/>
                        <a:pt x="73" y="45"/>
                      </a:cubicBezTo>
                      <a:cubicBezTo>
                        <a:pt x="59" y="44"/>
                        <a:pt x="53" y="18"/>
                        <a:pt x="48" y="13"/>
                      </a:cubicBezTo>
                      <a:cubicBezTo>
                        <a:pt x="43" y="7"/>
                        <a:pt x="26" y="11"/>
                        <a:pt x="20" y="18"/>
                      </a:cubicBezTo>
                      <a:cubicBezTo>
                        <a:pt x="0" y="40"/>
                        <a:pt x="29" y="25"/>
                        <a:pt x="43" y="7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grpSp>
              <p:nvGrpSpPr>
                <p:cNvPr id="50" name="组合 49"/>
                <p:cNvGrpSpPr/>
                <p:nvPr/>
              </p:nvGrpSpPr>
              <p:grpSpPr>
                <a:xfrm>
                  <a:off x="4033838" y="2306638"/>
                  <a:ext cx="1071562" cy="942975"/>
                  <a:chOff x="4033838" y="2306638"/>
                  <a:chExt cx="1071562" cy="942975"/>
                </a:xfrm>
                <a:grpFill/>
              </p:grpSpPr>
              <p:sp>
                <p:nvSpPr>
                  <p:cNvPr id="51" name="Freeform 7"/>
                  <p:cNvSpPr>
                    <a:spLocks/>
                  </p:cNvSpPr>
                  <p:nvPr/>
                </p:nvSpPr>
                <p:spPr bwMode="auto">
                  <a:xfrm>
                    <a:off x="4598988" y="2828926"/>
                    <a:ext cx="101600" cy="160338"/>
                  </a:xfrm>
                  <a:custGeom>
                    <a:avLst/>
                    <a:gdLst>
                      <a:gd name="T0" fmla="*/ 9 w 27"/>
                      <a:gd name="T1" fmla="*/ 3 h 43"/>
                      <a:gd name="T2" fmla="*/ 3 w 27"/>
                      <a:gd name="T3" fmla="*/ 1 h 43"/>
                      <a:gd name="T4" fmla="*/ 0 w 27"/>
                      <a:gd name="T5" fmla="*/ 3 h 43"/>
                      <a:gd name="T6" fmla="*/ 0 w 27"/>
                      <a:gd name="T7" fmla="*/ 40 h 43"/>
                      <a:gd name="T8" fmla="*/ 4 w 27"/>
                      <a:gd name="T9" fmla="*/ 43 h 43"/>
                      <a:gd name="T10" fmla="*/ 18 w 27"/>
                      <a:gd name="T11" fmla="*/ 38 h 43"/>
                      <a:gd name="T12" fmla="*/ 23 w 27"/>
                      <a:gd name="T13" fmla="*/ 15 h 43"/>
                      <a:gd name="T14" fmla="*/ 9 w 27"/>
                      <a:gd name="T15" fmla="*/ 3 h 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27" h="43">
                        <a:moveTo>
                          <a:pt x="9" y="3"/>
                        </a:moveTo>
                        <a:cubicBezTo>
                          <a:pt x="8" y="3"/>
                          <a:pt x="3" y="1"/>
                          <a:pt x="3" y="1"/>
                        </a:cubicBezTo>
                        <a:cubicBezTo>
                          <a:pt x="1" y="0"/>
                          <a:pt x="0" y="1"/>
                          <a:pt x="0" y="3"/>
                        </a:cubicBezTo>
                        <a:cubicBezTo>
                          <a:pt x="0" y="40"/>
                          <a:pt x="0" y="40"/>
                          <a:pt x="0" y="40"/>
                        </a:cubicBezTo>
                        <a:cubicBezTo>
                          <a:pt x="0" y="42"/>
                          <a:pt x="2" y="43"/>
                          <a:pt x="4" y="43"/>
                        </a:cubicBezTo>
                        <a:cubicBezTo>
                          <a:pt x="4" y="43"/>
                          <a:pt x="14" y="42"/>
                          <a:pt x="18" y="38"/>
                        </a:cubicBezTo>
                        <a:cubicBezTo>
                          <a:pt x="25" y="33"/>
                          <a:pt x="27" y="23"/>
                          <a:pt x="23" y="15"/>
                        </a:cubicBezTo>
                        <a:cubicBezTo>
                          <a:pt x="20" y="10"/>
                          <a:pt x="14" y="6"/>
                          <a:pt x="9" y="3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75000"/>
                    </a:schemeClr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zh-CN" altLang="en-US" sz="2400">
                      <a:solidFill>
                        <a:prstClr val="black"/>
                      </a:solidFill>
                    </a:endParaRPr>
                  </a:p>
                </p:txBody>
              </p:sp>
              <p:grpSp>
                <p:nvGrpSpPr>
                  <p:cNvPr id="52" name="组合 51"/>
                  <p:cNvGrpSpPr/>
                  <p:nvPr/>
                </p:nvGrpSpPr>
                <p:grpSpPr>
                  <a:xfrm>
                    <a:off x="4033838" y="2306638"/>
                    <a:ext cx="1071562" cy="942975"/>
                    <a:chOff x="4033838" y="2306638"/>
                    <a:chExt cx="1071562" cy="942975"/>
                  </a:xfrm>
                  <a:grpFill/>
                </p:grpSpPr>
                <p:sp>
                  <p:nvSpPr>
                    <p:cNvPr id="53" name="Freeform 10"/>
                    <p:cNvSpPr>
                      <a:spLocks/>
                    </p:cNvSpPr>
                    <p:nvPr/>
                  </p:nvSpPr>
                  <p:spPr bwMode="auto">
                    <a:xfrm>
                      <a:off x="4433888" y="2543176"/>
                      <a:ext cx="90487" cy="161925"/>
                    </a:xfrm>
                    <a:custGeom>
                      <a:avLst/>
                      <a:gdLst>
                        <a:gd name="T0" fmla="*/ 20 w 24"/>
                        <a:gd name="T1" fmla="*/ 1 h 43"/>
                        <a:gd name="T2" fmla="*/ 7 w 24"/>
                        <a:gd name="T3" fmla="*/ 7 h 43"/>
                        <a:gd name="T4" fmla="*/ 4 w 24"/>
                        <a:gd name="T5" fmla="*/ 31 h 43"/>
                        <a:gd name="T6" fmla="*/ 20 w 24"/>
                        <a:gd name="T7" fmla="*/ 42 h 43"/>
                        <a:gd name="T8" fmla="*/ 20 w 24"/>
                        <a:gd name="T9" fmla="*/ 42 h 43"/>
                        <a:gd name="T10" fmla="*/ 24 w 24"/>
                        <a:gd name="T11" fmla="*/ 40 h 43"/>
                        <a:gd name="T12" fmla="*/ 24 w 24"/>
                        <a:gd name="T13" fmla="*/ 4 h 43"/>
                        <a:gd name="T14" fmla="*/ 20 w 24"/>
                        <a:gd name="T15" fmla="*/ 1 h 43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</a:cxnLst>
                      <a:rect l="0" t="0" r="r" b="b"/>
                      <a:pathLst>
                        <a:path w="24" h="43">
                          <a:moveTo>
                            <a:pt x="20" y="1"/>
                          </a:moveTo>
                          <a:cubicBezTo>
                            <a:pt x="20" y="1"/>
                            <a:pt x="12" y="3"/>
                            <a:pt x="7" y="7"/>
                          </a:cubicBezTo>
                          <a:cubicBezTo>
                            <a:pt x="1" y="12"/>
                            <a:pt x="0" y="23"/>
                            <a:pt x="4" y="31"/>
                          </a:cubicBezTo>
                          <a:cubicBezTo>
                            <a:pt x="8" y="37"/>
                            <a:pt x="13" y="39"/>
                            <a:pt x="20" y="42"/>
                          </a:cubicBezTo>
                          <a:cubicBezTo>
                            <a:pt x="20" y="42"/>
                            <a:pt x="20" y="42"/>
                            <a:pt x="20" y="42"/>
                          </a:cubicBezTo>
                          <a:cubicBezTo>
                            <a:pt x="22" y="43"/>
                            <a:pt x="24" y="42"/>
                            <a:pt x="24" y="40"/>
                          </a:cubicBezTo>
                          <a:cubicBezTo>
                            <a:pt x="24" y="4"/>
                            <a:pt x="24" y="4"/>
                            <a:pt x="24" y="4"/>
                          </a:cubicBezTo>
                          <a:cubicBezTo>
                            <a:pt x="24" y="2"/>
                            <a:pt x="22" y="0"/>
                            <a:pt x="20" y="1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75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  <p:sp>
                  <p:nvSpPr>
                    <p:cNvPr id="54" name="Freeform 11"/>
                    <p:cNvSpPr>
                      <a:spLocks noEditPoints="1"/>
                    </p:cNvSpPr>
                    <p:nvPr/>
                  </p:nvSpPr>
                  <p:spPr bwMode="auto">
                    <a:xfrm>
                      <a:off x="4033838" y="2306638"/>
                      <a:ext cx="1071562" cy="942975"/>
                    </a:xfrm>
                    <a:custGeom>
                      <a:avLst/>
                      <a:gdLst>
                        <a:gd name="T0" fmla="*/ 192 w 286"/>
                        <a:gd name="T1" fmla="*/ 0 h 251"/>
                        <a:gd name="T2" fmla="*/ 146 w 286"/>
                        <a:gd name="T3" fmla="*/ 0 h 251"/>
                        <a:gd name="T4" fmla="*/ 140 w 286"/>
                        <a:gd name="T5" fmla="*/ 0 h 251"/>
                        <a:gd name="T6" fmla="*/ 94 w 286"/>
                        <a:gd name="T7" fmla="*/ 0 h 251"/>
                        <a:gd name="T8" fmla="*/ 1 w 286"/>
                        <a:gd name="T9" fmla="*/ 162 h 251"/>
                        <a:gd name="T10" fmla="*/ 143 w 286"/>
                        <a:gd name="T11" fmla="*/ 251 h 251"/>
                        <a:gd name="T12" fmla="*/ 143 w 286"/>
                        <a:gd name="T13" fmla="*/ 251 h 251"/>
                        <a:gd name="T14" fmla="*/ 143 w 286"/>
                        <a:gd name="T15" fmla="*/ 251 h 251"/>
                        <a:gd name="T16" fmla="*/ 285 w 286"/>
                        <a:gd name="T17" fmla="*/ 162 h 251"/>
                        <a:gd name="T18" fmla="*/ 192 w 286"/>
                        <a:gd name="T19" fmla="*/ 0 h 251"/>
                        <a:gd name="T20" fmla="*/ 185 w 286"/>
                        <a:gd name="T21" fmla="*/ 189 h 251"/>
                        <a:gd name="T22" fmla="*/ 155 w 286"/>
                        <a:gd name="T23" fmla="*/ 200 h 251"/>
                        <a:gd name="T24" fmla="*/ 151 w 286"/>
                        <a:gd name="T25" fmla="*/ 204 h 251"/>
                        <a:gd name="T26" fmla="*/ 151 w 286"/>
                        <a:gd name="T27" fmla="*/ 211 h 251"/>
                        <a:gd name="T28" fmla="*/ 147 w 286"/>
                        <a:gd name="T29" fmla="*/ 215 h 251"/>
                        <a:gd name="T30" fmla="*/ 134 w 286"/>
                        <a:gd name="T31" fmla="*/ 215 h 251"/>
                        <a:gd name="T32" fmla="*/ 131 w 286"/>
                        <a:gd name="T33" fmla="*/ 211 h 251"/>
                        <a:gd name="T34" fmla="*/ 131 w 286"/>
                        <a:gd name="T35" fmla="*/ 203 h 251"/>
                        <a:gd name="T36" fmla="*/ 127 w 286"/>
                        <a:gd name="T37" fmla="*/ 198 h 251"/>
                        <a:gd name="T38" fmla="*/ 89 w 286"/>
                        <a:gd name="T39" fmla="*/ 178 h 251"/>
                        <a:gd name="T40" fmla="*/ 105 w 286"/>
                        <a:gd name="T41" fmla="*/ 165 h 251"/>
                        <a:gd name="T42" fmla="*/ 106 w 286"/>
                        <a:gd name="T43" fmla="*/ 167 h 251"/>
                        <a:gd name="T44" fmla="*/ 107 w 286"/>
                        <a:gd name="T45" fmla="*/ 167 h 251"/>
                        <a:gd name="T46" fmla="*/ 108 w 286"/>
                        <a:gd name="T47" fmla="*/ 169 h 251"/>
                        <a:gd name="T48" fmla="*/ 124 w 286"/>
                        <a:gd name="T49" fmla="*/ 178 h 251"/>
                        <a:gd name="T50" fmla="*/ 127 w 286"/>
                        <a:gd name="T51" fmla="*/ 179 h 251"/>
                        <a:gd name="T52" fmla="*/ 131 w 286"/>
                        <a:gd name="T53" fmla="*/ 176 h 251"/>
                        <a:gd name="T54" fmla="*/ 131 w 286"/>
                        <a:gd name="T55" fmla="*/ 132 h 251"/>
                        <a:gd name="T56" fmla="*/ 127 w 286"/>
                        <a:gd name="T57" fmla="*/ 127 h 251"/>
                        <a:gd name="T58" fmla="*/ 107 w 286"/>
                        <a:gd name="T59" fmla="*/ 118 h 251"/>
                        <a:gd name="T60" fmla="*/ 93 w 286"/>
                        <a:gd name="T61" fmla="*/ 102 h 251"/>
                        <a:gd name="T62" fmla="*/ 101 w 286"/>
                        <a:gd name="T63" fmla="*/ 59 h 251"/>
                        <a:gd name="T64" fmla="*/ 127 w 286"/>
                        <a:gd name="T65" fmla="*/ 46 h 251"/>
                        <a:gd name="T66" fmla="*/ 131 w 286"/>
                        <a:gd name="T67" fmla="*/ 42 h 251"/>
                        <a:gd name="T68" fmla="*/ 131 w 286"/>
                        <a:gd name="T69" fmla="*/ 34 h 251"/>
                        <a:gd name="T70" fmla="*/ 134 w 286"/>
                        <a:gd name="T71" fmla="*/ 30 h 251"/>
                        <a:gd name="T72" fmla="*/ 147 w 286"/>
                        <a:gd name="T73" fmla="*/ 30 h 251"/>
                        <a:gd name="T74" fmla="*/ 151 w 286"/>
                        <a:gd name="T75" fmla="*/ 34 h 251"/>
                        <a:gd name="T76" fmla="*/ 151 w 286"/>
                        <a:gd name="T77" fmla="*/ 41 h 251"/>
                        <a:gd name="T78" fmla="*/ 155 w 286"/>
                        <a:gd name="T79" fmla="*/ 45 h 251"/>
                        <a:gd name="T80" fmla="*/ 162 w 286"/>
                        <a:gd name="T81" fmla="*/ 47 h 251"/>
                        <a:gd name="T82" fmla="*/ 191 w 286"/>
                        <a:gd name="T83" fmla="*/ 67 h 251"/>
                        <a:gd name="T84" fmla="*/ 175 w 286"/>
                        <a:gd name="T85" fmla="*/ 79 h 251"/>
                        <a:gd name="T86" fmla="*/ 174 w 286"/>
                        <a:gd name="T87" fmla="*/ 78 h 251"/>
                        <a:gd name="T88" fmla="*/ 173 w 286"/>
                        <a:gd name="T89" fmla="*/ 77 h 251"/>
                        <a:gd name="T90" fmla="*/ 172 w 286"/>
                        <a:gd name="T91" fmla="*/ 75 h 251"/>
                        <a:gd name="T92" fmla="*/ 156 w 286"/>
                        <a:gd name="T93" fmla="*/ 66 h 251"/>
                        <a:gd name="T94" fmla="*/ 155 w 286"/>
                        <a:gd name="T95" fmla="*/ 65 h 251"/>
                        <a:gd name="T96" fmla="*/ 151 w 286"/>
                        <a:gd name="T97" fmla="*/ 68 h 251"/>
                        <a:gd name="T98" fmla="*/ 151 w 286"/>
                        <a:gd name="T99" fmla="*/ 112 h 251"/>
                        <a:gd name="T100" fmla="*/ 154 w 286"/>
                        <a:gd name="T101" fmla="*/ 117 h 251"/>
                        <a:gd name="T102" fmla="*/ 196 w 286"/>
                        <a:gd name="T103" fmla="*/ 147 h 251"/>
                        <a:gd name="T104" fmla="*/ 185 w 286"/>
                        <a:gd name="T105" fmla="*/ 189 h 251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  <a:cxn ang="0">
                          <a:pos x="T6" y="T7"/>
                        </a:cxn>
                        <a:cxn ang="0">
                          <a:pos x="T8" y="T9"/>
                        </a:cxn>
                        <a:cxn ang="0">
                          <a:pos x="T10" y="T11"/>
                        </a:cxn>
                        <a:cxn ang="0">
                          <a:pos x="T12" y="T13"/>
                        </a:cxn>
                        <a:cxn ang="0">
                          <a:pos x="T14" y="T15"/>
                        </a:cxn>
                        <a:cxn ang="0">
                          <a:pos x="T16" y="T17"/>
                        </a:cxn>
                        <a:cxn ang="0">
                          <a:pos x="T18" y="T19"/>
                        </a:cxn>
                        <a:cxn ang="0">
                          <a:pos x="T20" y="T21"/>
                        </a:cxn>
                        <a:cxn ang="0">
                          <a:pos x="T22" y="T23"/>
                        </a:cxn>
                        <a:cxn ang="0">
                          <a:pos x="T24" y="T25"/>
                        </a:cxn>
                        <a:cxn ang="0">
                          <a:pos x="T26" y="T27"/>
                        </a:cxn>
                        <a:cxn ang="0">
                          <a:pos x="T28" y="T29"/>
                        </a:cxn>
                        <a:cxn ang="0">
                          <a:pos x="T30" y="T31"/>
                        </a:cxn>
                        <a:cxn ang="0">
                          <a:pos x="T32" y="T33"/>
                        </a:cxn>
                        <a:cxn ang="0">
                          <a:pos x="T34" y="T35"/>
                        </a:cxn>
                        <a:cxn ang="0">
                          <a:pos x="T36" y="T37"/>
                        </a:cxn>
                        <a:cxn ang="0">
                          <a:pos x="T38" y="T39"/>
                        </a:cxn>
                        <a:cxn ang="0">
                          <a:pos x="T40" y="T41"/>
                        </a:cxn>
                        <a:cxn ang="0">
                          <a:pos x="T42" y="T43"/>
                        </a:cxn>
                        <a:cxn ang="0">
                          <a:pos x="T44" y="T45"/>
                        </a:cxn>
                        <a:cxn ang="0">
                          <a:pos x="T46" y="T47"/>
                        </a:cxn>
                        <a:cxn ang="0">
                          <a:pos x="T48" y="T49"/>
                        </a:cxn>
                        <a:cxn ang="0">
                          <a:pos x="T50" y="T51"/>
                        </a:cxn>
                        <a:cxn ang="0">
                          <a:pos x="T52" y="T53"/>
                        </a:cxn>
                        <a:cxn ang="0">
                          <a:pos x="T54" y="T55"/>
                        </a:cxn>
                        <a:cxn ang="0">
                          <a:pos x="T56" y="T57"/>
                        </a:cxn>
                        <a:cxn ang="0">
                          <a:pos x="T58" y="T59"/>
                        </a:cxn>
                        <a:cxn ang="0">
                          <a:pos x="T60" y="T61"/>
                        </a:cxn>
                        <a:cxn ang="0">
                          <a:pos x="T62" y="T63"/>
                        </a:cxn>
                        <a:cxn ang="0">
                          <a:pos x="T64" y="T65"/>
                        </a:cxn>
                        <a:cxn ang="0">
                          <a:pos x="T66" y="T67"/>
                        </a:cxn>
                        <a:cxn ang="0">
                          <a:pos x="T68" y="T69"/>
                        </a:cxn>
                        <a:cxn ang="0">
                          <a:pos x="T70" y="T71"/>
                        </a:cxn>
                        <a:cxn ang="0">
                          <a:pos x="T72" y="T73"/>
                        </a:cxn>
                        <a:cxn ang="0">
                          <a:pos x="T74" y="T75"/>
                        </a:cxn>
                        <a:cxn ang="0">
                          <a:pos x="T76" y="T77"/>
                        </a:cxn>
                        <a:cxn ang="0">
                          <a:pos x="T78" y="T79"/>
                        </a:cxn>
                        <a:cxn ang="0">
                          <a:pos x="T80" y="T81"/>
                        </a:cxn>
                        <a:cxn ang="0">
                          <a:pos x="T82" y="T83"/>
                        </a:cxn>
                        <a:cxn ang="0">
                          <a:pos x="T84" y="T85"/>
                        </a:cxn>
                        <a:cxn ang="0">
                          <a:pos x="T86" y="T87"/>
                        </a:cxn>
                        <a:cxn ang="0">
                          <a:pos x="T88" y="T89"/>
                        </a:cxn>
                        <a:cxn ang="0">
                          <a:pos x="T90" y="T91"/>
                        </a:cxn>
                        <a:cxn ang="0">
                          <a:pos x="T92" y="T93"/>
                        </a:cxn>
                        <a:cxn ang="0">
                          <a:pos x="T94" y="T95"/>
                        </a:cxn>
                        <a:cxn ang="0">
                          <a:pos x="T96" y="T97"/>
                        </a:cxn>
                        <a:cxn ang="0">
                          <a:pos x="T98" y="T99"/>
                        </a:cxn>
                        <a:cxn ang="0">
                          <a:pos x="T100" y="T101"/>
                        </a:cxn>
                        <a:cxn ang="0">
                          <a:pos x="T102" y="T103"/>
                        </a:cxn>
                        <a:cxn ang="0">
                          <a:pos x="T104" y="T105"/>
                        </a:cxn>
                      </a:cxnLst>
                      <a:rect l="0" t="0" r="r" b="b"/>
                      <a:pathLst>
                        <a:path w="286" h="251">
                          <a:moveTo>
                            <a:pt x="192" y="0"/>
                          </a:moveTo>
                          <a:cubicBezTo>
                            <a:pt x="146" y="0"/>
                            <a:pt x="146" y="0"/>
                            <a:pt x="146" y="0"/>
                          </a:cubicBezTo>
                          <a:cubicBezTo>
                            <a:pt x="140" y="0"/>
                            <a:pt x="140" y="0"/>
                            <a:pt x="140" y="0"/>
                          </a:cubicBezTo>
                          <a:cubicBezTo>
                            <a:pt x="94" y="0"/>
                            <a:pt x="94" y="0"/>
                            <a:pt x="94" y="0"/>
                          </a:cubicBezTo>
                          <a:cubicBezTo>
                            <a:pt x="79" y="32"/>
                            <a:pt x="0" y="71"/>
                            <a:pt x="1" y="162"/>
                          </a:cubicBezTo>
                          <a:cubicBezTo>
                            <a:pt x="1" y="239"/>
                            <a:pt x="58" y="251"/>
                            <a:pt x="143" y="251"/>
                          </a:cubicBezTo>
                          <a:cubicBezTo>
                            <a:pt x="143" y="251"/>
                            <a:pt x="143" y="251"/>
                            <a:pt x="143" y="251"/>
                          </a:cubicBezTo>
                          <a:cubicBezTo>
                            <a:pt x="143" y="251"/>
                            <a:pt x="143" y="251"/>
                            <a:pt x="143" y="251"/>
                          </a:cubicBezTo>
                          <a:cubicBezTo>
                            <a:pt x="228" y="251"/>
                            <a:pt x="285" y="239"/>
                            <a:pt x="285" y="162"/>
                          </a:cubicBezTo>
                          <a:cubicBezTo>
                            <a:pt x="286" y="71"/>
                            <a:pt x="206" y="32"/>
                            <a:pt x="192" y="0"/>
                          </a:cubicBezTo>
                          <a:close/>
                          <a:moveTo>
                            <a:pt x="185" y="189"/>
                          </a:moveTo>
                          <a:cubicBezTo>
                            <a:pt x="177" y="196"/>
                            <a:pt x="155" y="200"/>
                            <a:pt x="155" y="200"/>
                          </a:cubicBezTo>
                          <a:cubicBezTo>
                            <a:pt x="153" y="200"/>
                            <a:pt x="151" y="202"/>
                            <a:pt x="151" y="204"/>
                          </a:cubicBezTo>
                          <a:cubicBezTo>
                            <a:pt x="151" y="211"/>
                            <a:pt x="151" y="211"/>
                            <a:pt x="151" y="211"/>
                          </a:cubicBezTo>
                          <a:cubicBezTo>
                            <a:pt x="151" y="213"/>
                            <a:pt x="149" y="215"/>
                            <a:pt x="147" y="215"/>
                          </a:cubicBezTo>
                          <a:cubicBezTo>
                            <a:pt x="134" y="215"/>
                            <a:pt x="134" y="215"/>
                            <a:pt x="134" y="215"/>
                          </a:cubicBezTo>
                          <a:cubicBezTo>
                            <a:pt x="132" y="215"/>
                            <a:pt x="131" y="213"/>
                            <a:pt x="131" y="211"/>
                          </a:cubicBezTo>
                          <a:cubicBezTo>
                            <a:pt x="131" y="203"/>
                            <a:pt x="131" y="203"/>
                            <a:pt x="131" y="203"/>
                          </a:cubicBezTo>
                          <a:cubicBezTo>
                            <a:pt x="131" y="201"/>
                            <a:pt x="129" y="199"/>
                            <a:pt x="127" y="198"/>
                          </a:cubicBezTo>
                          <a:cubicBezTo>
                            <a:pt x="127" y="198"/>
                            <a:pt x="96" y="189"/>
                            <a:pt x="89" y="178"/>
                          </a:cubicBezTo>
                          <a:cubicBezTo>
                            <a:pt x="84" y="170"/>
                            <a:pt x="99" y="156"/>
                            <a:pt x="105" y="165"/>
                          </a:cubicBezTo>
                          <a:cubicBezTo>
                            <a:pt x="105" y="166"/>
                            <a:pt x="106" y="166"/>
                            <a:pt x="106" y="167"/>
                          </a:cubicBezTo>
                          <a:cubicBezTo>
                            <a:pt x="106" y="167"/>
                            <a:pt x="105" y="166"/>
                            <a:pt x="107" y="167"/>
                          </a:cubicBezTo>
                          <a:cubicBezTo>
                            <a:pt x="107" y="168"/>
                            <a:pt x="108" y="169"/>
                            <a:pt x="108" y="169"/>
                          </a:cubicBezTo>
                          <a:cubicBezTo>
                            <a:pt x="112" y="172"/>
                            <a:pt x="119" y="176"/>
                            <a:pt x="124" y="178"/>
                          </a:cubicBezTo>
                          <a:cubicBezTo>
                            <a:pt x="126" y="179"/>
                            <a:pt x="127" y="179"/>
                            <a:pt x="127" y="179"/>
                          </a:cubicBezTo>
                          <a:cubicBezTo>
                            <a:pt x="129" y="180"/>
                            <a:pt x="131" y="178"/>
                            <a:pt x="131" y="176"/>
                          </a:cubicBezTo>
                          <a:cubicBezTo>
                            <a:pt x="131" y="132"/>
                            <a:pt x="131" y="132"/>
                            <a:pt x="131" y="132"/>
                          </a:cubicBezTo>
                          <a:cubicBezTo>
                            <a:pt x="131" y="130"/>
                            <a:pt x="129" y="128"/>
                            <a:pt x="127" y="127"/>
                          </a:cubicBezTo>
                          <a:cubicBezTo>
                            <a:pt x="127" y="127"/>
                            <a:pt x="110" y="119"/>
                            <a:pt x="107" y="118"/>
                          </a:cubicBezTo>
                          <a:cubicBezTo>
                            <a:pt x="101" y="114"/>
                            <a:pt x="96" y="108"/>
                            <a:pt x="93" y="102"/>
                          </a:cubicBezTo>
                          <a:cubicBezTo>
                            <a:pt x="86" y="88"/>
                            <a:pt x="89" y="71"/>
                            <a:pt x="101" y="59"/>
                          </a:cubicBezTo>
                          <a:cubicBezTo>
                            <a:pt x="109" y="52"/>
                            <a:pt x="127" y="46"/>
                            <a:pt x="127" y="46"/>
                          </a:cubicBezTo>
                          <a:cubicBezTo>
                            <a:pt x="129" y="46"/>
                            <a:pt x="131" y="44"/>
                            <a:pt x="131" y="42"/>
                          </a:cubicBezTo>
                          <a:cubicBezTo>
                            <a:pt x="131" y="34"/>
                            <a:pt x="131" y="34"/>
                            <a:pt x="131" y="34"/>
                          </a:cubicBezTo>
                          <a:cubicBezTo>
                            <a:pt x="131" y="32"/>
                            <a:pt x="132" y="30"/>
                            <a:pt x="134" y="30"/>
                          </a:cubicBezTo>
                          <a:cubicBezTo>
                            <a:pt x="147" y="30"/>
                            <a:pt x="147" y="30"/>
                            <a:pt x="147" y="30"/>
                          </a:cubicBezTo>
                          <a:cubicBezTo>
                            <a:pt x="149" y="30"/>
                            <a:pt x="151" y="32"/>
                            <a:pt x="151" y="34"/>
                          </a:cubicBezTo>
                          <a:cubicBezTo>
                            <a:pt x="151" y="41"/>
                            <a:pt x="151" y="41"/>
                            <a:pt x="151" y="41"/>
                          </a:cubicBezTo>
                          <a:cubicBezTo>
                            <a:pt x="151" y="43"/>
                            <a:pt x="153" y="45"/>
                            <a:pt x="155" y="45"/>
                          </a:cubicBezTo>
                          <a:cubicBezTo>
                            <a:pt x="155" y="45"/>
                            <a:pt x="158" y="46"/>
                            <a:pt x="162" y="47"/>
                          </a:cubicBezTo>
                          <a:cubicBezTo>
                            <a:pt x="172" y="50"/>
                            <a:pt x="186" y="58"/>
                            <a:pt x="191" y="67"/>
                          </a:cubicBezTo>
                          <a:cubicBezTo>
                            <a:pt x="196" y="75"/>
                            <a:pt x="181" y="88"/>
                            <a:pt x="175" y="79"/>
                          </a:cubicBezTo>
                          <a:cubicBezTo>
                            <a:pt x="175" y="79"/>
                            <a:pt x="174" y="78"/>
                            <a:pt x="174" y="78"/>
                          </a:cubicBezTo>
                          <a:cubicBezTo>
                            <a:pt x="174" y="77"/>
                            <a:pt x="175" y="79"/>
                            <a:pt x="173" y="77"/>
                          </a:cubicBezTo>
                          <a:cubicBezTo>
                            <a:pt x="173" y="76"/>
                            <a:pt x="172" y="76"/>
                            <a:pt x="172" y="75"/>
                          </a:cubicBezTo>
                          <a:cubicBezTo>
                            <a:pt x="168" y="72"/>
                            <a:pt x="161" y="67"/>
                            <a:pt x="156" y="66"/>
                          </a:cubicBezTo>
                          <a:cubicBezTo>
                            <a:pt x="155" y="65"/>
                            <a:pt x="155" y="65"/>
                            <a:pt x="155" y="65"/>
                          </a:cubicBezTo>
                          <a:cubicBezTo>
                            <a:pt x="153" y="64"/>
                            <a:pt x="151" y="66"/>
                            <a:pt x="151" y="68"/>
                          </a:cubicBezTo>
                          <a:cubicBezTo>
                            <a:pt x="151" y="112"/>
                            <a:pt x="151" y="112"/>
                            <a:pt x="151" y="112"/>
                          </a:cubicBezTo>
                          <a:cubicBezTo>
                            <a:pt x="151" y="114"/>
                            <a:pt x="153" y="116"/>
                            <a:pt x="154" y="117"/>
                          </a:cubicBezTo>
                          <a:cubicBezTo>
                            <a:pt x="154" y="117"/>
                            <a:pt x="191" y="132"/>
                            <a:pt x="196" y="147"/>
                          </a:cubicBezTo>
                          <a:cubicBezTo>
                            <a:pt x="201" y="162"/>
                            <a:pt x="196" y="179"/>
                            <a:pt x="185" y="189"/>
                          </a:cubicBezTo>
                          <a:close/>
                        </a:path>
                      </a:pathLst>
                    </a:custGeom>
                    <a:solidFill>
                      <a:schemeClr val="bg1">
                        <a:lumMod val="75000"/>
                      </a:schemeClr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zh-CN" altLang="en-US" sz="2400">
                        <a:solidFill>
                          <a:prstClr val="black"/>
                        </a:solidFill>
                      </a:endParaRPr>
                    </a:p>
                  </p:txBody>
                </p:sp>
              </p:grpSp>
            </p:grpSp>
          </p:grpSp>
        </p:grpSp>
        <p:grpSp>
          <p:nvGrpSpPr>
            <p:cNvPr id="55" name="组合 18"/>
            <p:cNvGrpSpPr>
              <a:grpSpLocks/>
            </p:cNvGrpSpPr>
            <p:nvPr/>
          </p:nvGrpSpPr>
          <p:grpSpPr bwMode="auto">
            <a:xfrm>
              <a:off x="6932084" y="4755606"/>
              <a:ext cx="1335616" cy="1337733"/>
              <a:chOff x="5275081" y="3540757"/>
              <a:chExt cx="1001898" cy="1001899"/>
            </a:xfrm>
          </p:grpSpPr>
          <p:sp>
            <p:nvSpPr>
              <p:cNvPr id="56" name="Freeform 12"/>
              <p:cNvSpPr>
                <a:spLocks/>
              </p:cNvSpPr>
              <p:nvPr/>
            </p:nvSpPr>
            <p:spPr bwMode="auto">
              <a:xfrm>
                <a:off x="5275081" y="3540757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7" name="组合 56"/>
              <p:cNvGrpSpPr/>
              <p:nvPr/>
            </p:nvGrpSpPr>
            <p:grpSpPr>
              <a:xfrm>
                <a:off x="5556206" y="3821882"/>
                <a:ext cx="439648" cy="439648"/>
                <a:chOff x="3672919" y="-1368981"/>
                <a:chExt cx="679654" cy="679654"/>
              </a:xfrm>
              <a:solidFill>
                <a:schemeClr val="bg1"/>
              </a:solidFill>
            </p:grpSpPr>
            <p:sp>
              <p:nvSpPr>
                <p:cNvPr id="58" name="Freeform 74"/>
                <p:cNvSpPr>
                  <a:spLocks noEditPoints="1"/>
                </p:cNvSpPr>
                <p:nvPr/>
              </p:nvSpPr>
              <p:spPr bwMode="auto">
                <a:xfrm>
                  <a:off x="3672919" y="-1368981"/>
                  <a:ext cx="679654" cy="679654"/>
                </a:xfrm>
                <a:custGeom>
                  <a:avLst/>
                  <a:gdLst>
                    <a:gd name="T0" fmla="*/ 95 w 242"/>
                    <a:gd name="T1" fmla="*/ 208 h 242"/>
                    <a:gd name="T2" fmla="*/ 66 w 242"/>
                    <a:gd name="T3" fmla="*/ 210 h 242"/>
                    <a:gd name="T4" fmla="*/ 34 w 242"/>
                    <a:gd name="T5" fmla="*/ 206 h 242"/>
                    <a:gd name="T6" fmla="*/ 30 w 242"/>
                    <a:gd name="T7" fmla="*/ 174 h 242"/>
                    <a:gd name="T8" fmla="*/ 37 w 242"/>
                    <a:gd name="T9" fmla="*/ 155 h 242"/>
                    <a:gd name="T10" fmla="*/ 19 w 242"/>
                    <a:gd name="T11" fmla="*/ 146 h 242"/>
                    <a:gd name="T12" fmla="*/ 0 w 242"/>
                    <a:gd name="T13" fmla="*/ 119 h 242"/>
                    <a:gd name="T14" fmla="*/ 20 w 242"/>
                    <a:gd name="T15" fmla="*/ 95 h 242"/>
                    <a:gd name="T16" fmla="*/ 37 w 242"/>
                    <a:gd name="T17" fmla="*/ 87 h 242"/>
                    <a:gd name="T18" fmla="*/ 31 w 242"/>
                    <a:gd name="T19" fmla="*/ 67 h 242"/>
                    <a:gd name="T20" fmla="*/ 34 w 242"/>
                    <a:gd name="T21" fmla="*/ 34 h 242"/>
                    <a:gd name="T22" fmla="*/ 68 w 242"/>
                    <a:gd name="T23" fmla="*/ 31 h 242"/>
                    <a:gd name="T24" fmla="*/ 88 w 242"/>
                    <a:gd name="T25" fmla="*/ 36 h 242"/>
                    <a:gd name="T26" fmla="*/ 96 w 242"/>
                    <a:gd name="T27" fmla="*/ 20 h 242"/>
                    <a:gd name="T28" fmla="*/ 122 w 242"/>
                    <a:gd name="T29" fmla="*/ 0 h 242"/>
                    <a:gd name="T30" fmla="*/ 146 w 242"/>
                    <a:gd name="T31" fmla="*/ 21 h 242"/>
                    <a:gd name="T32" fmla="*/ 153 w 242"/>
                    <a:gd name="T33" fmla="*/ 36 h 242"/>
                    <a:gd name="T34" fmla="*/ 172 w 242"/>
                    <a:gd name="T35" fmla="*/ 32 h 242"/>
                    <a:gd name="T36" fmla="*/ 208 w 242"/>
                    <a:gd name="T37" fmla="*/ 35 h 242"/>
                    <a:gd name="T38" fmla="*/ 208 w 242"/>
                    <a:gd name="T39" fmla="*/ 69 h 242"/>
                    <a:gd name="T40" fmla="*/ 205 w 242"/>
                    <a:gd name="T41" fmla="*/ 88 h 242"/>
                    <a:gd name="T42" fmla="*/ 220 w 242"/>
                    <a:gd name="T43" fmla="*/ 95 h 242"/>
                    <a:gd name="T44" fmla="*/ 242 w 242"/>
                    <a:gd name="T45" fmla="*/ 120 h 242"/>
                    <a:gd name="T46" fmla="*/ 220 w 242"/>
                    <a:gd name="T47" fmla="*/ 146 h 242"/>
                    <a:gd name="T48" fmla="*/ 205 w 242"/>
                    <a:gd name="T49" fmla="*/ 153 h 242"/>
                    <a:gd name="T50" fmla="*/ 209 w 242"/>
                    <a:gd name="T51" fmla="*/ 172 h 242"/>
                    <a:gd name="T52" fmla="*/ 207 w 242"/>
                    <a:gd name="T53" fmla="*/ 206 h 242"/>
                    <a:gd name="T54" fmla="*/ 172 w 242"/>
                    <a:gd name="T55" fmla="*/ 208 h 242"/>
                    <a:gd name="T56" fmla="*/ 155 w 242"/>
                    <a:gd name="T57" fmla="*/ 204 h 242"/>
                    <a:gd name="T58" fmla="*/ 146 w 242"/>
                    <a:gd name="T59" fmla="*/ 216 h 242"/>
                    <a:gd name="T60" fmla="*/ 117 w 242"/>
                    <a:gd name="T61" fmla="*/ 242 h 242"/>
                    <a:gd name="T62" fmla="*/ 96 w 242"/>
                    <a:gd name="T63" fmla="*/ 213 h 242"/>
                    <a:gd name="T64" fmla="*/ 95 w 242"/>
                    <a:gd name="T65" fmla="*/ 208 h 242"/>
                    <a:gd name="T66" fmla="*/ 121 w 242"/>
                    <a:gd name="T67" fmla="*/ 168 h 242"/>
                    <a:gd name="T68" fmla="*/ 168 w 242"/>
                    <a:gd name="T69" fmla="*/ 120 h 242"/>
                    <a:gd name="T70" fmla="*/ 122 w 242"/>
                    <a:gd name="T71" fmla="*/ 74 h 242"/>
                    <a:gd name="T72" fmla="*/ 74 w 242"/>
                    <a:gd name="T73" fmla="*/ 120 h 242"/>
                    <a:gd name="T74" fmla="*/ 121 w 242"/>
                    <a:gd name="T75" fmla="*/ 168 h 2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42" h="242">
                      <a:moveTo>
                        <a:pt x="95" y="208"/>
                      </a:moveTo>
                      <a:cubicBezTo>
                        <a:pt x="85" y="199"/>
                        <a:pt x="76" y="199"/>
                        <a:pt x="66" y="210"/>
                      </a:cubicBezTo>
                      <a:cubicBezTo>
                        <a:pt x="54" y="223"/>
                        <a:pt x="44" y="216"/>
                        <a:pt x="34" y="206"/>
                      </a:cubicBezTo>
                      <a:cubicBezTo>
                        <a:pt x="24" y="196"/>
                        <a:pt x="20" y="187"/>
                        <a:pt x="30" y="174"/>
                      </a:cubicBezTo>
                      <a:cubicBezTo>
                        <a:pt x="34" y="169"/>
                        <a:pt x="39" y="160"/>
                        <a:pt x="37" y="155"/>
                      </a:cubicBezTo>
                      <a:cubicBezTo>
                        <a:pt x="36" y="150"/>
                        <a:pt x="26" y="147"/>
                        <a:pt x="19" y="146"/>
                      </a:cubicBezTo>
                      <a:cubicBezTo>
                        <a:pt x="2" y="144"/>
                        <a:pt x="0" y="133"/>
                        <a:pt x="0" y="119"/>
                      </a:cubicBezTo>
                      <a:cubicBezTo>
                        <a:pt x="0" y="105"/>
                        <a:pt x="5" y="97"/>
                        <a:pt x="20" y="95"/>
                      </a:cubicBezTo>
                      <a:cubicBezTo>
                        <a:pt x="26" y="95"/>
                        <a:pt x="36" y="91"/>
                        <a:pt x="37" y="87"/>
                      </a:cubicBezTo>
                      <a:cubicBezTo>
                        <a:pt x="38" y="81"/>
                        <a:pt x="36" y="72"/>
                        <a:pt x="31" y="67"/>
                      </a:cubicBezTo>
                      <a:cubicBezTo>
                        <a:pt x="20" y="55"/>
                        <a:pt x="23" y="45"/>
                        <a:pt x="34" y="34"/>
                      </a:cubicBezTo>
                      <a:cubicBezTo>
                        <a:pt x="44" y="24"/>
                        <a:pt x="54" y="19"/>
                        <a:pt x="68" y="31"/>
                      </a:cubicBezTo>
                      <a:cubicBezTo>
                        <a:pt x="73" y="35"/>
                        <a:pt x="82" y="38"/>
                        <a:pt x="88" y="36"/>
                      </a:cubicBezTo>
                      <a:cubicBezTo>
                        <a:pt x="92" y="35"/>
                        <a:pt x="95" y="26"/>
                        <a:pt x="96" y="20"/>
                      </a:cubicBezTo>
                      <a:cubicBezTo>
                        <a:pt x="97" y="2"/>
                        <a:pt x="108" y="0"/>
                        <a:pt x="122" y="0"/>
                      </a:cubicBezTo>
                      <a:cubicBezTo>
                        <a:pt x="137" y="0"/>
                        <a:pt x="146" y="4"/>
                        <a:pt x="146" y="21"/>
                      </a:cubicBezTo>
                      <a:cubicBezTo>
                        <a:pt x="146" y="26"/>
                        <a:pt x="150" y="35"/>
                        <a:pt x="153" y="36"/>
                      </a:cubicBezTo>
                      <a:cubicBezTo>
                        <a:pt x="159" y="38"/>
                        <a:pt x="168" y="36"/>
                        <a:pt x="172" y="32"/>
                      </a:cubicBezTo>
                      <a:cubicBezTo>
                        <a:pt x="186" y="20"/>
                        <a:pt x="196" y="23"/>
                        <a:pt x="208" y="35"/>
                      </a:cubicBezTo>
                      <a:cubicBezTo>
                        <a:pt x="220" y="47"/>
                        <a:pt x="220" y="57"/>
                        <a:pt x="208" y="69"/>
                      </a:cubicBezTo>
                      <a:cubicBezTo>
                        <a:pt x="205" y="73"/>
                        <a:pt x="203" y="82"/>
                        <a:pt x="205" y="88"/>
                      </a:cubicBezTo>
                      <a:cubicBezTo>
                        <a:pt x="206" y="92"/>
                        <a:pt x="215" y="95"/>
                        <a:pt x="220" y="95"/>
                      </a:cubicBezTo>
                      <a:cubicBezTo>
                        <a:pt x="237" y="96"/>
                        <a:pt x="242" y="104"/>
                        <a:pt x="242" y="120"/>
                      </a:cubicBezTo>
                      <a:cubicBezTo>
                        <a:pt x="242" y="135"/>
                        <a:pt x="238" y="145"/>
                        <a:pt x="220" y="146"/>
                      </a:cubicBezTo>
                      <a:cubicBezTo>
                        <a:pt x="215" y="146"/>
                        <a:pt x="206" y="150"/>
                        <a:pt x="205" y="153"/>
                      </a:cubicBezTo>
                      <a:cubicBezTo>
                        <a:pt x="203" y="159"/>
                        <a:pt x="205" y="168"/>
                        <a:pt x="209" y="172"/>
                      </a:cubicBezTo>
                      <a:cubicBezTo>
                        <a:pt x="221" y="185"/>
                        <a:pt x="218" y="195"/>
                        <a:pt x="207" y="206"/>
                      </a:cubicBezTo>
                      <a:cubicBezTo>
                        <a:pt x="195" y="218"/>
                        <a:pt x="185" y="220"/>
                        <a:pt x="172" y="208"/>
                      </a:cubicBezTo>
                      <a:cubicBezTo>
                        <a:pt x="168" y="205"/>
                        <a:pt x="160" y="203"/>
                        <a:pt x="155" y="204"/>
                      </a:cubicBezTo>
                      <a:cubicBezTo>
                        <a:pt x="151" y="204"/>
                        <a:pt x="146" y="212"/>
                        <a:pt x="146" y="216"/>
                      </a:cubicBezTo>
                      <a:cubicBezTo>
                        <a:pt x="147" y="237"/>
                        <a:pt x="136" y="242"/>
                        <a:pt x="117" y="242"/>
                      </a:cubicBezTo>
                      <a:cubicBezTo>
                        <a:pt x="97" y="241"/>
                        <a:pt x="95" y="229"/>
                        <a:pt x="96" y="213"/>
                      </a:cubicBezTo>
                      <a:cubicBezTo>
                        <a:pt x="96" y="211"/>
                        <a:pt x="96" y="209"/>
                        <a:pt x="95" y="208"/>
                      </a:cubicBezTo>
                      <a:close/>
                      <a:moveTo>
                        <a:pt x="121" y="168"/>
                      </a:moveTo>
                      <a:cubicBezTo>
                        <a:pt x="146" y="167"/>
                        <a:pt x="169" y="144"/>
                        <a:pt x="168" y="120"/>
                      </a:cubicBezTo>
                      <a:cubicBezTo>
                        <a:pt x="167" y="96"/>
                        <a:pt x="145" y="74"/>
                        <a:pt x="122" y="74"/>
                      </a:cubicBezTo>
                      <a:cubicBezTo>
                        <a:pt x="97" y="73"/>
                        <a:pt x="74" y="96"/>
                        <a:pt x="74" y="120"/>
                      </a:cubicBezTo>
                      <a:cubicBezTo>
                        <a:pt x="74" y="145"/>
                        <a:pt x="97" y="168"/>
                        <a:pt x="121" y="168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59" name="Freeform 75"/>
                <p:cNvSpPr>
                  <a:spLocks/>
                </p:cNvSpPr>
                <p:nvPr/>
              </p:nvSpPr>
              <p:spPr bwMode="auto">
                <a:xfrm>
                  <a:off x="3941923" y="-1099978"/>
                  <a:ext cx="144022" cy="141642"/>
                </a:xfrm>
                <a:custGeom>
                  <a:avLst/>
                  <a:gdLst>
                    <a:gd name="T0" fmla="*/ 25 w 51"/>
                    <a:gd name="T1" fmla="*/ 0 h 50"/>
                    <a:gd name="T2" fmla="*/ 50 w 51"/>
                    <a:gd name="T3" fmla="*/ 25 h 50"/>
                    <a:gd name="T4" fmla="*/ 26 w 51"/>
                    <a:gd name="T5" fmla="*/ 49 h 50"/>
                    <a:gd name="T6" fmla="*/ 0 w 51"/>
                    <a:gd name="T7" fmla="*/ 25 h 50"/>
                    <a:gd name="T8" fmla="*/ 25 w 51"/>
                    <a:gd name="T9" fmla="*/ 0 h 5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51" h="50">
                      <a:moveTo>
                        <a:pt x="25" y="0"/>
                      </a:moveTo>
                      <a:cubicBezTo>
                        <a:pt x="39" y="0"/>
                        <a:pt x="51" y="11"/>
                        <a:pt x="50" y="25"/>
                      </a:cubicBezTo>
                      <a:cubicBezTo>
                        <a:pt x="49" y="40"/>
                        <a:pt x="40" y="48"/>
                        <a:pt x="26" y="49"/>
                      </a:cubicBezTo>
                      <a:cubicBezTo>
                        <a:pt x="11" y="50"/>
                        <a:pt x="0" y="39"/>
                        <a:pt x="0" y="25"/>
                      </a:cubicBezTo>
                      <a:cubicBezTo>
                        <a:pt x="0" y="11"/>
                        <a:pt x="11" y="0"/>
                        <a:pt x="25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  <a:ex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0" name="组合 23"/>
            <p:cNvGrpSpPr>
              <a:grpSpLocks/>
            </p:cNvGrpSpPr>
            <p:nvPr/>
          </p:nvGrpSpPr>
          <p:grpSpPr bwMode="auto">
            <a:xfrm>
              <a:off x="6932084" y="1665272"/>
              <a:ext cx="1335616" cy="1335616"/>
              <a:chOff x="5275081" y="1221716"/>
              <a:chExt cx="1001898" cy="1001899"/>
            </a:xfrm>
          </p:grpSpPr>
          <p:sp>
            <p:nvSpPr>
              <p:cNvPr id="61" name="Freeform 16"/>
              <p:cNvSpPr>
                <a:spLocks/>
              </p:cNvSpPr>
              <p:nvPr/>
            </p:nvSpPr>
            <p:spPr bwMode="auto">
              <a:xfrm>
                <a:off x="5275081" y="1221716"/>
                <a:ext cx="1001898" cy="1001899"/>
              </a:xfrm>
              <a:custGeom>
                <a:avLst/>
                <a:gdLst>
                  <a:gd name="T0" fmla="*/ 2147483646 w 553"/>
                  <a:gd name="T1" fmla="*/ 2147483646 h 553"/>
                  <a:gd name="T2" fmla="*/ 0 w 553"/>
                  <a:gd name="T3" fmla="*/ 2147483646 h 553"/>
                  <a:gd name="T4" fmla="*/ 0 w 553"/>
                  <a:gd name="T5" fmla="*/ 0 h 553"/>
                  <a:gd name="T6" fmla="*/ 2147483646 w 553"/>
                  <a:gd name="T7" fmla="*/ 0 h 553"/>
                  <a:gd name="T8" fmla="*/ 2147483646 w 553"/>
                  <a:gd name="T9" fmla="*/ 2147483646 h 553"/>
                  <a:gd name="T10" fmla="*/ 2147483646 w 553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62" name="组合 61"/>
              <p:cNvGrpSpPr/>
              <p:nvPr/>
            </p:nvGrpSpPr>
            <p:grpSpPr>
              <a:xfrm>
                <a:off x="5540010" y="1502329"/>
                <a:ext cx="472040" cy="402624"/>
                <a:chOff x="8022689" y="-1311747"/>
                <a:chExt cx="729731" cy="622420"/>
              </a:xfrm>
              <a:solidFill>
                <a:schemeClr val="bg1"/>
              </a:solidFill>
            </p:grpSpPr>
            <p:sp>
              <p:nvSpPr>
                <p:cNvPr id="63" name="Freeform 80"/>
                <p:cNvSpPr>
                  <a:spLocks/>
                </p:cNvSpPr>
                <p:nvPr/>
              </p:nvSpPr>
              <p:spPr bwMode="auto">
                <a:xfrm>
                  <a:off x="8022689" y="-1311747"/>
                  <a:ext cx="729731" cy="622420"/>
                </a:xfrm>
                <a:custGeom>
                  <a:avLst/>
                  <a:gdLst>
                    <a:gd name="T0" fmla="*/ 195 w 248"/>
                    <a:gd name="T1" fmla="*/ 214 h 214"/>
                    <a:gd name="T2" fmla="*/ 145 w 248"/>
                    <a:gd name="T3" fmla="*/ 214 h 214"/>
                    <a:gd name="T4" fmla="*/ 145 w 248"/>
                    <a:gd name="T5" fmla="*/ 145 h 214"/>
                    <a:gd name="T6" fmla="*/ 98 w 248"/>
                    <a:gd name="T7" fmla="*/ 145 h 214"/>
                    <a:gd name="T8" fmla="*/ 98 w 248"/>
                    <a:gd name="T9" fmla="*/ 214 h 214"/>
                    <a:gd name="T10" fmla="*/ 49 w 248"/>
                    <a:gd name="T11" fmla="*/ 214 h 214"/>
                    <a:gd name="T12" fmla="*/ 49 w 248"/>
                    <a:gd name="T13" fmla="*/ 128 h 214"/>
                    <a:gd name="T14" fmla="*/ 33 w 248"/>
                    <a:gd name="T15" fmla="*/ 141 h 214"/>
                    <a:gd name="T16" fmla="*/ 7 w 248"/>
                    <a:gd name="T17" fmla="*/ 137 h 214"/>
                    <a:gd name="T18" fmla="*/ 4 w 248"/>
                    <a:gd name="T19" fmla="*/ 112 h 214"/>
                    <a:gd name="T20" fmla="*/ 106 w 248"/>
                    <a:gd name="T21" fmla="*/ 10 h 214"/>
                    <a:gd name="T22" fmla="*/ 143 w 248"/>
                    <a:gd name="T23" fmla="*/ 15 h 214"/>
                    <a:gd name="T24" fmla="*/ 233 w 248"/>
                    <a:gd name="T25" fmla="*/ 105 h 214"/>
                    <a:gd name="T26" fmla="*/ 236 w 248"/>
                    <a:gd name="T27" fmla="*/ 138 h 214"/>
                    <a:gd name="T28" fmla="*/ 204 w 248"/>
                    <a:gd name="T29" fmla="*/ 136 h 214"/>
                    <a:gd name="T30" fmla="*/ 195 w 248"/>
                    <a:gd name="T31" fmla="*/ 128 h 214"/>
                    <a:gd name="T32" fmla="*/ 195 w 248"/>
                    <a:gd name="T33" fmla="*/ 214 h 2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248" h="214">
                      <a:moveTo>
                        <a:pt x="195" y="214"/>
                      </a:moveTo>
                      <a:cubicBezTo>
                        <a:pt x="176" y="214"/>
                        <a:pt x="161" y="214"/>
                        <a:pt x="145" y="214"/>
                      </a:cubicBezTo>
                      <a:cubicBezTo>
                        <a:pt x="145" y="191"/>
                        <a:pt x="145" y="169"/>
                        <a:pt x="145" y="145"/>
                      </a:cubicBezTo>
                      <a:cubicBezTo>
                        <a:pt x="129" y="145"/>
                        <a:pt x="115" y="145"/>
                        <a:pt x="98" y="145"/>
                      </a:cubicBezTo>
                      <a:cubicBezTo>
                        <a:pt x="98" y="167"/>
                        <a:pt x="98" y="190"/>
                        <a:pt x="98" y="214"/>
                      </a:cubicBezTo>
                      <a:cubicBezTo>
                        <a:pt x="81" y="214"/>
                        <a:pt x="66" y="214"/>
                        <a:pt x="49" y="214"/>
                      </a:cubicBezTo>
                      <a:cubicBezTo>
                        <a:pt x="49" y="187"/>
                        <a:pt x="49" y="160"/>
                        <a:pt x="49" y="128"/>
                      </a:cubicBezTo>
                      <a:cubicBezTo>
                        <a:pt x="41" y="135"/>
                        <a:pt x="37" y="141"/>
                        <a:pt x="33" y="141"/>
                      </a:cubicBezTo>
                      <a:cubicBezTo>
                        <a:pt x="24" y="142"/>
                        <a:pt x="12" y="143"/>
                        <a:pt x="7" y="137"/>
                      </a:cubicBezTo>
                      <a:cubicBezTo>
                        <a:pt x="2" y="132"/>
                        <a:pt x="0" y="117"/>
                        <a:pt x="4" y="112"/>
                      </a:cubicBezTo>
                      <a:cubicBezTo>
                        <a:pt x="37" y="77"/>
                        <a:pt x="71" y="43"/>
                        <a:pt x="106" y="10"/>
                      </a:cubicBezTo>
                      <a:cubicBezTo>
                        <a:pt x="117" y="0"/>
                        <a:pt x="132" y="3"/>
                        <a:pt x="143" y="15"/>
                      </a:cubicBezTo>
                      <a:cubicBezTo>
                        <a:pt x="173" y="45"/>
                        <a:pt x="203" y="75"/>
                        <a:pt x="233" y="105"/>
                      </a:cubicBezTo>
                      <a:cubicBezTo>
                        <a:pt x="244" y="115"/>
                        <a:pt x="248" y="126"/>
                        <a:pt x="236" y="138"/>
                      </a:cubicBezTo>
                      <a:cubicBezTo>
                        <a:pt x="225" y="150"/>
                        <a:pt x="214" y="148"/>
                        <a:pt x="204" y="136"/>
                      </a:cubicBezTo>
                      <a:cubicBezTo>
                        <a:pt x="202" y="135"/>
                        <a:pt x="200" y="133"/>
                        <a:pt x="195" y="128"/>
                      </a:cubicBezTo>
                      <a:cubicBezTo>
                        <a:pt x="195" y="159"/>
                        <a:pt x="195" y="186"/>
                        <a:pt x="195" y="214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64" name="Freeform 81"/>
                <p:cNvSpPr>
                  <a:spLocks/>
                </p:cNvSpPr>
                <p:nvPr/>
              </p:nvSpPr>
              <p:spPr bwMode="auto">
                <a:xfrm>
                  <a:off x="8540723" y="-1292026"/>
                  <a:ext cx="120790" cy="183644"/>
                </a:xfrm>
                <a:custGeom>
                  <a:avLst/>
                  <a:gdLst>
                    <a:gd name="T0" fmla="*/ 41 w 41"/>
                    <a:gd name="T1" fmla="*/ 63 h 63"/>
                    <a:gd name="T2" fmla="*/ 10 w 41"/>
                    <a:gd name="T3" fmla="*/ 0 h 63"/>
                    <a:gd name="T4" fmla="*/ 41 w 41"/>
                    <a:gd name="T5" fmla="*/ 0 h 63"/>
                    <a:gd name="T6" fmla="*/ 41 w 41"/>
                    <a:gd name="T7" fmla="*/ 63 h 6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1" h="63">
                      <a:moveTo>
                        <a:pt x="41" y="63"/>
                      </a:moveTo>
                      <a:cubicBezTo>
                        <a:pt x="18" y="46"/>
                        <a:pt x="0" y="31"/>
                        <a:pt x="10" y="0"/>
                      </a:cubicBezTo>
                      <a:cubicBezTo>
                        <a:pt x="20" y="0"/>
                        <a:pt x="30" y="0"/>
                        <a:pt x="41" y="0"/>
                      </a:cubicBezTo>
                      <a:cubicBezTo>
                        <a:pt x="41" y="20"/>
                        <a:pt x="41" y="40"/>
                        <a:pt x="41" y="63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65" name="组合 40"/>
            <p:cNvGrpSpPr>
              <a:grpSpLocks/>
            </p:cNvGrpSpPr>
            <p:nvPr/>
          </p:nvGrpSpPr>
          <p:grpSpPr bwMode="auto">
            <a:xfrm>
              <a:off x="8473018" y="1665272"/>
              <a:ext cx="1333500" cy="1335616"/>
              <a:chOff x="6430978" y="1221716"/>
              <a:chExt cx="1000087" cy="1001899"/>
            </a:xfrm>
          </p:grpSpPr>
          <p:sp>
            <p:nvSpPr>
              <p:cNvPr id="66" name="Freeform 17"/>
              <p:cNvSpPr>
                <a:spLocks/>
              </p:cNvSpPr>
              <p:nvPr/>
            </p:nvSpPr>
            <p:spPr bwMode="auto">
              <a:xfrm>
                <a:off x="6430978" y="1221716"/>
                <a:ext cx="1000087" cy="1001899"/>
              </a:xfrm>
              <a:custGeom>
                <a:avLst/>
                <a:gdLst>
                  <a:gd name="T0" fmla="*/ 1811909434 w 552"/>
                  <a:gd name="T1" fmla="*/ 1815192778 h 553"/>
                  <a:gd name="T2" fmla="*/ 0 w 552"/>
                  <a:gd name="T3" fmla="*/ 1815192778 h 553"/>
                  <a:gd name="T4" fmla="*/ 0 w 552"/>
                  <a:gd name="T5" fmla="*/ 0 h 553"/>
                  <a:gd name="T6" fmla="*/ 1811909434 w 552"/>
                  <a:gd name="T7" fmla="*/ 0 h 553"/>
                  <a:gd name="T8" fmla="*/ 1811909434 w 552"/>
                  <a:gd name="T9" fmla="*/ 1815192778 h 553"/>
                  <a:gd name="T10" fmla="*/ 1811909434 w 552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67" name="Freeform 29"/>
              <p:cNvSpPr>
                <a:spLocks noEditPoints="1"/>
              </p:cNvSpPr>
              <p:nvPr/>
            </p:nvSpPr>
            <p:spPr bwMode="auto">
              <a:xfrm>
                <a:off x="6749598" y="1545895"/>
                <a:ext cx="362846" cy="353540"/>
              </a:xfrm>
              <a:custGeom>
                <a:avLst/>
                <a:gdLst>
                  <a:gd name="T0" fmla="*/ 2147483647 w 33"/>
                  <a:gd name="T1" fmla="*/ 2147483647 h 32"/>
                  <a:gd name="T2" fmla="*/ 2147483647 w 33"/>
                  <a:gd name="T3" fmla="*/ 0 h 32"/>
                  <a:gd name="T4" fmla="*/ 2147483647 w 33"/>
                  <a:gd name="T5" fmla="*/ 0 h 32"/>
                  <a:gd name="T6" fmla="*/ 2147483647 w 33"/>
                  <a:gd name="T7" fmla="*/ 0 h 32"/>
                  <a:gd name="T8" fmla="*/ 2147483647 w 33"/>
                  <a:gd name="T9" fmla="*/ 2147483647 h 32"/>
                  <a:gd name="T10" fmla="*/ 2147483647 w 33"/>
                  <a:gd name="T11" fmla="*/ 2147483647 h 32"/>
                  <a:gd name="T12" fmla="*/ 2147483647 w 33"/>
                  <a:gd name="T13" fmla="*/ 2147483647 h 32"/>
                  <a:gd name="T14" fmla="*/ 2147483647 w 33"/>
                  <a:gd name="T15" fmla="*/ 2147483647 h 32"/>
                  <a:gd name="T16" fmla="*/ 2147483647 w 33"/>
                  <a:gd name="T17" fmla="*/ 2147483647 h 32"/>
                  <a:gd name="T18" fmla="*/ 0 w 33"/>
                  <a:gd name="T19" fmla="*/ 2147483647 h 32"/>
                  <a:gd name="T20" fmla="*/ 2147483647 w 33"/>
                  <a:gd name="T21" fmla="*/ 2147483647 h 32"/>
                  <a:gd name="T22" fmla="*/ 2147483647 w 33"/>
                  <a:gd name="T23" fmla="*/ 2147483647 h 32"/>
                  <a:gd name="T24" fmla="*/ 2147483647 w 33"/>
                  <a:gd name="T25" fmla="*/ 2147483647 h 32"/>
                  <a:gd name="T26" fmla="*/ 2147483647 w 33"/>
                  <a:gd name="T27" fmla="*/ 2147483647 h 32"/>
                  <a:gd name="T28" fmla="*/ 2147483647 w 33"/>
                  <a:gd name="T29" fmla="*/ 2147483647 h 32"/>
                  <a:gd name="T30" fmla="*/ 2147483647 w 33"/>
                  <a:gd name="T31" fmla="*/ 2147483647 h 32"/>
                  <a:gd name="T32" fmla="*/ 2147483647 w 33"/>
                  <a:gd name="T33" fmla="*/ 2147483647 h 32"/>
                  <a:gd name="T34" fmla="*/ 2147483647 w 33"/>
                  <a:gd name="T35" fmla="*/ 2147483647 h 32"/>
                  <a:gd name="T36" fmla="*/ 2147483647 w 33"/>
                  <a:gd name="T37" fmla="*/ 2147483647 h 32"/>
                  <a:gd name="T38" fmla="*/ 2147483647 w 33"/>
                  <a:gd name="T39" fmla="*/ 2147483647 h 32"/>
                  <a:gd name="T40" fmla="*/ 2147483647 w 33"/>
                  <a:gd name="T41" fmla="*/ 2147483647 h 32"/>
                  <a:gd name="T42" fmla="*/ 2147483647 w 33"/>
                  <a:gd name="T43" fmla="*/ 2147483647 h 32"/>
                  <a:gd name="T44" fmla="*/ 2147483647 w 33"/>
                  <a:gd name="T45" fmla="*/ 2147483647 h 32"/>
                  <a:gd name="T46" fmla="*/ 2147483647 w 33"/>
                  <a:gd name="T47" fmla="*/ 2147483647 h 32"/>
                  <a:gd name="T48" fmla="*/ 2147483647 w 33"/>
                  <a:gd name="T49" fmla="*/ 2147483647 h 32"/>
                  <a:gd name="T50" fmla="*/ 2147483647 w 33"/>
                  <a:gd name="T51" fmla="*/ 2147483647 h 32"/>
                  <a:gd name="T52" fmla="*/ 2147483647 w 33"/>
                  <a:gd name="T53" fmla="*/ 2147483647 h 32"/>
                  <a:gd name="T54" fmla="*/ 2147483647 w 33"/>
                  <a:gd name="T55" fmla="*/ 2147483647 h 32"/>
                  <a:gd name="T56" fmla="*/ 2147483647 w 33"/>
                  <a:gd name="T57" fmla="*/ 2147483647 h 32"/>
                  <a:gd name="T58" fmla="*/ 2147483647 w 33"/>
                  <a:gd name="T59" fmla="*/ 2147483647 h 32"/>
                  <a:gd name="T60" fmla="*/ 2147483647 w 33"/>
                  <a:gd name="T61" fmla="*/ 2147483647 h 32"/>
                  <a:gd name="T62" fmla="*/ 2147483647 w 33"/>
                  <a:gd name="T63" fmla="*/ 2147483647 h 32"/>
                  <a:gd name="T64" fmla="*/ 2147483647 w 33"/>
                  <a:gd name="T65" fmla="*/ 2147483647 h 32"/>
                  <a:gd name="T66" fmla="*/ 2147483647 w 33"/>
                  <a:gd name="T67" fmla="*/ 2147483647 h 32"/>
                  <a:gd name="T68" fmla="*/ 2147483647 w 33"/>
                  <a:gd name="T69" fmla="*/ 2147483647 h 32"/>
                  <a:gd name="T70" fmla="*/ 2147483647 w 33"/>
                  <a:gd name="T71" fmla="*/ 2147483647 h 32"/>
                  <a:gd name="T72" fmla="*/ 2147483647 w 33"/>
                  <a:gd name="T73" fmla="*/ 2147483647 h 32"/>
                  <a:gd name="T74" fmla="*/ 2147483647 w 33"/>
                  <a:gd name="T75" fmla="*/ 2147483647 h 32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33" h="32">
                    <a:moveTo>
                      <a:pt x="2" y="16"/>
                    </a:moveTo>
                    <a:cubicBezTo>
                      <a:pt x="8" y="16"/>
                      <a:pt x="8" y="16"/>
                      <a:pt x="8" y="16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5"/>
                      <a:pt x="25" y="5"/>
                      <a:pt x="25" y="5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31" y="16"/>
                      <a:pt x="31" y="16"/>
                      <a:pt x="31" y="16"/>
                    </a:cubicBezTo>
                    <a:cubicBezTo>
                      <a:pt x="32" y="16"/>
                      <a:pt x="33" y="17"/>
                      <a:pt x="33" y="18"/>
                    </a:cubicBezTo>
                    <a:cubicBezTo>
                      <a:pt x="33" y="30"/>
                      <a:pt x="33" y="30"/>
                      <a:pt x="33" y="30"/>
                    </a:cubicBezTo>
                    <a:cubicBezTo>
                      <a:pt x="33" y="31"/>
                      <a:pt x="32" y="32"/>
                      <a:pt x="3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0" y="31"/>
                      <a:pt x="0" y="30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7"/>
                      <a:pt x="1" y="16"/>
                      <a:pt x="2" y="16"/>
                    </a:cubicBezTo>
                    <a:close/>
                    <a:moveTo>
                      <a:pt x="10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8"/>
                      <a:pt x="17" y="8"/>
                      <a:pt x="16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7"/>
                      <a:pt x="12" y="7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5"/>
                      <a:pt x="12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0" y="3"/>
                      <a:pt x="10" y="4"/>
                    </a:cubicBezTo>
                    <a:cubicBezTo>
                      <a:pt x="10" y="16"/>
                      <a:pt x="10" y="16"/>
                      <a:pt x="10" y="16"/>
                    </a:cubicBezTo>
                    <a:close/>
                    <a:moveTo>
                      <a:pt x="12" y="10"/>
                    </a:moveTo>
                    <a:cubicBezTo>
                      <a:pt x="12" y="11"/>
                      <a:pt x="12" y="11"/>
                      <a:pt x="12" y="11"/>
                    </a:cubicBezTo>
                    <a:cubicBezTo>
                      <a:pt x="12" y="11"/>
                      <a:pt x="12" y="11"/>
                      <a:pt x="12" y="1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21" y="11"/>
                      <a:pt x="22" y="11"/>
                      <a:pt x="22" y="11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1" y="9"/>
                      <a:pt x="21" y="9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9"/>
                      <a:pt x="12" y="10"/>
                    </a:cubicBezTo>
                    <a:close/>
                    <a:moveTo>
                      <a:pt x="21" y="13"/>
                    </a:move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5"/>
                      <a:pt x="12" y="15"/>
                      <a:pt x="12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2" y="15"/>
                      <a:pt x="22" y="14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2" y="13"/>
                      <a:pt x="21" y="13"/>
                      <a:pt x="21" y="13"/>
                    </a:cubicBezTo>
                    <a:close/>
                    <a:moveTo>
                      <a:pt x="19" y="6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lose/>
                    <a:moveTo>
                      <a:pt x="8" y="22"/>
                    </a:moveTo>
                    <a:cubicBezTo>
                      <a:pt x="7" y="24"/>
                      <a:pt x="6" y="25"/>
                      <a:pt x="6" y="26"/>
                    </a:cubicBezTo>
                    <a:cubicBezTo>
                      <a:pt x="6" y="26"/>
                      <a:pt x="7" y="27"/>
                      <a:pt x="7" y="27"/>
                    </a:cubicBezTo>
                    <a:cubicBezTo>
                      <a:pt x="7" y="27"/>
                      <a:pt x="8" y="27"/>
                      <a:pt x="8" y="27"/>
                    </a:cubicBezTo>
                    <a:cubicBezTo>
                      <a:pt x="10" y="27"/>
                      <a:pt x="11" y="27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2" y="24"/>
                      <a:pt x="13" y="23"/>
                      <a:pt x="17" y="23"/>
                    </a:cubicBezTo>
                    <a:cubicBezTo>
                      <a:pt x="20" y="23"/>
                      <a:pt x="21" y="24"/>
                      <a:pt x="22" y="25"/>
                    </a:cubicBezTo>
                    <a:cubicBezTo>
                      <a:pt x="22" y="25"/>
                      <a:pt x="22" y="25"/>
                      <a:pt x="22" y="25"/>
                    </a:cubicBezTo>
                    <a:cubicBezTo>
                      <a:pt x="22" y="27"/>
                      <a:pt x="23" y="27"/>
                      <a:pt x="25" y="27"/>
                    </a:cubicBezTo>
                    <a:cubicBezTo>
                      <a:pt x="26" y="27"/>
                      <a:pt x="27" y="27"/>
                      <a:pt x="27" y="26"/>
                    </a:cubicBezTo>
                    <a:cubicBezTo>
                      <a:pt x="27" y="25"/>
                      <a:pt x="26" y="24"/>
                      <a:pt x="25" y="22"/>
                    </a:cubicBezTo>
                    <a:cubicBezTo>
                      <a:pt x="23" y="21"/>
                      <a:pt x="20" y="21"/>
                      <a:pt x="17" y="21"/>
                    </a:cubicBezTo>
                    <a:cubicBezTo>
                      <a:pt x="15" y="21"/>
                      <a:pt x="13" y="21"/>
                      <a:pt x="12" y="21"/>
                    </a:cubicBezTo>
                    <a:cubicBezTo>
                      <a:pt x="11" y="21"/>
                      <a:pt x="9" y="22"/>
                      <a:pt x="8" y="2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68" name="组合 43"/>
            <p:cNvGrpSpPr>
              <a:grpSpLocks/>
            </p:cNvGrpSpPr>
            <p:nvPr/>
          </p:nvGrpSpPr>
          <p:grpSpPr bwMode="auto">
            <a:xfrm>
              <a:off x="10039351" y="1665272"/>
              <a:ext cx="1335616" cy="1335616"/>
              <a:chOff x="7604993" y="1221716"/>
              <a:chExt cx="1001898" cy="1001899"/>
            </a:xfrm>
          </p:grpSpPr>
          <p:sp>
            <p:nvSpPr>
              <p:cNvPr id="69" name="Freeform 18"/>
              <p:cNvSpPr>
                <a:spLocks/>
              </p:cNvSpPr>
              <p:nvPr/>
            </p:nvSpPr>
            <p:spPr bwMode="auto">
              <a:xfrm>
                <a:off x="7604993" y="1221716"/>
                <a:ext cx="1001898" cy="1001899"/>
              </a:xfrm>
              <a:custGeom>
                <a:avLst/>
                <a:gdLst>
                  <a:gd name="T0" fmla="*/ 1815189154 w 553"/>
                  <a:gd name="T1" fmla="*/ 1815192778 h 553"/>
                  <a:gd name="T2" fmla="*/ 0 w 553"/>
                  <a:gd name="T3" fmla="*/ 1815192778 h 553"/>
                  <a:gd name="T4" fmla="*/ 0 w 553"/>
                  <a:gd name="T5" fmla="*/ 0 h 553"/>
                  <a:gd name="T6" fmla="*/ 1815189154 w 553"/>
                  <a:gd name="T7" fmla="*/ 0 h 553"/>
                  <a:gd name="T8" fmla="*/ 1815189154 w 553"/>
                  <a:gd name="T9" fmla="*/ 1815192778 h 553"/>
                  <a:gd name="T10" fmla="*/ 1815189154 w 553"/>
                  <a:gd name="T11" fmla="*/ 1815192778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3">
                    <a:moveTo>
                      <a:pt x="553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Freeform 90"/>
              <p:cNvSpPr>
                <a:spLocks noEditPoints="1"/>
              </p:cNvSpPr>
              <p:nvPr/>
            </p:nvSpPr>
            <p:spPr bwMode="auto">
              <a:xfrm>
                <a:off x="7868218" y="1429939"/>
                <a:ext cx="475448" cy="547404"/>
              </a:xfrm>
              <a:custGeom>
                <a:avLst/>
                <a:gdLst>
                  <a:gd name="T0" fmla="*/ 2147483647 w 78"/>
                  <a:gd name="T1" fmla="*/ 2147483647 h 90"/>
                  <a:gd name="T2" fmla="*/ 2147483647 w 78"/>
                  <a:gd name="T3" fmla="*/ 2147483647 h 90"/>
                  <a:gd name="T4" fmla="*/ 2147483647 w 78"/>
                  <a:gd name="T5" fmla="*/ 2147483647 h 90"/>
                  <a:gd name="T6" fmla="*/ 2147483647 w 78"/>
                  <a:gd name="T7" fmla="*/ 2147483647 h 90"/>
                  <a:gd name="T8" fmla="*/ 2147483647 w 78"/>
                  <a:gd name="T9" fmla="*/ 2147483647 h 90"/>
                  <a:gd name="T10" fmla="*/ 2147483647 w 78"/>
                  <a:gd name="T11" fmla="*/ 2147483647 h 90"/>
                  <a:gd name="T12" fmla="*/ 2147483647 w 78"/>
                  <a:gd name="T13" fmla="*/ 2147483647 h 90"/>
                  <a:gd name="T14" fmla="*/ 2147483647 w 78"/>
                  <a:gd name="T15" fmla="*/ 2147483647 h 90"/>
                  <a:gd name="T16" fmla="*/ 2147483647 w 78"/>
                  <a:gd name="T17" fmla="*/ 2147483647 h 90"/>
                  <a:gd name="T18" fmla="*/ 2147483647 w 78"/>
                  <a:gd name="T19" fmla="*/ 2147483647 h 90"/>
                  <a:gd name="T20" fmla="*/ 2147483647 w 78"/>
                  <a:gd name="T21" fmla="*/ 2147483647 h 90"/>
                  <a:gd name="T22" fmla="*/ 2147483647 w 78"/>
                  <a:gd name="T23" fmla="*/ 2147483647 h 90"/>
                  <a:gd name="T24" fmla="*/ 2147483647 w 78"/>
                  <a:gd name="T25" fmla="*/ 2147483647 h 90"/>
                  <a:gd name="T26" fmla="*/ 2147483647 w 78"/>
                  <a:gd name="T27" fmla="*/ 2147483647 h 90"/>
                  <a:gd name="T28" fmla="*/ 2147483647 w 78"/>
                  <a:gd name="T29" fmla="*/ 2147483647 h 90"/>
                  <a:gd name="T30" fmla="*/ 2147483647 w 78"/>
                  <a:gd name="T31" fmla="*/ 2147483647 h 90"/>
                  <a:gd name="T32" fmla="*/ 2147483647 w 78"/>
                  <a:gd name="T33" fmla="*/ 2147483647 h 90"/>
                  <a:gd name="T34" fmla="*/ 2147483647 w 78"/>
                  <a:gd name="T35" fmla="*/ 2147483647 h 90"/>
                  <a:gd name="T36" fmla="*/ 2147483647 w 78"/>
                  <a:gd name="T37" fmla="*/ 2147483647 h 90"/>
                  <a:gd name="T38" fmla="*/ 2147483647 w 78"/>
                  <a:gd name="T39" fmla="*/ 2147483647 h 90"/>
                  <a:gd name="T40" fmla="*/ 2147483647 w 78"/>
                  <a:gd name="T41" fmla="*/ 2147483647 h 90"/>
                  <a:gd name="T42" fmla="*/ 2147483647 w 78"/>
                  <a:gd name="T43" fmla="*/ 0 h 90"/>
                  <a:gd name="T44" fmla="*/ 2147483647 w 78"/>
                  <a:gd name="T45" fmla="*/ 2147483647 h 90"/>
                  <a:gd name="T46" fmla="*/ 2147483647 w 78"/>
                  <a:gd name="T47" fmla="*/ 2147483647 h 90"/>
                  <a:gd name="T48" fmla="*/ 2147483647 w 78"/>
                  <a:gd name="T49" fmla="*/ 2147483647 h 90"/>
                  <a:gd name="T50" fmla="*/ 2147483647 w 78"/>
                  <a:gd name="T51" fmla="*/ 2147483647 h 90"/>
                  <a:gd name="T52" fmla="*/ 0 w 78"/>
                  <a:gd name="T53" fmla="*/ 2147483647 h 90"/>
                  <a:gd name="T54" fmla="*/ 2147483647 w 78"/>
                  <a:gd name="T55" fmla="*/ 2147483647 h 90"/>
                  <a:gd name="T56" fmla="*/ 2147483647 w 78"/>
                  <a:gd name="T57" fmla="*/ 2147483647 h 90"/>
                  <a:gd name="T58" fmla="*/ 2147483647 w 78"/>
                  <a:gd name="T59" fmla="*/ 2147483647 h 90"/>
                  <a:gd name="T60" fmla="*/ 2147483647 w 78"/>
                  <a:gd name="T61" fmla="*/ 2147483647 h 90"/>
                  <a:gd name="T62" fmla="*/ 2147483647 w 78"/>
                  <a:gd name="T63" fmla="*/ 2147483647 h 90"/>
                  <a:gd name="T64" fmla="*/ 2147483647 w 78"/>
                  <a:gd name="T65" fmla="*/ 2147483647 h 90"/>
                  <a:gd name="T66" fmla="*/ 2147483647 w 78"/>
                  <a:gd name="T67" fmla="*/ 2147483647 h 90"/>
                  <a:gd name="T68" fmla="*/ 2147483647 w 78"/>
                  <a:gd name="T69" fmla="*/ 2147483647 h 90"/>
                  <a:gd name="T70" fmla="*/ 2147483647 w 78"/>
                  <a:gd name="T71" fmla="*/ 2147483647 h 90"/>
                  <a:gd name="T72" fmla="*/ 2147483647 w 78"/>
                  <a:gd name="T73" fmla="*/ 2147483647 h 90"/>
                  <a:gd name="T74" fmla="*/ 2147483647 w 78"/>
                  <a:gd name="T75" fmla="*/ 2147483647 h 90"/>
                  <a:gd name="T76" fmla="*/ 2147483647 w 78"/>
                  <a:gd name="T77" fmla="*/ 2147483647 h 90"/>
                  <a:gd name="T78" fmla="*/ 2147483647 w 78"/>
                  <a:gd name="T79" fmla="*/ 2147483647 h 90"/>
                  <a:gd name="T80" fmla="*/ 2147483647 w 78"/>
                  <a:gd name="T81" fmla="*/ 2147483647 h 90"/>
                  <a:gd name="T82" fmla="*/ 2147483647 w 78"/>
                  <a:gd name="T83" fmla="*/ 2147483647 h 90"/>
                  <a:gd name="T84" fmla="*/ 2147483647 w 78"/>
                  <a:gd name="T85" fmla="*/ 2147483647 h 90"/>
                  <a:gd name="T86" fmla="*/ 2147483647 w 78"/>
                  <a:gd name="T87" fmla="*/ 2147483647 h 90"/>
                  <a:gd name="T88" fmla="*/ 2147483647 w 78"/>
                  <a:gd name="T89" fmla="*/ 2147483647 h 90"/>
                  <a:gd name="T90" fmla="*/ 2147483647 w 78"/>
                  <a:gd name="T91" fmla="*/ 2147483647 h 90"/>
                  <a:gd name="T92" fmla="*/ 2147483647 w 78"/>
                  <a:gd name="T93" fmla="*/ 2147483647 h 90"/>
                  <a:gd name="T94" fmla="*/ 2147483647 w 78"/>
                  <a:gd name="T95" fmla="*/ 2147483647 h 90"/>
                  <a:gd name="T96" fmla="*/ 2147483647 w 78"/>
                  <a:gd name="T97" fmla="*/ 2147483647 h 90"/>
                  <a:gd name="T98" fmla="*/ 2147483647 w 78"/>
                  <a:gd name="T99" fmla="*/ 2147483647 h 90"/>
                  <a:gd name="T100" fmla="*/ 2147483647 w 78"/>
                  <a:gd name="T101" fmla="*/ 2147483647 h 90"/>
                  <a:gd name="T102" fmla="*/ 2147483647 w 78"/>
                  <a:gd name="T103" fmla="*/ 2147483647 h 90"/>
                  <a:gd name="T104" fmla="*/ 2147483647 w 78"/>
                  <a:gd name="T105" fmla="*/ 2147483647 h 90"/>
                  <a:gd name="T106" fmla="*/ 2147483647 w 78"/>
                  <a:gd name="T107" fmla="*/ 2147483647 h 90"/>
                  <a:gd name="T108" fmla="*/ 2147483647 w 78"/>
                  <a:gd name="T109" fmla="*/ 2147483647 h 90"/>
                  <a:gd name="T110" fmla="*/ 2147483647 w 78"/>
                  <a:gd name="T111" fmla="*/ 2147483647 h 90"/>
                  <a:gd name="T112" fmla="*/ 2147483647 w 78"/>
                  <a:gd name="T113" fmla="*/ 2147483647 h 90"/>
                  <a:gd name="T114" fmla="*/ 2147483647 w 78"/>
                  <a:gd name="T115" fmla="*/ 2147483647 h 90"/>
                  <a:gd name="T116" fmla="*/ 2147483647 w 78"/>
                  <a:gd name="T117" fmla="*/ 2147483647 h 90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</a:gdLst>
                <a:ahLst/>
                <a:cxnLst>
                  <a:cxn ang="T118">
                    <a:pos x="T0" y="T1"/>
                  </a:cxn>
                  <a:cxn ang="T119">
                    <a:pos x="T2" y="T3"/>
                  </a:cxn>
                  <a:cxn ang="T120">
                    <a:pos x="T4" y="T5"/>
                  </a:cxn>
                  <a:cxn ang="T121">
                    <a:pos x="T6" y="T7"/>
                  </a:cxn>
                  <a:cxn ang="T122">
                    <a:pos x="T8" y="T9"/>
                  </a:cxn>
                  <a:cxn ang="T123">
                    <a:pos x="T10" y="T11"/>
                  </a:cxn>
                  <a:cxn ang="T124">
                    <a:pos x="T12" y="T13"/>
                  </a:cxn>
                  <a:cxn ang="T125">
                    <a:pos x="T14" y="T15"/>
                  </a:cxn>
                  <a:cxn ang="T126">
                    <a:pos x="T16" y="T17"/>
                  </a:cxn>
                  <a:cxn ang="T127">
                    <a:pos x="T18" y="T19"/>
                  </a:cxn>
                  <a:cxn ang="T128">
                    <a:pos x="T20" y="T21"/>
                  </a:cxn>
                  <a:cxn ang="T129">
                    <a:pos x="T22" y="T23"/>
                  </a:cxn>
                  <a:cxn ang="T130">
                    <a:pos x="T24" y="T25"/>
                  </a:cxn>
                  <a:cxn ang="T131">
                    <a:pos x="T26" y="T27"/>
                  </a:cxn>
                  <a:cxn ang="T132">
                    <a:pos x="T28" y="T29"/>
                  </a:cxn>
                  <a:cxn ang="T133">
                    <a:pos x="T30" y="T31"/>
                  </a:cxn>
                  <a:cxn ang="T134">
                    <a:pos x="T32" y="T33"/>
                  </a:cxn>
                  <a:cxn ang="T135">
                    <a:pos x="T34" y="T35"/>
                  </a:cxn>
                  <a:cxn ang="T136">
                    <a:pos x="T36" y="T37"/>
                  </a:cxn>
                  <a:cxn ang="T137">
                    <a:pos x="T38" y="T39"/>
                  </a:cxn>
                  <a:cxn ang="T138">
                    <a:pos x="T40" y="T41"/>
                  </a:cxn>
                  <a:cxn ang="T139">
                    <a:pos x="T42" y="T43"/>
                  </a:cxn>
                  <a:cxn ang="T140">
                    <a:pos x="T44" y="T45"/>
                  </a:cxn>
                  <a:cxn ang="T141">
                    <a:pos x="T46" y="T47"/>
                  </a:cxn>
                  <a:cxn ang="T142">
                    <a:pos x="T48" y="T49"/>
                  </a:cxn>
                  <a:cxn ang="T143">
                    <a:pos x="T50" y="T51"/>
                  </a:cxn>
                  <a:cxn ang="T144">
                    <a:pos x="T52" y="T53"/>
                  </a:cxn>
                  <a:cxn ang="T145">
                    <a:pos x="T54" y="T55"/>
                  </a:cxn>
                  <a:cxn ang="T146">
                    <a:pos x="T56" y="T57"/>
                  </a:cxn>
                  <a:cxn ang="T147">
                    <a:pos x="T58" y="T59"/>
                  </a:cxn>
                  <a:cxn ang="T148">
                    <a:pos x="T60" y="T61"/>
                  </a:cxn>
                  <a:cxn ang="T149">
                    <a:pos x="T62" y="T63"/>
                  </a:cxn>
                  <a:cxn ang="T150">
                    <a:pos x="T64" y="T65"/>
                  </a:cxn>
                  <a:cxn ang="T151">
                    <a:pos x="T66" y="T67"/>
                  </a:cxn>
                  <a:cxn ang="T152">
                    <a:pos x="T68" y="T69"/>
                  </a:cxn>
                  <a:cxn ang="T153">
                    <a:pos x="T70" y="T71"/>
                  </a:cxn>
                  <a:cxn ang="T154">
                    <a:pos x="T72" y="T73"/>
                  </a:cxn>
                  <a:cxn ang="T155">
                    <a:pos x="T74" y="T75"/>
                  </a:cxn>
                  <a:cxn ang="T156">
                    <a:pos x="T76" y="T77"/>
                  </a:cxn>
                  <a:cxn ang="T157">
                    <a:pos x="T78" y="T79"/>
                  </a:cxn>
                  <a:cxn ang="T158">
                    <a:pos x="T80" y="T81"/>
                  </a:cxn>
                  <a:cxn ang="T159">
                    <a:pos x="T82" y="T83"/>
                  </a:cxn>
                  <a:cxn ang="T160">
                    <a:pos x="T84" y="T85"/>
                  </a:cxn>
                  <a:cxn ang="T161">
                    <a:pos x="T86" y="T87"/>
                  </a:cxn>
                  <a:cxn ang="T162">
                    <a:pos x="T88" y="T89"/>
                  </a:cxn>
                  <a:cxn ang="T163">
                    <a:pos x="T90" y="T91"/>
                  </a:cxn>
                  <a:cxn ang="T164">
                    <a:pos x="T92" y="T93"/>
                  </a:cxn>
                  <a:cxn ang="T165">
                    <a:pos x="T94" y="T95"/>
                  </a:cxn>
                  <a:cxn ang="T166">
                    <a:pos x="T96" y="T97"/>
                  </a:cxn>
                  <a:cxn ang="T167">
                    <a:pos x="T98" y="T99"/>
                  </a:cxn>
                  <a:cxn ang="T168">
                    <a:pos x="T100" y="T101"/>
                  </a:cxn>
                  <a:cxn ang="T169">
                    <a:pos x="T102" y="T103"/>
                  </a:cxn>
                  <a:cxn ang="T170">
                    <a:pos x="T104" y="T105"/>
                  </a:cxn>
                  <a:cxn ang="T171">
                    <a:pos x="T106" y="T107"/>
                  </a:cxn>
                  <a:cxn ang="T172">
                    <a:pos x="T108" y="T109"/>
                  </a:cxn>
                  <a:cxn ang="T173">
                    <a:pos x="T110" y="T111"/>
                  </a:cxn>
                  <a:cxn ang="T174">
                    <a:pos x="T112" y="T113"/>
                  </a:cxn>
                  <a:cxn ang="T175">
                    <a:pos x="T114" y="T115"/>
                  </a:cxn>
                  <a:cxn ang="T176">
                    <a:pos x="T116" y="T117"/>
                  </a:cxn>
                </a:cxnLst>
                <a:rect l="0" t="0" r="r" b="b"/>
                <a:pathLst>
                  <a:path w="78" h="90">
                    <a:moveTo>
                      <a:pt x="2" y="85"/>
                    </a:moveTo>
                    <a:cubicBezTo>
                      <a:pt x="61" y="85"/>
                      <a:pt x="61" y="85"/>
                      <a:pt x="61" y="85"/>
                    </a:cubicBezTo>
                    <a:cubicBezTo>
                      <a:pt x="61" y="87"/>
                      <a:pt x="61" y="87"/>
                      <a:pt x="61" y="87"/>
                    </a:cubicBezTo>
                    <a:cubicBezTo>
                      <a:pt x="61" y="89"/>
                      <a:pt x="60" y="90"/>
                      <a:pt x="59" y="90"/>
                    </a:cubicBezTo>
                    <a:cubicBezTo>
                      <a:pt x="5" y="90"/>
                      <a:pt x="5" y="90"/>
                      <a:pt x="5" y="90"/>
                    </a:cubicBezTo>
                    <a:cubicBezTo>
                      <a:pt x="4" y="90"/>
                      <a:pt x="2" y="89"/>
                      <a:pt x="2" y="87"/>
                    </a:cubicBezTo>
                    <a:cubicBezTo>
                      <a:pt x="2" y="85"/>
                      <a:pt x="2" y="85"/>
                      <a:pt x="2" y="85"/>
                    </a:cubicBezTo>
                    <a:close/>
                    <a:moveTo>
                      <a:pt x="15" y="33"/>
                    </a:moveTo>
                    <a:cubicBezTo>
                      <a:pt x="14" y="31"/>
                      <a:pt x="14" y="26"/>
                      <a:pt x="19" y="23"/>
                    </a:cubicBezTo>
                    <a:cubicBezTo>
                      <a:pt x="26" y="20"/>
                      <a:pt x="27" y="15"/>
                      <a:pt x="25" y="11"/>
                    </a:cubicBezTo>
                    <a:cubicBezTo>
                      <a:pt x="25" y="11"/>
                      <a:pt x="29" y="14"/>
                      <a:pt x="27" y="19"/>
                    </a:cubicBezTo>
                    <a:cubicBezTo>
                      <a:pt x="25" y="24"/>
                      <a:pt x="20" y="28"/>
                      <a:pt x="22" y="33"/>
                    </a:cubicBezTo>
                    <a:cubicBezTo>
                      <a:pt x="15" y="33"/>
                      <a:pt x="15" y="33"/>
                      <a:pt x="15" y="33"/>
                    </a:cubicBezTo>
                    <a:close/>
                    <a:moveTo>
                      <a:pt x="41" y="33"/>
                    </a:moveTo>
                    <a:cubicBezTo>
                      <a:pt x="39" y="30"/>
                      <a:pt x="38" y="27"/>
                      <a:pt x="41" y="23"/>
                    </a:cubicBezTo>
                    <a:cubicBezTo>
                      <a:pt x="41" y="23"/>
                      <a:pt x="40" y="29"/>
                      <a:pt x="46" y="32"/>
                    </a:cubicBezTo>
                    <a:cubicBezTo>
                      <a:pt x="47" y="32"/>
                      <a:pt x="48" y="32"/>
                      <a:pt x="49" y="33"/>
                    </a:cubicBezTo>
                    <a:cubicBezTo>
                      <a:pt x="41" y="33"/>
                      <a:pt x="41" y="33"/>
                      <a:pt x="41" y="33"/>
                    </a:cubicBezTo>
                    <a:close/>
                    <a:moveTo>
                      <a:pt x="29" y="33"/>
                    </a:moveTo>
                    <a:cubicBezTo>
                      <a:pt x="36" y="33"/>
                      <a:pt x="36" y="33"/>
                      <a:pt x="36" y="33"/>
                    </a:cubicBezTo>
                    <a:cubicBezTo>
                      <a:pt x="32" y="26"/>
                      <a:pt x="38" y="23"/>
                      <a:pt x="40" y="16"/>
                    </a:cubicBezTo>
                    <a:cubicBezTo>
                      <a:pt x="43" y="8"/>
                      <a:pt x="34" y="0"/>
                      <a:pt x="34" y="0"/>
                    </a:cubicBezTo>
                    <a:cubicBezTo>
                      <a:pt x="43" y="18"/>
                      <a:pt x="29" y="18"/>
                      <a:pt x="28" y="27"/>
                    </a:cubicBezTo>
                    <a:cubicBezTo>
                      <a:pt x="28" y="29"/>
                      <a:pt x="28" y="32"/>
                      <a:pt x="29" y="33"/>
                    </a:cubicBezTo>
                    <a:close/>
                    <a:moveTo>
                      <a:pt x="32" y="38"/>
                    </a:moveTo>
                    <a:cubicBezTo>
                      <a:pt x="6" y="38"/>
                      <a:pt x="6" y="38"/>
                      <a:pt x="6" y="38"/>
                    </a:cubicBezTo>
                    <a:cubicBezTo>
                      <a:pt x="6" y="38"/>
                      <a:pt x="0" y="37"/>
                      <a:pt x="0" y="43"/>
                    </a:cubicBezTo>
                    <a:cubicBezTo>
                      <a:pt x="0" y="50"/>
                      <a:pt x="2" y="63"/>
                      <a:pt x="6" y="70"/>
                    </a:cubicBezTo>
                    <a:cubicBezTo>
                      <a:pt x="11" y="78"/>
                      <a:pt x="19" y="81"/>
                      <a:pt x="32" y="81"/>
                    </a:cubicBezTo>
                    <a:cubicBezTo>
                      <a:pt x="45" y="81"/>
                      <a:pt x="53" y="78"/>
                      <a:pt x="57" y="70"/>
                    </a:cubicBezTo>
                    <a:cubicBezTo>
                      <a:pt x="58" y="70"/>
                      <a:pt x="58" y="69"/>
                      <a:pt x="59" y="68"/>
                    </a:cubicBezTo>
                    <a:cubicBezTo>
                      <a:pt x="60" y="68"/>
                      <a:pt x="60" y="68"/>
                      <a:pt x="61" y="68"/>
                    </a:cubicBezTo>
                    <a:cubicBezTo>
                      <a:pt x="66" y="68"/>
                      <a:pt x="70" y="66"/>
                      <a:pt x="73" y="64"/>
                    </a:cubicBezTo>
                    <a:cubicBezTo>
                      <a:pt x="73" y="64"/>
                      <a:pt x="73" y="64"/>
                      <a:pt x="73" y="64"/>
                    </a:cubicBezTo>
                    <a:cubicBezTo>
                      <a:pt x="76" y="61"/>
                      <a:pt x="77" y="58"/>
                      <a:pt x="78" y="55"/>
                    </a:cubicBezTo>
                    <a:cubicBezTo>
                      <a:pt x="78" y="54"/>
                      <a:pt x="78" y="54"/>
                      <a:pt x="78" y="53"/>
                    </a:cubicBezTo>
                    <a:cubicBezTo>
                      <a:pt x="78" y="50"/>
                      <a:pt x="77" y="48"/>
                      <a:pt x="76" y="47"/>
                    </a:cubicBezTo>
                    <a:cubicBezTo>
                      <a:pt x="74" y="44"/>
                      <a:pt x="71" y="43"/>
                      <a:pt x="69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43"/>
                      <a:pt x="63" y="43"/>
                      <a:pt x="63" y="43"/>
                    </a:cubicBezTo>
                    <a:cubicBezTo>
                      <a:pt x="63" y="37"/>
                      <a:pt x="58" y="38"/>
                      <a:pt x="58" y="38"/>
                    </a:cubicBezTo>
                    <a:cubicBezTo>
                      <a:pt x="32" y="38"/>
                      <a:pt x="32" y="38"/>
                      <a:pt x="32" y="38"/>
                    </a:cubicBezTo>
                    <a:close/>
                    <a:moveTo>
                      <a:pt x="57" y="40"/>
                    </a:moveTo>
                    <a:cubicBezTo>
                      <a:pt x="60" y="40"/>
                      <a:pt x="60" y="43"/>
                      <a:pt x="57" y="43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8" y="47"/>
                      <a:pt x="7" y="53"/>
                      <a:pt x="13" y="63"/>
                    </a:cubicBezTo>
                    <a:cubicBezTo>
                      <a:pt x="11" y="61"/>
                      <a:pt x="6" y="57"/>
                      <a:pt x="6" y="43"/>
                    </a:cubicBezTo>
                    <a:cubicBezTo>
                      <a:pt x="6" y="41"/>
                      <a:pt x="6" y="40"/>
                      <a:pt x="9" y="40"/>
                    </a:cubicBezTo>
                    <a:cubicBezTo>
                      <a:pt x="57" y="40"/>
                      <a:pt x="57" y="40"/>
                      <a:pt x="57" y="40"/>
                    </a:cubicBezTo>
                    <a:close/>
                    <a:moveTo>
                      <a:pt x="61" y="62"/>
                    </a:moveTo>
                    <a:cubicBezTo>
                      <a:pt x="62" y="58"/>
                      <a:pt x="63" y="53"/>
                      <a:pt x="63" y="49"/>
                    </a:cubicBezTo>
                    <a:cubicBezTo>
                      <a:pt x="69" y="49"/>
                      <a:pt x="69" y="49"/>
                      <a:pt x="69" y="49"/>
                    </a:cubicBezTo>
                    <a:cubicBezTo>
                      <a:pt x="70" y="49"/>
                      <a:pt x="71" y="50"/>
                      <a:pt x="71" y="50"/>
                    </a:cubicBezTo>
                    <a:cubicBezTo>
                      <a:pt x="72" y="51"/>
                      <a:pt x="72" y="52"/>
                      <a:pt x="72" y="53"/>
                    </a:cubicBezTo>
                    <a:cubicBezTo>
                      <a:pt x="72" y="53"/>
                      <a:pt x="72" y="54"/>
                      <a:pt x="72" y="54"/>
                    </a:cubicBezTo>
                    <a:cubicBezTo>
                      <a:pt x="72" y="56"/>
                      <a:pt x="71" y="58"/>
                      <a:pt x="69" y="60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67" y="61"/>
                      <a:pt x="65" y="62"/>
                      <a:pt x="61" y="62"/>
                    </a:cubicBezTo>
                    <a:cubicBezTo>
                      <a:pt x="61" y="62"/>
                      <a:pt x="61" y="62"/>
                      <a:pt x="61" y="62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1" name="组合 46"/>
            <p:cNvGrpSpPr>
              <a:grpSpLocks/>
            </p:cNvGrpSpPr>
            <p:nvPr/>
          </p:nvGrpSpPr>
          <p:grpSpPr bwMode="auto">
            <a:xfrm>
              <a:off x="5355167" y="4755606"/>
              <a:ext cx="1333500" cy="1337733"/>
              <a:chOff x="4092008" y="3540757"/>
              <a:chExt cx="1000087" cy="1001899"/>
            </a:xfrm>
          </p:grpSpPr>
          <p:sp>
            <p:nvSpPr>
              <p:cNvPr id="72" name="Freeform 11"/>
              <p:cNvSpPr>
                <a:spLocks/>
              </p:cNvSpPr>
              <p:nvPr/>
            </p:nvSpPr>
            <p:spPr bwMode="auto">
              <a:xfrm>
                <a:off x="4092008" y="3540757"/>
                <a:ext cx="1000087" cy="1001899"/>
              </a:xfrm>
              <a:custGeom>
                <a:avLst/>
                <a:gdLst>
                  <a:gd name="T0" fmla="*/ 2147483646 w 552"/>
                  <a:gd name="T1" fmla="*/ 2147483646 h 553"/>
                  <a:gd name="T2" fmla="*/ 0 w 552"/>
                  <a:gd name="T3" fmla="*/ 2147483646 h 553"/>
                  <a:gd name="T4" fmla="*/ 0 w 552"/>
                  <a:gd name="T5" fmla="*/ 0 h 553"/>
                  <a:gd name="T6" fmla="*/ 2147483646 w 552"/>
                  <a:gd name="T7" fmla="*/ 0 h 553"/>
                  <a:gd name="T8" fmla="*/ 2147483646 w 552"/>
                  <a:gd name="T9" fmla="*/ 2147483646 h 553"/>
                  <a:gd name="T10" fmla="*/ 2147483646 w 552"/>
                  <a:gd name="T11" fmla="*/ 2147483646 h 55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2" h="553">
                    <a:moveTo>
                      <a:pt x="552" y="553"/>
                    </a:moveTo>
                    <a:lnTo>
                      <a:pt x="0" y="553"/>
                    </a:lnTo>
                    <a:lnTo>
                      <a:pt x="0" y="0"/>
                    </a:lnTo>
                    <a:lnTo>
                      <a:pt x="552" y="0"/>
                    </a:lnTo>
                    <a:lnTo>
                      <a:pt x="552" y="553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3" name="Freeform 165"/>
              <p:cNvSpPr>
                <a:spLocks noEditPoints="1"/>
              </p:cNvSpPr>
              <p:nvPr/>
            </p:nvSpPr>
            <p:spPr bwMode="auto">
              <a:xfrm>
                <a:off x="4339762" y="3789417"/>
                <a:ext cx="504578" cy="504578"/>
              </a:xfrm>
              <a:custGeom>
                <a:avLst/>
                <a:gdLst>
                  <a:gd name="T0" fmla="*/ 2147483647 w 66"/>
                  <a:gd name="T1" fmla="*/ 2147483647 h 66"/>
                  <a:gd name="T2" fmla="*/ 2147483647 w 66"/>
                  <a:gd name="T3" fmla="*/ 2147483647 h 66"/>
                  <a:gd name="T4" fmla="*/ 2147483647 w 66"/>
                  <a:gd name="T5" fmla="*/ 2147483647 h 66"/>
                  <a:gd name="T6" fmla="*/ 2147483647 w 66"/>
                  <a:gd name="T7" fmla="*/ 2147483647 h 66"/>
                  <a:gd name="T8" fmla="*/ 2147483647 w 66"/>
                  <a:gd name="T9" fmla="*/ 2147483647 h 66"/>
                  <a:gd name="T10" fmla="*/ 2147483647 w 66"/>
                  <a:gd name="T11" fmla="*/ 2147483647 h 66"/>
                  <a:gd name="T12" fmla="*/ 2147483647 w 66"/>
                  <a:gd name="T13" fmla="*/ 2147483647 h 66"/>
                  <a:gd name="T14" fmla="*/ 2147483647 w 66"/>
                  <a:gd name="T15" fmla="*/ 2147483647 h 66"/>
                  <a:gd name="T16" fmla="*/ 2147483647 w 66"/>
                  <a:gd name="T17" fmla="*/ 2147483647 h 66"/>
                  <a:gd name="T18" fmla="*/ 2147483647 w 66"/>
                  <a:gd name="T19" fmla="*/ 2147483647 h 66"/>
                  <a:gd name="T20" fmla="*/ 2147483647 w 66"/>
                  <a:gd name="T21" fmla="*/ 2147483647 h 66"/>
                  <a:gd name="T22" fmla="*/ 2147483647 w 66"/>
                  <a:gd name="T23" fmla="*/ 2147483647 h 66"/>
                  <a:gd name="T24" fmla="*/ 2147483647 w 66"/>
                  <a:gd name="T25" fmla="*/ 2147483647 h 66"/>
                  <a:gd name="T26" fmla="*/ 2147483647 w 66"/>
                  <a:gd name="T27" fmla="*/ 2147483647 h 66"/>
                  <a:gd name="T28" fmla="*/ 2147483647 w 66"/>
                  <a:gd name="T29" fmla="*/ 2147483647 h 66"/>
                  <a:gd name="T30" fmla="*/ 2147483647 w 66"/>
                  <a:gd name="T31" fmla="*/ 2147483647 h 66"/>
                  <a:gd name="T32" fmla="*/ 2147483647 w 66"/>
                  <a:gd name="T33" fmla="*/ 2147483647 h 66"/>
                  <a:gd name="T34" fmla="*/ 2147483647 w 66"/>
                  <a:gd name="T35" fmla="*/ 2147483647 h 66"/>
                  <a:gd name="T36" fmla="*/ 2147483647 w 66"/>
                  <a:gd name="T37" fmla="*/ 2147483647 h 66"/>
                  <a:gd name="T38" fmla="*/ 2147483647 w 66"/>
                  <a:gd name="T39" fmla="*/ 2147483647 h 66"/>
                  <a:gd name="T40" fmla="*/ 2147483647 w 66"/>
                  <a:gd name="T41" fmla="*/ 2147483647 h 66"/>
                  <a:gd name="T42" fmla="*/ 2147483647 w 66"/>
                  <a:gd name="T43" fmla="*/ 2147483647 h 66"/>
                  <a:gd name="T44" fmla="*/ 2147483647 w 66"/>
                  <a:gd name="T45" fmla="*/ 2147483647 h 66"/>
                  <a:gd name="T46" fmla="*/ 2147483647 w 66"/>
                  <a:gd name="T47" fmla="*/ 2147483647 h 66"/>
                  <a:gd name="T48" fmla="*/ 2147483647 w 66"/>
                  <a:gd name="T49" fmla="*/ 2147483647 h 66"/>
                  <a:gd name="T50" fmla="*/ 2147483647 w 66"/>
                  <a:gd name="T51" fmla="*/ 2147483647 h 66"/>
                  <a:gd name="T52" fmla="*/ 2147483647 w 66"/>
                  <a:gd name="T53" fmla="*/ 2147483647 h 66"/>
                  <a:gd name="T54" fmla="*/ 2147483647 w 66"/>
                  <a:gd name="T55" fmla="*/ 2147483647 h 66"/>
                  <a:gd name="T56" fmla="*/ 2147483647 w 66"/>
                  <a:gd name="T57" fmla="*/ 2147483647 h 66"/>
                  <a:gd name="T58" fmla="*/ 2147483647 w 66"/>
                  <a:gd name="T59" fmla="*/ 2147483647 h 66"/>
                  <a:gd name="T60" fmla="*/ 2147483647 w 66"/>
                  <a:gd name="T61" fmla="*/ 2147483647 h 66"/>
                  <a:gd name="T62" fmla="*/ 2147483647 w 66"/>
                  <a:gd name="T63" fmla="*/ 2147483647 h 66"/>
                  <a:gd name="T64" fmla="*/ 2147483647 w 66"/>
                  <a:gd name="T65" fmla="*/ 2147483647 h 66"/>
                  <a:gd name="T66" fmla="*/ 2147483647 w 66"/>
                  <a:gd name="T67" fmla="*/ 2147483647 h 66"/>
                  <a:gd name="T68" fmla="*/ 2147483647 w 66"/>
                  <a:gd name="T69" fmla="*/ 2147483647 h 66"/>
                  <a:gd name="T70" fmla="*/ 2147483647 w 66"/>
                  <a:gd name="T71" fmla="*/ 2147483647 h 66"/>
                  <a:gd name="T72" fmla="*/ 2147483647 w 66"/>
                  <a:gd name="T73" fmla="*/ 2147483647 h 66"/>
                  <a:gd name="T74" fmla="*/ 2147483647 w 66"/>
                  <a:gd name="T75" fmla="*/ 2147483647 h 66"/>
                  <a:gd name="T76" fmla="*/ 2147483647 w 66"/>
                  <a:gd name="T77" fmla="*/ 2147483647 h 66"/>
                  <a:gd name="T78" fmla="*/ 2147483647 w 66"/>
                  <a:gd name="T79" fmla="*/ 2147483647 h 66"/>
                  <a:gd name="T80" fmla="*/ 2147483647 w 66"/>
                  <a:gd name="T81" fmla="*/ 2147483647 h 66"/>
                  <a:gd name="T82" fmla="*/ 2147483647 w 66"/>
                  <a:gd name="T83" fmla="*/ 2147483647 h 66"/>
                  <a:gd name="T84" fmla="*/ 2147483647 w 66"/>
                  <a:gd name="T85" fmla="*/ 2147483647 h 66"/>
                  <a:gd name="T86" fmla="*/ 2147483647 w 66"/>
                  <a:gd name="T87" fmla="*/ 2147483647 h 66"/>
                  <a:gd name="T88" fmla="*/ 2147483647 w 66"/>
                  <a:gd name="T89" fmla="*/ 2147483647 h 6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0" t="0" r="r" b="b"/>
                <a:pathLst>
                  <a:path w="66" h="66">
                    <a:moveTo>
                      <a:pt x="46" y="19"/>
                    </a:moveTo>
                    <a:cubicBezTo>
                      <a:pt x="48" y="20"/>
                      <a:pt x="51" y="21"/>
                      <a:pt x="53" y="23"/>
                    </a:cubicBezTo>
                    <a:cubicBezTo>
                      <a:pt x="57" y="15"/>
                      <a:pt x="57" y="15"/>
                      <a:pt x="57" y="15"/>
                    </a:cubicBezTo>
                    <a:cubicBezTo>
                      <a:pt x="57" y="26"/>
                      <a:pt x="57" y="26"/>
                      <a:pt x="57" y="26"/>
                    </a:cubicBezTo>
                    <a:cubicBezTo>
                      <a:pt x="59" y="28"/>
                      <a:pt x="61" y="30"/>
                      <a:pt x="62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5" y="33"/>
                      <a:pt x="66" y="34"/>
                      <a:pt x="66" y="35"/>
                    </a:cubicBezTo>
                    <a:cubicBezTo>
                      <a:pt x="66" y="45"/>
                      <a:pt x="66" y="45"/>
                      <a:pt x="66" y="45"/>
                    </a:cubicBezTo>
                    <a:cubicBezTo>
                      <a:pt x="66" y="46"/>
                      <a:pt x="65" y="47"/>
                      <a:pt x="64" y="47"/>
                    </a:cubicBezTo>
                    <a:cubicBezTo>
                      <a:pt x="61" y="47"/>
                      <a:pt x="61" y="47"/>
                      <a:pt x="61" y="47"/>
                    </a:cubicBezTo>
                    <a:cubicBezTo>
                      <a:pt x="58" y="51"/>
                      <a:pt x="55" y="55"/>
                      <a:pt x="50" y="57"/>
                    </a:cubicBezTo>
                    <a:cubicBezTo>
                      <a:pt x="49" y="59"/>
                      <a:pt x="48" y="62"/>
                      <a:pt x="48" y="66"/>
                    </a:cubicBezTo>
                    <a:cubicBezTo>
                      <a:pt x="41" y="66"/>
                      <a:pt x="41" y="66"/>
                      <a:pt x="41" y="66"/>
                    </a:cubicBezTo>
                    <a:cubicBezTo>
                      <a:pt x="40" y="63"/>
                      <a:pt x="38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5" y="61"/>
                      <a:pt x="35" y="61"/>
                      <a:pt x="35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4" y="61"/>
                      <a:pt x="34" y="61"/>
                      <a:pt x="34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3" y="61"/>
                      <a:pt x="33" y="61"/>
                      <a:pt x="33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61"/>
                      <a:pt x="32" y="61"/>
                      <a:pt x="32" y="61"/>
                    </a:cubicBezTo>
                    <a:cubicBezTo>
                      <a:pt x="29" y="61"/>
                      <a:pt x="27" y="63"/>
                      <a:pt x="26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19" y="62"/>
                      <a:pt x="18" y="59"/>
                      <a:pt x="17" y="57"/>
                    </a:cubicBezTo>
                    <a:cubicBezTo>
                      <a:pt x="11" y="54"/>
                      <a:pt x="6" y="49"/>
                      <a:pt x="5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6" y="29"/>
                      <a:pt x="12" y="22"/>
                      <a:pt x="21" y="19"/>
                    </a:cubicBezTo>
                    <a:cubicBezTo>
                      <a:pt x="24" y="23"/>
                      <a:pt x="28" y="26"/>
                      <a:pt x="33" y="26"/>
                    </a:cubicBezTo>
                    <a:cubicBezTo>
                      <a:pt x="39" y="26"/>
                      <a:pt x="43" y="23"/>
                      <a:pt x="46" y="19"/>
                    </a:cubicBezTo>
                    <a:close/>
                    <a:moveTo>
                      <a:pt x="33" y="0"/>
                    </a:moveTo>
                    <a:cubicBezTo>
                      <a:pt x="27" y="0"/>
                      <a:pt x="22" y="5"/>
                      <a:pt x="22" y="11"/>
                    </a:cubicBezTo>
                    <a:cubicBezTo>
                      <a:pt x="22" y="17"/>
                      <a:pt x="27" y="22"/>
                      <a:pt x="33" y="22"/>
                    </a:cubicBezTo>
                    <a:cubicBezTo>
                      <a:pt x="40" y="22"/>
                      <a:pt x="45" y="17"/>
                      <a:pt x="45" y="11"/>
                    </a:cubicBezTo>
                    <a:cubicBezTo>
                      <a:pt x="45" y="5"/>
                      <a:pt x="40" y="0"/>
                      <a:pt x="33" y="0"/>
                    </a:cubicBezTo>
                    <a:close/>
                    <a:moveTo>
                      <a:pt x="30" y="17"/>
                    </a:moveTo>
                    <a:cubicBezTo>
                      <a:pt x="37" y="17"/>
                      <a:pt x="37" y="17"/>
                      <a:pt x="37" y="17"/>
                    </a:cubicBezTo>
                    <a:cubicBezTo>
                      <a:pt x="37" y="15"/>
                      <a:pt x="37" y="15"/>
                      <a:pt x="37" y="15"/>
                    </a:cubicBezTo>
                    <a:cubicBezTo>
                      <a:pt x="35" y="15"/>
                      <a:pt x="35" y="15"/>
                      <a:pt x="35" y="15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15"/>
                      <a:pt x="32" y="15"/>
                      <a:pt x="32" y="15"/>
                    </a:cubicBezTo>
                    <a:cubicBezTo>
                      <a:pt x="30" y="15"/>
                      <a:pt x="30" y="15"/>
                      <a:pt x="30" y="15"/>
                    </a:cubicBezTo>
                    <a:lnTo>
                      <a:pt x="30" y="1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grpSp>
          <p:nvGrpSpPr>
            <p:cNvPr id="74" name="组合 49"/>
            <p:cNvGrpSpPr>
              <a:grpSpLocks/>
            </p:cNvGrpSpPr>
            <p:nvPr/>
          </p:nvGrpSpPr>
          <p:grpSpPr bwMode="auto">
            <a:xfrm>
              <a:off x="6932084" y="3216789"/>
              <a:ext cx="1335616" cy="1333500"/>
              <a:chOff x="5275081" y="2386672"/>
              <a:chExt cx="1001898" cy="1000087"/>
            </a:xfrm>
          </p:grpSpPr>
          <p:sp>
            <p:nvSpPr>
              <p:cNvPr id="75" name="Freeform 14"/>
              <p:cNvSpPr>
                <a:spLocks/>
              </p:cNvSpPr>
              <p:nvPr/>
            </p:nvSpPr>
            <p:spPr bwMode="auto">
              <a:xfrm>
                <a:off x="5275081" y="2386672"/>
                <a:ext cx="1001898" cy="1000087"/>
              </a:xfrm>
              <a:custGeom>
                <a:avLst/>
                <a:gdLst>
                  <a:gd name="T0" fmla="*/ 2147483646 w 553"/>
                  <a:gd name="T1" fmla="*/ 2147483646 h 552"/>
                  <a:gd name="T2" fmla="*/ 0 w 553"/>
                  <a:gd name="T3" fmla="*/ 2147483646 h 552"/>
                  <a:gd name="T4" fmla="*/ 0 w 553"/>
                  <a:gd name="T5" fmla="*/ 0 h 552"/>
                  <a:gd name="T6" fmla="*/ 2147483646 w 553"/>
                  <a:gd name="T7" fmla="*/ 0 h 552"/>
                  <a:gd name="T8" fmla="*/ 2147483646 w 553"/>
                  <a:gd name="T9" fmla="*/ 2147483646 h 552"/>
                  <a:gd name="T10" fmla="*/ 2147483646 w 553"/>
                  <a:gd name="T11" fmla="*/ 2147483646 h 5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3" h="552">
                    <a:moveTo>
                      <a:pt x="553" y="552"/>
                    </a:moveTo>
                    <a:lnTo>
                      <a:pt x="0" y="552"/>
                    </a:lnTo>
                    <a:lnTo>
                      <a:pt x="0" y="0"/>
                    </a:lnTo>
                    <a:lnTo>
                      <a:pt x="553" y="0"/>
                    </a:lnTo>
                    <a:lnTo>
                      <a:pt x="553" y="552"/>
                    </a:lnTo>
                    <a:close/>
                  </a:path>
                </a:pathLst>
              </a:custGeom>
              <a:noFill/>
              <a:ln w="3175">
                <a:solidFill>
                  <a:schemeClr val="bg1">
                    <a:lumMod val="75000"/>
                  </a:schemeClr>
                </a:solidFill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 sz="240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>
                <a:off x="5675935" y="2635584"/>
                <a:ext cx="200190" cy="502263"/>
                <a:chOff x="4268788" y="2411413"/>
                <a:chExt cx="177800" cy="446087"/>
              </a:xfrm>
              <a:solidFill>
                <a:schemeClr val="bg1"/>
              </a:solidFill>
            </p:grpSpPr>
            <p:sp>
              <p:nvSpPr>
                <p:cNvPr id="77" name="Freeform 61"/>
                <p:cNvSpPr>
                  <a:spLocks/>
                </p:cNvSpPr>
                <p:nvPr/>
              </p:nvSpPr>
              <p:spPr bwMode="auto">
                <a:xfrm>
                  <a:off x="4268788" y="2489200"/>
                  <a:ext cx="177800" cy="368300"/>
                </a:xfrm>
                <a:custGeom>
                  <a:avLst/>
                  <a:gdLst>
                    <a:gd name="T0" fmla="*/ 1198 w 30"/>
                    <a:gd name="T1" fmla="*/ 0 h 62"/>
                    <a:gd name="T2" fmla="*/ 418 w 30"/>
                    <a:gd name="T3" fmla="*/ 0 h 62"/>
                    <a:gd name="T4" fmla="*/ 0 w 30"/>
                    <a:gd name="T5" fmla="*/ 307 h 62"/>
                    <a:gd name="T6" fmla="*/ 0 w 30"/>
                    <a:gd name="T7" fmla="*/ 307 h 62"/>
                    <a:gd name="T8" fmla="*/ 0 w 30"/>
                    <a:gd name="T9" fmla="*/ 363 h 62"/>
                    <a:gd name="T10" fmla="*/ 0 w 30"/>
                    <a:gd name="T11" fmla="*/ 1471 h 62"/>
                    <a:gd name="T12" fmla="*/ 97 w 30"/>
                    <a:gd name="T13" fmla="*/ 1568 h 62"/>
                    <a:gd name="T14" fmla="*/ 265 w 30"/>
                    <a:gd name="T15" fmla="*/ 1471 h 62"/>
                    <a:gd name="T16" fmla="*/ 265 w 30"/>
                    <a:gd name="T17" fmla="*/ 516 h 62"/>
                    <a:gd name="T18" fmla="*/ 362 w 30"/>
                    <a:gd name="T19" fmla="*/ 516 h 62"/>
                    <a:gd name="T20" fmla="*/ 362 w 30"/>
                    <a:gd name="T21" fmla="*/ 1414 h 62"/>
                    <a:gd name="T22" fmla="*/ 362 w 30"/>
                    <a:gd name="T23" fmla="*/ 1471 h 62"/>
                    <a:gd name="T24" fmla="*/ 362 w 30"/>
                    <a:gd name="T25" fmla="*/ 3095 h 62"/>
                    <a:gd name="T26" fmla="*/ 571 w 30"/>
                    <a:gd name="T27" fmla="*/ 3248 h 62"/>
                    <a:gd name="T28" fmla="*/ 724 w 30"/>
                    <a:gd name="T29" fmla="*/ 3095 h 62"/>
                    <a:gd name="T30" fmla="*/ 724 w 30"/>
                    <a:gd name="T31" fmla="*/ 1624 h 62"/>
                    <a:gd name="T32" fmla="*/ 836 w 30"/>
                    <a:gd name="T33" fmla="*/ 1624 h 62"/>
                    <a:gd name="T34" fmla="*/ 836 w 30"/>
                    <a:gd name="T35" fmla="*/ 3095 h 62"/>
                    <a:gd name="T36" fmla="*/ 989 w 30"/>
                    <a:gd name="T37" fmla="*/ 3248 h 62"/>
                    <a:gd name="T38" fmla="*/ 1198 w 30"/>
                    <a:gd name="T39" fmla="*/ 3095 h 62"/>
                    <a:gd name="T40" fmla="*/ 1198 w 30"/>
                    <a:gd name="T41" fmla="*/ 1414 h 62"/>
                    <a:gd name="T42" fmla="*/ 1198 w 30"/>
                    <a:gd name="T43" fmla="*/ 1414 h 62"/>
                    <a:gd name="T44" fmla="*/ 1198 w 30"/>
                    <a:gd name="T45" fmla="*/ 516 h 62"/>
                    <a:gd name="T46" fmla="*/ 1295 w 30"/>
                    <a:gd name="T47" fmla="*/ 516 h 62"/>
                    <a:gd name="T48" fmla="*/ 1295 w 30"/>
                    <a:gd name="T49" fmla="*/ 1471 h 62"/>
                    <a:gd name="T50" fmla="*/ 1407 w 30"/>
                    <a:gd name="T51" fmla="*/ 1568 h 62"/>
                    <a:gd name="T52" fmla="*/ 1561 w 30"/>
                    <a:gd name="T53" fmla="*/ 1471 h 62"/>
                    <a:gd name="T54" fmla="*/ 1561 w 30"/>
                    <a:gd name="T55" fmla="*/ 363 h 62"/>
                    <a:gd name="T56" fmla="*/ 1561 w 30"/>
                    <a:gd name="T57" fmla="*/ 307 h 62"/>
                    <a:gd name="T58" fmla="*/ 1561 w 30"/>
                    <a:gd name="T59" fmla="*/ 266 h 62"/>
                    <a:gd name="T60" fmla="*/ 1198 w 30"/>
                    <a:gd name="T61" fmla="*/ 0 h 62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</a:gdLst>
                  <a:ahLst/>
                  <a:cxnLst>
                    <a:cxn ang="T62">
                      <a:pos x="T0" y="T1"/>
                    </a:cxn>
                    <a:cxn ang="T63">
                      <a:pos x="T2" y="T3"/>
                    </a:cxn>
                    <a:cxn ang="T64">
                      <a:pos x="T4" y="T5"/>
                    </a:cxn>
                    <a:cxn ang="T65">
                      <a:pos x="T6" y="T7"/>
                    </a:cxn>
                    <a:cxn ang="T66">
                      <a:pos x="T8" y="T9"/>
                    </a:cxn>
                    <a:cxn ang="T67">
                      <a:pos x="T10" y="T11"/>
                    </a:cxn>
                    <a:cxn ang="T68">
                      <a:pos x="T12" y="T13"/>
                    </a:cxn>
                    <a:cxn ang="T69">
                      <a:pos x="T14" y="T15"/>
                    </a:cxn>
                    <a:cxn ang="T70">
                      <a:pos x="T16" y="T17"/>
                    </a:cxn>
                    <a:cxn ang="T71">
                      <a:pos x="T18" y="T19"/>
                    </a:cxn>
                    <a:cxn ang="T72">
                      <a:pos x="T20" y="T21"/>
                    </a:cxn>
                    <a:cxn ang="T73">
                      <a:pos x="T22" y="T23"/>
                    </a:cxn>
                    <a:cxn ang="T74">
                      <a:pos x="T24" y="T25"/>
                    </a:cxn>
                    <a:cxn ang="T75">
                      <a:pos x="T26" y="T27"/>
                    </a:cxn>
                    <a:cxn ang="T76">
                      <a:pos x="T28" y="T29"/>
                    </a:cxn>
                    <a:cxn ang="T77">
                      <a:pos x="T30" y="T31"/>
                    </a:cxn>
                    <a:cxn ang="T78">
                      <a:pos x="T32" y="T33"/>
                    </a:cxn>
                    <a:cxn ang="T79">
                      <a:pos x="T34" y="T35"/>
                    </a:cxn>
                    <a:cxn ang="T80">
                      <a:pos x="T36" y="T37"/>
                    </a:cxn>
                    <a:cxn ang="T81">
                      <a:pos x="T38" y="T39"/>
                    </a:cxn>
                    <a:cxn ang="T82">
                      <a:pos x="T40" y="T41"/>
                    </a:cxn>
                    <a:cxn ang="T83">
                      <a:pos x="T42" y="T43"/>
                    </a:cxn>
                    <a:cxn ang="T84">
                      <a:pos x="T44" y="T45"/>
                    </a:cxn>
                    <a:cxn ang="T85">
                      <a:pos x="T46" y="T47"/>
                    </a:cxn>
                    <a:cxn ang="T86">
                      <a:pos x="T48" y="T49"/>
                    </a:cxn>
                    <a:cxn ang="T87">
                      <a:pos x="T50" y="T51"/>
                    </a:cxn>
                    <a:cxn ang="T88">
                      <a:pos x="T52" y="T53"/>
                    </a:cxn>
                    <a:cxn ang="T89">
                      <a:pos x="T54" y="T55"/>
                    </a:cxn>
                    <a:cxn ang="T90">
                      <a:pos x="T56" y="T57"/>
                    </a:cxn>
                    <a:cxn ang="T91">
                      <a:pos x="T58" y="T59"/>
                    </a:cxn>
                    <a:cxn ang="T92">
                      <a:pos x="T60" y="T61"/>
                    </a:cxn>
                  </a:cxnLst>
                  <a:rect l="0" t="0" r="r" b="b"/>
                  <a:pathLst>
                    <a:path w="30" h="62">
                      <a:moveTo>
                        <a:pt x="23" y="0"/>
                      </a:move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2" y="0"/>
                        <a:pt x="0" y="4"/>
                        <a:pt x="0" y="6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7"/>
                        <a:pt x="0" y="7"/>
                      </a:cubicBezTo>
                      <a:cubicBezTo>
                        <a:pt x="0" y="28"/>
                        <a:pt x="0" y="28"/>
                        <a:pt x="0" y="28"/>
                      </a:cubicBezTo>
                      <a:cubicBezTo>
                        <a:pt x="0" y="29"/>
                        <a:pt x="1" y="30"/>
                        <a:pt x="2" y="30"/>
                      </a:cubicBezTo>
                      <a:cubicBezTo>
                        <a:pt x="4" y="30"/>
                        <a:pt x="5" y="29"/>
                        <a:pt x="5" y="28"/>
                      </a:cubicBezTo>
                      <a:cubicBezTo>
                        <a:pt x="5" y="10"/>
                        <a:pt x="5" y="10"/>
                        <a:pt x="5" y="10"/>
                      </a:cubicBezTo>
                      <a:cubicBezTo>
                        <a:pt x="7" y="10"/>
                        <a:pt x="7" y="10"/>
                        <a:pt x="7" y="10"/>
                      </a:cubicBezTo>
                      <a:cubicBezTo>
                        <a:pt x="7" y="27"/>
                        <a:pt x="7" y="27"/>
                        <a:pt x="7" y="27"/>
                      </a:cubicBezTo>
                      <a:cubicBezTo>
                        <a:pt x="7" y="27"/>
                        <a:pt x="7" y="28"/>
                        <a:pt x="7" y="28"/>
                      </a:cubicBezTo>
                      <a:cubicBezTo>
                        <a:pt x="7" y="59"/>
                        <a:pt x="7" y="59"/>
                        <a:pt x="7" y="59"/>
                      </a:cubicBezTo>
                      <a:cubicBezTo>
                        <a:pt x="7" y="61"/>
                        <a:pt x="9" y="62"/>
                        <a:pt x="11" y="62"/>
                      </a:cubicBezTo>
                      <a:cubicBezTo>
                        <a:pt x="13" y="62"/>
                        <a:pt x="14" y="61"/>
                        <a:pt x="14" y="59"/>
                      </a:cubicBezTo>
                      <a:cubicBezTo>
                        <a:pt x="14" y="31"/>
                        <a:pt x="14" y="31"/>
                        <a:pt x="14" y="31"/>
                      </a:cubicBezTo>
                      <a:cubicBezTo>
                        <a:pt x="16" y="31"/>
                        <a:pt x="16" y="31"/>
                        <a:pt x="16" y="31"/>
                      </a:cubicBezTo>
                      <a:cubicBezTo>
                        <a:pt x="16" y="59"/>
                        <a:pt x="16" y="59"/>
                        <a:pt x="16" y="59"/>
                      </a:cubicBezTo>
                      <a:cubicBezTo>
                        <a:pt x="16" y="61"/>
                        <a:pt x="17" y="62"/>
                        <a:pt x="19" y="62"/>
                      </a:cubicBezTo>
                      <a:cubicBezTo>
                        <a:pt x="21" y="62"/>
                        <a:pt x="23" y="61"/>
                        <a:pt x="23" y="59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10"/>
                        <a:pt x="23" y="10"/>
                        <a:pt x="23" y="10"/>
                      </a:cubicBezTo>
                      <a:cubicBezTo>
                        <a:pt x="25" y="10"/>
                        <a:pt x="25" y="10"/>
                        <a:pt x="25" y="10"/>
                      </a:cubicBezTo>
                      <a:cubicBezTo>
                        <a:pt x="25" y="28"/>
                        <a:pt x="25" y="28"/>
                        <a:pt x="25" y="28"/>
                      </a:cubicBezTo>
                      <a:cubicBezTo>
                        <a:pt x="25" y="29"/>
                        <a:pt x="26" y="30"/>
                        <a:pt x="27" y="30"/>
                      </a:cubicBezTo>
                      <a:cubicBezTo>
                        <a:pt x="29" y="30"/>
                        <a:pt x="30" y="29"/>
                        <a:pt x="30" y="28"/>
                      </a:cubicBezTo>
                      <a:cubicBezTo>
                        <a:pt x="30" y="7"/>
                        <a:pt x="30" y="7"/>
                        <a:pt x="30" y="7"/>
                      </a:cubicBezTo>
                      <a:cubicBezTo>
                        <a:pt x="30" y="6"/>
                        <a:pt x="30" y="6"/>
                        <a:pt x="30" y="6"/>
                      </a:cubicBezTo>
                      <a:cubicBezTo>
                        <a:pt x="30" y="5"/>
                        <a:pt x="30" y="5"/>
                        <a:pt x="30" y="5"/>
                      </a:cubicBezTo>
                      <a:cubicBezTo>
                        <a:pt x="30" y="4"/>
                        <a:pt x="28" y="0"/>
                        <a:pt x="2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78" name="Oval 62"/>
                <p:cNvSpPr>
                  <a:spLocks noChangeArrowheads="1"/>
                </p:cNvSpPr>
                <p:nvPr/>
              </p:nvSpPr>
              <p:spPr bwMode="auto">
                <a:xfrm>
                  <a:off x="4322763" y="2411413"/>
                  <a:ext cx="71438" cy="71437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pPr>
                    <a:defRPr/>
                  </a:pPr>
                  <a:endParaRPr lang="zh-CN" altLang="en-US" sz="2400">
                    <a:solidFill>
                      <a:prstClr val="black"/>
                    </a:solidFill>
                  </a:endParaRPr>
                </a:p>
              </p:txBody>
            </p:sp>
          </p:grpSp>
        </p:grpSp>
        <p:grpSp>
          <p:nvGrpSpPr>
            <p:cNvPr id="79" name="组合 78"/>
            <p:cNvGrpSpPr/>
            <p:nvPr/>
          </p:nvGrpSpPr>
          <p:grpSpPr>
            <a:xfrm>
              <a:off x="8496301" y="3217682"/>
              <a:ext cx="2901951" cy="2861733"/>
              <a:chOff x="6428581" y="2277145"/>
              <a:chExt cx="2176463" cy="2146300"/>
            </a:xfrm>
          </p:grpSpPr>
          <p:sp>
            <p:nvSpPr>
              <p:cNvPr id="80" name="Freeform 20"/>
              <p:cNvSpPr>
                <a:spLocks/>
              </p:cNvSpPr>
              <p:nvPr/>
            </p:nvSpPr>
            <p:spPr bwMode="auto">
              <a:xfrm>
                <a:off x="6428581" y="2277145"/>
                <a:ext cx="2176463" cy="2146300"/>
              </a:xfrm>
              <a:custGeom>
                <a:avLst/>
                <a:gdLst>
                  <a:gd name="T0" fmla="*/ 2147483647 w 1201"/>
                  <a:gd name="T1" fmla="*/ 2147483647 h 1184"/>
                  <a:gd name="T2" fmla="*/ 0 w 1201"/>
                  <a:gd name="T3" fmla="*/ 2147483647 h 1184"/>
                  <a:gd name="T4" fmla="*/ 0 w 1201"/>
                  <a:gd name="T5" fmla="*/ 0 h 1184"/>
                  <a:gd name="T6" fmla="*/ 2147483647 w 1201"/>
                  <a:gd name="T7" fmla="*/ 0 h 1184"/>
                  <a:gd name="T8" fmla="*/ 2147483647 w 1201"/>
                  <a:gd name="T9" fmla="*/ 2147483647 h 1184"/>
                  <a:gd name="T10" fmla="*/ 2147483647 w 1201"/>
                  <a:gd name="T11" fmla="*/ 2147483647 h 1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01" h="1184">
                    <a:moveTo>
                      <a:pt x="1201" y="1184"/>
                    </a:moveTo>
                    <a:lnTo>
                      <a:pt x="0" y="1184"/>
                    </a:lnTo>
                    <a:lnTo>
                      <a:pt x="0" y="0"/>
                    </a:lnTo>
                    <a:lnTo>
                      <a:pt x="1201" y="0"/>
                    </a:lnTo>
                    <a:lnTo>
                      <a:pt x="1201" y="1184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317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sz="2400"/>
              </a:p>
            </p:txBody>
          </p:sp>
          <p:pic>
            <p:nvPicPr>
              <p:cNvPr id="81" name="Picture 2" descr="C:\Users\Administrator.MICROSO-BQCPAHA\Desktop\图片8999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428581" y="2933857"/>
                <a:ext cx="2176463" cy="147463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2" name="矩形 81"/>
              <p:cNvSpPr>
                <a:spLocks noChangeArrowheads="1"/>
              </p:cNvSpPr>
              <p:nvPr/>
            </p:nvSpPr>
            <p:spPr bwMode="auto">
              <a:xfrm>
                <a:off x="6495815" y="2401634"/>
                <a:ext cx="1117834" cy="30008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2400"/>
                  </a:lnSpc>
                  <a:buClr>
                    <a:srgbClr val="0070C0"/>
                  </a:buClr>
                </a:pPr>
                <a:r>
                  <a:rPr lang="zh-CN" altLang="en-US" sz="1867" dirty="0">
                    <a:solidFill>
                      <a:schemeClr val="bg1"/>
                    </a:solidFill>
                    <a:latin typeface="方正正纤黑简体" panose="02000000000000000000" pitchFamily="2" charset="-122"/>
                    <a:ea typeface="方正正纤黑简体" panose="02000000000000000000" pitchFamily="2" charset="-122"/>
                  </a:rPr>
                  <a:t>精神建设</a:t>
                </a:r>
              </a:p>
            </p:txBody>
          </p:sp>
        </p:grpSp>
        <p:grpSp>
          <p:nvGrpSpPr>
            <p:cNvPr id="84" name="组合 64"/>
            <p:cNvGrpSpPr>
              <a:grpSpLocks/>
            </p:cNvGrpSpPr>
            <p:nvPr/>
          </p:nvGrpSpPr>
          <p:grpSpPr bwMode="auto">
            <a:xfrm>
              <a:off x="2220384" y="1639872"/>
              <a:ext cx="2901949" cy="2859616"/>
              <a:chOff x="1742166" y="1203598"/>
              <a:chExt cx="2175913" cy="2145114"/>
            </a:xfrm>
          </p:grpSpPr>
          <p:sp>
            <p:nvSpPr>
              <p:cNvPr id="86" name="Freeform 19"/>
              <p:cNvSpPr>
                <a:spLocks/>
              </p:cNvSpPr>
              <p:nvPr/>
            </p:nvSpPr>
            <p:spPr bwMode="auto">
              <a:xfrm>
                <a:off x="1742166" y="1203598"/>
                <a:ext cx="2175913" cy="2145114"/>
              </a:xfrm>
              <a:custGeom>
                <a:avLst/>
                <a:gdLst>
                  <a:gd name="T0" fmla="*/ 2147483647 w 1201"/>
                  <a:gd name="T1" fmla="*/ 2147483647 h 1184"/>
                  <a:gd name="T2" fmla="*/ 0 w 1201"/>
                  <a:gd name="T3" fmla="*/ 2147483647 h 1184"/>
                  <a:gd name="T4" fmla="*/ 0 w 1201"/>
                  <a:gd name="T5" fmla="*/ 0 h 1184"/>
                  <a:gd name="T6" fmla="*/ 2147483647 w 1201"/>
                  <a:gd name="T7" fmla="*/ 0 h 1184"/>
                  <a:gd name="T8" fmla="*/ 2147483647 w 1201"/>
                  <a:gd name="T9" fmla="*/ 2147483647 h 1184"/>
                  <a:gd name="T10" fmla="*/ 2147483647 w 1201"/>
                  <a:gd name="T11" fmla="*/ 2147483647 h 118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01" h="1184">
                    <a:moveTo>
                      <a:pt x="1201" y="1184"/>
                    </a:moveTo>
                    <a:lnTo>
                      <a:pt x="0" y="1184"/>
                    </a:lnTo>
                    <a:lnTo>
                      <a:pt x="0" y="0"/>
                    </a:lnTo>
                    <a:lnTo>
                      <a:pt x="1201" y="0"/>
                    </a:lnTo>
                    <a:lnTo>
                      <a:pt x="1201" y="1184"/>
                    </a:lnTo>
                    <a:close/>
                  </a:path>
                </a:pathLst>
              </a:custGeom>
              <a:solidFill>
                <a:srgbClr val="0350FF"/>
              </a:solidFill>
              <a:ln w="28575">
                <a:noFill/>
                <a:round/>
                <a:headEnd/>
                <a:tailEnd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/>
              <a:lstStyle/>
              <a:p>
                <a:endParaRPr lang="zh-CN" altLang="en-US" sz="2400"/>
              </a:p>
            </p:txBody>
          </p:sp>
          <p:cxnSp>
            <p:nvCxnSpPr>
              <p:cNvPr id="87" name="直接连接符 86"/>
              <p:cNvCxnSpPr/>
              <p:nvPr/>
            </p:nvCxnSpPr>
            <p:spPr bwMode="auto">
              <a:xfrm>
                <a:off x="1927064" y="1927622"/>
                <a:ext cx="1788662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矩形 87"/>
              <p:cNvSpPr>
                <a:spLocks noChangeArrowheads="1"/>
              </p:cNvSpPr>
              <p:nvPr/>
            </p:nvSpPr>
            <p:spPr bwMode="auto">
              <a:xfrm>
                <a:off x="1856997" y="1549800"/>
                <a:ext cx="1054067" cy="300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2400"/>
                  </a:lnSpc>
                  <a:buClr>
                    <a:srgbClr val="0070C0"/>
                  </a:buClr>
                </a:pPr>
                <a:r>
                  <a:rPr lang="zh-CN" altLang="en-US" sz="1867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团队建设</a:t>
                </a:r>
              </a:p>
            </p:txBody>
          </p:sp>
          <p:sp>
            <p:nvSpPr>
              <p:cNvPr id="89" name="矩形 88"/>
              <p:cNvSpPr>
                <a:spLocks noChangeArrowheads="1"/>
              </p:cNvSpPr>
              <p:nvPr/>
            </p:nvSpPr>
            <p:spPr bwMode="auto">
              <a:xfrm>
                <a:off x="1828663" y="1980068"/>
                <a:ext cx="1953720" cy="761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ts val="2400"/>
                  </a:lnSpc>
                  <a:buClr>
                    <a:srgbClr val="0070C0"/>
                  </a:buClr>
                </a:pPr>
                <a:r>
                  <a:rPr lang="zh-CN" altLang="zh-CN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拥有国内顶尖的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PPT</a:t>
                </a:r>
                <a:r>
                  <a:rPr lang="zh-CN" altLang="zh-CN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制作技术、顶级的</a:t>
                </a:r>
                <a:r>
                  <a:rPr lang="en-US" altLang="zh-CN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PPT</a:t>
                </a:r>
                <a:r>
                  <a:rPr lang="zh-CN" altLang="zh-CN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设计团队， 坚持精益求精、拒绝平庸的做事精神</a:t>
                </a:r>
                <a:r>
                  <a:rPr lang="zh-CN" altLang="en-US" sz="1400" dirty="0">
                    <a:solidFill>
                      <a:srgbClr val="FFFFFF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。</a:t>
                </a:r>
              </a:p>
            </p:txBody>
          </p:sp>
        </p:grpSp>
      </p:grpSp>
      <p:sp>
        <p:nvSpPr>
          <p:cNvPr id="93" name="TextBox 93"/>
          <p:cNvSpPr txBox="1"/>
          <p:nvPr/>
        </p:nvSpPr>
        <p:spPr bwMode="auto">
          <a:xfrm>
            <a:off x="3359697" y="63368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年终会议工作提案</a:t>
            </a: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xmlns="" id="{33937A20-1AE6-4925-8577-046E39A2C927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xmlns="" id="{5B62F159-87B2-4239-BB01-B51A6659F270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27" name="Freeform 43">
                <a:extLst>
                  <a:ext uri="{FF2B5EF4-FFF2-40B4-BE49-F238E27FC236}">
                    <a16:creationId xmlns:a16="http://schemas.microsoft.com/office/drawing/2014/main" xmlns="" id="{11817EA8-E044-4371-A2F3-30CE767FE2DC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28" name="Freeform 44">
                <a:extLst>
                  <a:ext uri="{FF2B5EF4-FFF2-40B4-BE49-F238E27FC236}">
                    <a16:creationId xmlns:a16="http://schemas.microsoft.com/office/drawing/2014/main" xmlns="" id="{58EF189E-6D03-4234-8E00-91FA994B0F49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92" name="组合 91">
              <a:extLst>
                <a:ext uri="{FF2B5EF4-FFF2-40B4-BE49-F238E27FC236}">
                  <a16:creationId xmlns:a16="http://schemas.microsoft.com/office/drawing/2014/main" xmlns="" id="{A91C20FA-E67B-4A0D-B12F-7DDBAD9D6773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94" name="Freeform 45">
                <a:extLst>
                  <a:ext uri="{FF2B5EF4-FFF2-40B4-BE49-F238E27FC236}">
                    <a16:creationId xmlns:a16="http://schemas.microsoft.com/office/drawing/2014/main" xmlns="" id="{4C25A5E0-7C4F-43D9-B67B-AA823F791A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46">
                <a:extLst>
                  <a:ext uri="{FF2B5EF4-FFF2-40B4-BE49-F238E27FC236}">
                    <a16:creationId xmlns:a16="http://schemas.microsoft.com/office/drawing/2014/main" xmlns="" id="{AE38AF89-0AB7-4CD7-AB67-74D0D2CEE2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47">
                <a:extLst>
                  <a:ext uri="{FF2B5EF4-FFF2-40B4-BE49-F238E27FC236}">
                    <a16:creationId xmlns:a16="http://schemas.microsoft.com/office/drawing/2014/main" xmlns="" id="{5B7949EE-9D71-4961-9912-98DE9EE51A4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Rectangle 48">
                <a:extLst>
                  <a:ext uri="{FF2B5EF4-FFF2-40B4-BE49-F238E27FC236}">
                    <a16:creationId xmlns:a16="http://schemas.microsoft.com/office/drawing/2014/main" xmlns="" id="{2836D51D-35F3-4B10-AA1E-AA7BE85BD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49">
                <a:extLst>
                  <a:ext uri="{FF2B5EF4-FFF2-40B4-BE49-F238E27FC236}">
                    <a16:creationId xmlns:a16="http://schemas.microsoft.com/office/drawing/2014/main" xmlns="" id="{12149C11-4C99-4411-998B-98A2C37A85E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50">
                <a:extLst>
                  <a:ext uri="{FF2B5EF4-FFF2-40B4-BE49-F238E27FC236}">
                    <a16:creationId xmlns:a16="http://schemas.microsoft.com/office/drawing/2014/main" xmlns="" id="{A4354B94-4682-4DD7-9F09-80B5B33FA7C5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0" name="Freeform 51">
                <a:extLst>
                  <a:ext uri="{FF2B5EF4-FFF2-40B4-BE49-F238E27FC236}">
                    <a16:creationId xmlns:a16="http://schemas.microsoft.com/office/drawing/2014/main" xmlns="" id="{765E3C0E-9BBE-40EE-B3D3-A63F2D3B70DC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1" name="Rectangle 52">
                <a:extLst>
                  <a:ext uri="{FF2B5EF4-FFF2-40B4-BE49-F238E27FC236}">
                    <a16:creationId xmlns:a16="http://schemas.microsoft.com/office/drawing/2014/main" xmlns="" id="{7ED045DF-719F-488C-A317-400F190D2C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2" name="Freeform 53">
                <a:extLst>
                  <a:ext uri="{FF2B5EF4-FFF2-40B4-BE49-F238E27FC236}">
                    <a16:creationId xmlns:a16="http://schemas.microsoft.com/office/drawing/2014/main" xmlns="" id="{2623EF64-8126-4904-A1E7-F4FECEF26A1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54">
                <a:extLst>
                  <a:ext uri="{FF2B5EF4-FFF2-40B4-BE49-F238E27FC236}">
                    <a16:creationId xmlns:a16="http://schemas.microsoft.com/office/drawing/2014/main" xmlns="" id="{C54C0520-0228-4A5A-B318-F836F9B6F3F1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4" name="Freeform 55">
                <a:extLst>
                  <a:ext uri="{FF2B5EF4-FFF2-40B4-BE49-F238E27FC236}">
                    <a16:creationId xmlns:a16="http://schemas.microsoft.com/office/drawing/2014/main" xmlns="" id="{3504FEFB-93CC-4E65-AAC1-8B39876391F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5" name="Freeform 56">
                <a:extLst>
                  <a:ext uri="{FF2B5EF4-FFF2-40B4-BE49-F238E27FC236}">
                    <a16:creationId xmlns:a16="http://schemas.microsoft.com/office/drawing/2014/main" xmlns="" id="{1F32BB7D-BBC0-4CF3-80A2-43A174FFABE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6" name="Freeform 57">
                <a:extLst>
                  <a:ext uri="{FF2B5EF4-FFF2-40B4-BE49-F238E27FC236}">
                    <a16:creationId xmlns:a16="http://schemas.microsoft.com/office/drawing/2014/main" xmlns="" id="{2C0080C6-A016-4170-9EF2-7E4C30AB56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7" name="Rectangle 58">
                <a:extLst>
                  <a:ext uri="{FF2B5EF4-FFF2-40B4-BE49-F238E27FC236}">
                    <a16:creationId xmlns:a16="http://schemas.microsoft.com/office/drawing/2014/main" xmlns="" id="{3ED539CC-1EDF-44E7-B4E5-9CA74CA0F6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59">
                <a:extLst>
                  <a:ext uri="{FF2B5EF4-FFF2-40B4-BE49-F238E27FC236}">
                    <a16:creationId xmlns:a16="http://schemas.microsoft.com/office/drawing/2014/main" xmlns="" id="{B4E3814F-6175-4013-991F-AA5313412C3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60">
                <a:extLst>
                  <a:ext uri="{FF2B5EF4-FFF2-40B4-BE49-F238E27FC236}">
                    <a16:creationId xmlns:a16="http://schemas.microsoft.com/office/drawing/2014/main" xmlns="" id="{6A45DCDE-1E1E-4006-A416-2FA5829D00DB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0" name="Freeform 61">
                <a:extLst>
                  <a:ext uri="{FF2B5EF4-FFF2-40B4-BE49-F238E27FC236}">
                    <a16:creationId xmlns:a16="http://schemas.microsoft.com/office/drawing/2014/main" xmlns="" id="{523234B6-3DB3-4EC6-94CF-743C15D0800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1" name="Rectangle 62">
                <a:extLst>
                  <a:ext uri="{FF2B5EF4-FFF2-40B4-BE49-F238E27FC236}">
                    <a16:creationId xmlns:a16="http://schemas.microsoft.com/office/drawing/2014/main" xmlns="" id="{E6F27A9F-098F-435E-8DB8-2386DACDD1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2" name="Freeform 63">
                <a:extLst>
                  <a:ext uri="{FF2B5EF4-FFF2-40B4-BE49-F238E27FC236}">
                    <a16:creationId xmlns:a16="http://schemas.microsoft.com/office/drawing/2014/main" xmlns="" id="{A2A9E975-6F12-43DF-A518-A47EFEE6392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3" name="Freeform 64">
                <a:extLst>
                  <a:ext uri="{FF2B5EF4-FFF2-40B4-BE49-F238E27FC236}">
                    <a16:creationId xmlns:a16="http://schemas.microsoft.com/office/drawing/2014/main" xmlns="" id="{F30B8D3E-F36B-499E-8F29-DC032CB52392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4" name="Freeform 65">
                <a:extLst>
                  <a:ext uri="{FF2B5EF4-FFF2-40B4-BE49-F238E27FC236}">
                    <a16:creationId xmlns:a16="http://schemas.microsoft.com/office/drawing/2014/main" xmlns="" id="{9993FF28-FFD9-4189-8A17-0626DA2323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5" name="Freeform 66">
                <a:extLst>
                  <a:ext uri="{FF2B5EF4-FFF2-40B4-BE49-F238E27FC236}">
                    <a16:creationId xmlns:a16="http://schemas.microsoft.com/office/drawing/2014/main" xmlns="" id="{AE6A0707-8036-4E87-9C2C-C1566BA4279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6" name="Freeform 67">
                <a:extLst>
                  <a:ext uri="{FF2B5EF4-FFF2-40B4-BE49-F238E27FC236}">
                    <a16:creationId xmlns:a16="http://schemas.microsoft.com/office/drawing/2014/main" xmlns="" id="{4DFF574B-A5B7-4D9F-A01C-E958B8D8E926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7" name="Freeform 68">
                <a:extLst>
                  <a:ext uri="{FF2B5EF4-FFF2-40B4-BE49-F238E27FC236}">
                    <a16:creationId xmlns:a16="http://schemas.microsoft.com/office/drawing/2014/main" xmlns="" id="{BCA1423F-A4AC-464F-A6A7-EE56C97D0F22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8" name="Freeform 69">
                <a:extLst>
                  <a:ext uri="{FF2B5EF4-FFF2-40B4-BE49-F238E27FC236}">
                    <a16:creationId xmlns:a16="http://schemas.microsoft.com/office/drawing/2014/main" xmlns="" id="{2F4AA9A8-614F-49CC-B99E-4F208CC1C56D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9" name="Freeform 70">
                <a:extLst>
                  <a:ext uri="{FF2B5EF4-FFF2-40B4-BE49-F238E27FC236}">
                    <a16:creationId xmlns:a16="http://schemas.microsoft.com/office/drawing/2014/main" xmlns="" id="{3CA7DFEB-A48F-4D35-AAA9-B33C92B030EC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0" name="Freeform 71">
                <a:extLst>
                  <a:ext uri="{FF2B5EF4-FFF2-40B4-BE49-F238E27FC236}">
                    <a16:creationId xmlns:a16="http://schemas.microsoft.com/office/drawing/2014/main" xmlns="" id="{5D93884F-9483-4A3F-A392-5F7AB0F1B493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1" name="Freeform 72">
                <a:extLst>
                  <a:ext uri="{FF2B5EF4-FFF2-40B4-BE49-F238E27FC236}">
                    <a16:creationId xmlns:a16="http://schemas.microsoft.com/office/drawing/2014/main" xmlns="" id="{9C879BF6-88B1-4694-AAD8-58EFE103AD16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2" name="Freeform 73">
                <a:extLst>
                  <a:ext uri="{FF2B5EF4-FFF2-40B4-BE49-F238E27FC236}">
                    <a16:creationId xmlns:a16="http://schemas.microsoft.com/office/drawing/2014/main" xmlns="" id="{96B0A443-1FBD-45F3-927D-4EA4A8B939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3" name="Freeform 74">
                <a:extLst>
                  <a:ext uri="{FF2B5EF4-FFF2-40B4-BE49-F238E27FC236}">
                    <a16:creationId xmlns:a16="http://schemas.microsoft.com/office/drawing/2014/main" xmlns="" id="{2806ABF4-CD5D-407D-B428-7466FABB83CA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4" name="Freeform 75">
                <a:extLst>
                  <a:ext uri="{FF2B5EF4-FFF2-40B4-BE49-F238E27FC236}">
                    <a16:creationId xmlns:a16="http://schemas.microsoft.com/office/drawing/2014/main" xmlns="" id="{0BFF0ECE-67AD-4FA7-B0BB-9728D6699598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5" name="Freeform 76">
                <a:extLst>
                  <a:ext uri="{FF2B5EF4-FFF2-40B4-BE49-F238E27FC236}">
                    <a16:creationId xmlns:a16="http://schemas.microsoft.com/office/drawing/2014/main" xmlns="" id="{97764EED-B729-425D-9451-F4DFDB3FAA4D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26" name="Freeform 77">
                <a:extLst>
                  <a:ext uri="{FF2B5EF4-FFF2-40B4-BE49-F238E27FC236}">
                    <a16:creationId xmlns:a16="http://schemas.microsoft.com/office/drawing/2014/main" xmlns="" id="{8A80636C-690A-4E10-8C81-8D59A740108B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41786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54EF3070-57B7-4148-B682-BD9C78A200B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E7C340F-BCE9-472D-9615-253529553D13}"/>
              </a:ext>
            </a:extLst>
          </p:cNvPr>
          <p:cNvSpPr/>
          <p:nvPr/>
        </p:nvSpPr>
        <p:spPr>
          <a:xfrm>
            <a:off x="0" y="0"/>
            <a:ext cx="12192000" cy="6858001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C9B6DE2-4D5E-4F67-B812-6DDE8E7E9AE0}"/>
              </a:ext>
            </a:extLst>
          </p:cNvPr>
          <p:cNvGrpSpPr/>
          <p:nvPr/>
        </p:nvGrpSpPr>
        <p:grpSpPr>
          <a:xfrm>
            <a:off x="1298380" y="1500384"/>
            <a:ext cx="9471058" cy="4730454"/>
            <a:chOff x="1759066" y="1549475"/>
            <a:chExt cx="8435385" cy="4213172"/>
          </a:xfrm>
        </p:grpSpPr>
        <p:pic>
          <p:nvPicPr>
            <p:cNvPr id="18" name="Picture 2" descr="E:\2013.3.28\商务5.16\01.png"/>
            <p:cNvPicPr>
              <a:picLocks noChangeAspect="1" noChangeArrowheads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084099" y="3749657"/>
              <a:ext cx="1984044" cy="2012988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19" name="Picture 3" descr="E:\2013.3.28\商务5.16\02.png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2475" y="1549476"/>
              <a:ext cx="2067212" cy="2002185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21" name="Picture 5" descr="E:\2013.3.28\商务5.16\04.png"/>
            <p:cNvPicPr>
              <a:picLocks noChangeAspect="1" noChangeArrowheads="1"/>
            </p:cNvPicPr>
            <p:nvPr/>
          </p:nvPicPr>
          <p:blipFill rotWithShape="1">
            <a:blip r:embed="rId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2214" b="5950"/>
            <a:stretch/>
          </p:blipFill>
          <p:spPr bwMode="auto">
            <a:xfrm>
              <a:off x="1759066" y="1549476"/>
              <a:ext cx="2040319" cy="2002185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</p:pic>
        <p:pic>
          <p:nvPicPr>
            <p:cNvPr id="22" name="Picture 7" descr="E:\2013.3.28\商务5.16\06.png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12475" y="3749657"/>
              <a:ext cx="2058536" cy="2012988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</p:pic>
        <p:grpSp>
          <p:nvGrpSpPr>
            <p:cNvPr id="24" name="组合 23"/>
            <p:cNvGrpSpPr/>
            <p:nvPr/>
          </p:nvGrpSpPr>
          <p:grpSpPr>
            <a:xfrm>
              <a:off x="1759070" y="3749657"/>
              <a:ext cx="2040313" cy="2012990"/>
              <a:chOff x="1014424" y="2682877"/>
              <a:chExt cx="1857369" cy="1774826"/>
            </a:xfrm>
          </p:grpSpPr>
          <p:sp>
            <p:nvSpPr>
              <p:cNvPr id="26" name="矩形 10"/>
              <p:cNvSpPr/>
              <p:nvPr/>
            </p:nvSpPr>
            <p:spPr bwMode="auto">
              <a:xfrm rot="16200000" flipH="1">
                <a:off x="1055696" y="2641605"/>
                <a:ext cx="1774826" cy="1857369"/>
              </a:xfrm>
              <a:custGeom>
                <a:avLst/>
                <a:gdLst/>
                <a:ahLst/>
                <a:cxnLst/>
                <a:rect l="l" t="t" r="r" b="b"/>
                <a:pathLst>
                  <a:path w="1747790" h="1765497">
                    <a:moveTo>
                      <a:pt x="0" y="0"/>
                    </a:moveTo>
                    <a:lnTo>
                      <a:pt x="1747790" y="0"/>
                    </a:lnTo>
                    <a:lnTo>
                      <a:pt x="1747790" y="1765497"/>
                    </a:lnTo>
                    <a:lnTo>
                      <a:pt x="312842" y="1765497"/>
                    </a:lnTo>
                    <a:lnTo>
                      <a:pt x="0" y="1452655"/>
                    </a:lnTo>
                    <a:close/>
                  </a:path>
                </a:pathLst>
              </a:custGeom>
              <a:solidFill>
                <a:srgbClr val="0350FF"/>
              </a:solidFill>
              <a:ln w="3175">
                <a:noFill/>
              </a:ln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1"/>
              </a:p>
            </p:txBody>
          </p:sp>
          <p:sp>
            <p:nvSpPr>
              <p:cNvPr id="27" name="TextBox 26"/>
              <p:cNvSpPr txBox="1"/>
              <p:nvPr/>
            </p:nvSpPr>
            <p:spPr bwMode="auto">
              <a:xfrm>
                <a:off x="1209438" y="2868359"/>
                <a:ext cx="1102041" cy="298499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zh-CN" altLang="en-US" sz="16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企业的文化</a:t>
                </a:r>
              </a:p>
            </p:txBody>
          </p:sp>
          <p:sp>
            <p:nvSpPr>
              <p:cNvPr id="28" name="矩形 27"/>
              <p:cNvSpPr>
                <a:spLocks noChangeArrowheads="1"/>
              </p:cNvSpPr>
              <p:nvPr/>
            </p:nvSpPr>
            <p:spPr bwMode="auto">
              <a:xfrm>
                <a:off x="1199184" y="3277363"/>
                <a:ext cx="1440200" cy="827656"/>
              </a:xfrm>
              <a:prstGeom prst="rect">
                <a:avLst/>
              </a:prstGeom>
              <a:extLst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ts val="2200"/>
                  </a:lnSpc>
                  <a:buClr>
                    <a:srgbClr val="0070C0"/>
                  </a:buClr>
                </a:pPr>
                <a:r>
                  <a:rPr lang="zh-CN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拥有国内顶尖的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PPT</a:t>
                </a:r>
                <a:r>
                  <a:rPr lang="zh-CN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制作技术、顶级的</a:t>
                </a:r>
                <a:r>
                  <a:rPr lang="en-US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PPT</a:t>
                </a:r>
                <a:r>
                  <a:rPr lang="zh-CN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设计团队</a:t>
                </a:r>
                <a:r>
                  <a:rPr lang="zh-CN" altLang="en-US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rPr>
                  <a:t>。</a:t>
                </a:r>
                <a:endParaRPr lang="zh-CN" altLang="zh-CN" sz="1400" dirty="0">
                  <a:solidFill>
                    <a:schemeClr val="bg1"/>
                  </a:solidFill>
                  <a:latin typeface="方正中等线_GBK" panose="03000509000000000000" pitchFamily="65" charset="-122"/>
                  <a:ea typeface="方正中等线_GBK" panose="03000509000000000000" pitchFamily="65" charset="-122"/>
                </a:endParaRPr>
              </a:p>
            </p:txBody>
          </p:sp>
          <p:cxnSp>
            <p:nvCxnSpPr>
              <p:cNvPr id="34" name="直接连接符 33"/>
              <p:cNvCxnSpPr/>
              <p:nvPr/>
            </p:nvCxnSpPr>
            <p:spPr bwMode="auto">
              <a:xfrm>
                <a:off x="1309138" y="3213377"/>
                <a:ext cx="1247894" cy="0"/>
              </a:xfrm>
              <a:prstGeom prst="line">
                <a:avLst/>
              </a:prstGeom>
              <a:ln w="3175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46" name="Picture 3" descr="E:\JGQ\PPT 制作素材\shutterstock\shutterstock_85362871.jpg"/>
            <p:cNvPicPr>
              <a:picLocks noChangeAspect="1" noChangeArrowheads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8181232" y="3749656"/>
              <a:ext cx="2006941" cy="2012989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5" name="组合 34"/>
            <p:cNvGrpSpPr/>
            <p:nvPr/>
          </p:nvGrpSpPr>
          <p:grpSpPr>
            <a:xfrm>
              <a:off x="8181232" y="1549475"/>
              <a:ext cx="2013219" cy="2002185"/>
              <a:chOff x="8178097" y="1341577"/>
              <a:chExt cx="1972380" cy="2013977"/>
            </a:xfrm>
          </p:grpSpPr>
          <p:grpSp>
            <p:nvGrpSpPr>
              <p:cNvPr id="36" name="组合 35"/>
              <p:cNvGrpSpPr>
                <a:grpSpLocks/>
              </p:cNvGrpSpPr>
              <p:nvPr/>
            </p:nvGrpSpPr>
            <p:grpSpPr bwMode="auto">
              <a:xfrm>
                <a:off x="8178097" y="1341577"/>
                <a:ext cx="1972380" cy="2013977"/>
                <a:chOff x="6413049" y="715231"/>
                <a:chExt cx="1795478" cy="1775895"/>
              </a:xfrm>
            </p:grpSpPr>
            <p:sp>
              <p:nvSpPr>
                <p:cNvPr id="43" name="矩形 10"/>
                <p:cNvSpPr/>
                <p:nvPr/>
              </p:nvSpPr>
              <p:spPr>
                <a:xfrm>
                  <a:off x="6413049" y="715231"/>
                  <a:ext cx="1795478" cy="177589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47790" h="1765497">
                      <a:moveTo>
                        <a:pt x="0" y="0"/>
                      </a:moveTo>
                      <a:lnTo>
                        <a:pt x="1747790" y="0"/>
                      </a:lnTo>
                      <a:lnTo>
                        <a:pt x="1747790" y="1765497"/>
                      </a:lnTo>
                      <a:lnTo>
                        <a:pt x="312842" y="1765497"/>
                      </a:lnTo>
                      <a:lnTo>
                        <a:pt x="0" y="1452655"/>
                      </a:lnTo>
                      <a:close/>
                    </a:path>
                  </a:pathLst>
                </a:custGeom>
                <a:solidFill>
                  <a:srgbClr val="0350FF"/>
                </a:solidFill>
                <a:ln w="3175">
                  <a:noFill/>
                </a:ln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351"/>
                </a:p>
              </p:txBody>
            </p:sp>
            <p:sp>
              <p:nvSpPr>
                <p:cNvPr id="44" name="TextBox 26"/>
                <p:cNvSpPr txBox="1"/>
                <p:nvPr/>
              </p:nvSpPr>
              <p:spPr>
                <a:xfrm>
                  <a:off x="6625175" y="887205"/>
                  <a:ext cx="1079656" cy="300290"/>
                </a:xfrm>
                <a:prstGeom prst="rect">
                  <a:avLst/>
                </a:prstGeom>
                <a:noFill/>
                <a:ln w="12700">
                  <a:noFill/>
                </a:ln>
                <a:effectLst>
                  <a:outerShdw blurRad="25400" sx="101000" sy="101000" algn="ctr" rotWithShape="0">
                    <a:prstClr val="black">
                      <a:alpha val="20000"/>
                    </a:prstClr>
                  </a:outerShdw>
                </a:effectLst>
              </p:spPr>
              <p:txBody>
                <a:bodyPr wrap="none">
                  <a:spAutoFit/>
                </a:bodyPr>
                <a:lstStyle/>
                <a:p>
                  <a:pPr>
                    <a:defRPr/>
                  </a:pPr>
                  <a:r>
                    <a:rPr lang="zh-CN" altLang="en-US" sz="16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我们的团队</a:t>
                  </a:r>
                </a:p>
              </p:txBody>
            </p:sp>
            <p:sp>
              <p:nvSpPr>
                <p:cNvPr id="45" name="矩形 13"/>
                <p:cNvSpPr>
                  <a:spLocks noChangeArrowheads="1"/>
                </p:cNvSpPr>
                <p:nvPr/>
              </p:nvSpPr>
              <p:spPr bwMode="auto">
                <a:xfrm>
                  <a:off x="6619512" y="1272850"/>
                  <a:ext cx="1440160" cy="832623"/>
                </a:xfrm>
                <a:prstGeom prst="rect">
                  <a:avLst/>
                </a:prstGeom>
                <a:noFill/>
                <a:ln w="12700">
                  <a:noFill/>
                </a:ln>
                <a:effectLst>
                  <a:outerShdw blurRad="25400" sx="101000" sy="101000" algn="ctr" rotWithShape="0">
                    <a:prstClr val="black">
                      <a:alpha val="20000"/>
                    </a:prstClr>
                  </a:outerShdw>
                </a:effectLst>
                <a:extLst/>
              </p:spPr>
              <p:txBody>
                <a:bodyPr wrap="square">
                  <a:spAutoFit/>
                </a:bodyPr>
                <a:lstStyle/>
                <a:p>
                  <a:pPr algn="just">
                    <a:lnSpc>
                      <a:spcPts val="2200"/>
                    </a:lnSpc>
                    <a:buClr>
                      <a:srgbClr val="0070C0"/>
                    </a:buClr>
                  </a:pPr>
                  <a:r>
                    <a:rPr lang="zh-CN" altLang="zh-CN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拥有国内顶尖的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PPT</a:t>
                  </a:r>
                  <a:r>
                    <a:rPr lang="zh-CN" altLang="zh-CN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制作技术、顶级的</a:t>
                  </a:r>
                  <a:r>
                    <a:rPr lang="en-US" altLang="zh-CN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PPT</a:t>
                  </a:r>
                  <a:r>
                    <a:rPr lang="zh-CN" altLang="zh-CN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设计团队</a:t>
                  </a:r>
                  <a:r>
                    <a:rPr lang="zh-CN" altLang="en-US" sz="1400" dirty="0">
                      <a:solidFill>
                        <a:schemeClr val="bg1"/>
                      </a:solidFill>
                      <a:latin typeface="方正中等线_GBK" panose="03000509000000000000" pitchFamily="65" charset="-122"/>
                      <a:ea typeface="方正中等线_GBK" panose="03000509000000000000" pitchFamily="65" charset="-122"/>
                    </a:rPr>
                    <a:t>。</a:t>
                  </a:r>
                  <a:endParaRPr lang="zh-CN" altLang="zh-CN" sz="1400" dirty="0">
                    <a:solidFill>
                      <a:schemeClr val="bg1"/>
                    </a:solidFill>
                    <a:latin typeface="方正中等线_GBK" panose="03000509000000000000" pitchFamily="65" charset="-122"/>
                    <a:ea typeface="方正中等线_GBK" panose="03000509000000000000" pitchFamily="65" charset="-122"/>
                  </a:endParaRPr>
                </a:p>
              </p:txBody>
            </p:sp>
          </p:grpSp>
          <p:cxnSp>
            <p:nvCxnSpPr>
              <p:cNvPr id="39" name="直接连接符 38"/>
              <p:cNvCxnSpPr/>
              <p:nvPr/>
            </p:nvCxnSpPr>
            <p:spPr bwMode="auto">
              <a:xfrm>
                <a:off x="8533761" y="1928205"/>
                <a:ext cx="1323699" cy="0"/>
              </a:xfrm>
              <a:prstGeom prst="line">
                <a:avLst/>
              </a:prstGeom>
              <a:noFill/>
              <a:ln w="6350">
                <a:solidFill>
                  <a:schemeClr val="bg1"/>
                </a:solidFill>
              </a:ln>
              <a:effectLst>
                <a:outerShdw blurRad="25400" sx="101000" sy="101000" algn="ctr" rotWithShape="0">
                  <a:prstClr val="black">
                    <a:alpha val="2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0" name="Picture 4" descr="E:\2013.3.28\商务5.16\03.png"/>
            <p:cNvPicPr>
              <a:picLocks noChangeAspect="1" noChangeArrowheads="1"/>
            </p:cNvPicPr>
            <p:nvPr/>
          </p:nvPicPr>
          <p:blipFill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r="-285"/>
            <a:stretch>
              <a:fillRect/>
            </a:stretch>
          </p:blipFill>
          <p:spPr bwMode="auto">
            <a:xfrm>
              <a:off x="6092567" y="1549476"/>
              <a:ext cx="1981067" cy="2002185"/>
            </a:xfrm>
            <a:prstGeom prst="rect">
              <a:avLst/>
            </a:prstGeom>
            <a:noFill/>
            <a:ln w="12700">
              <a:noFill/>
            </a:ln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  <a:extLst/>
          </p:spPr>
        </p:pic>
      </p:grpSp>
      <p:sp>
        <p:nvSpPr>
          <p:cNvPr id="23" name="TextBox 93">
            <a:extLst>
              <a:ext uri="{FF2B5EF4-FFF2-40B4-BE49-F238E27FC236}">
                <a16:creationId xmlns:a16="http://schemas.microsoft.com/office/drawing/2014/main" xmlns="" id="{CCCE7328-F2EB-40B7-B535-A7EDC70ECA8A}"/>
              </a:ext>
            </a:extLst>
          </p:cNvPr>
          <p:cNvSpPr txBox="1"/>
          <p:nvPr/>
        </p:nvSpPr>
        <p:spPr bwMode="auto">
          <a:xfrm>
            <a:off x="3508097" y="576537"/>
            <a:ext cx="5051624" cy="707886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2400" b="0">
                <a:solidFill>
                  <a:schemeClr val="bg1">
                    <a:lumMod val="95000"/>
                  </a:schemeClr>
                </a:solidFill>
                <a:effectLst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rPr>
              <a:t>年终会议工作总结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xmlns="" id="{386DB715-EB81-4846-AEC4-9A1EE5605BBC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30" name="组合 29">
              <a:extLst>
                <a:ext uri="{FF2B5EF4-FFF2-40B4-BE49-F238E27FC236}">
                  <a16:creationId xmlns:a16="http://schemas.microsoft.com/office/drawing/2014/main" xmlns="" id="{44D9DB16-155B-4341-845F-5A6490660B07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74" name="Freeform 43">
                <a:extLst>
                  <a:ext uri="{FF2B5EF4-FFF2-40B4-BE49-F238E27FC236}">
                    <a16:creationId xmlns:a16="http://schemas.microsoft.com/office/drawing/2014/main" xmlns="" id="{9A1615B9-402C-4A40-A167-9F9FE46CAB24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75" name="Freeform 44">
                <a:extLst>
                  <a:ext uri="{FF2B5EF4-FFF2-40B4-BE49-F238E27FC236}">
                    <a16:creationId xmlns:a16="http://schemas.microsoft.com/office/drawing/2014/main" xmlns="" id="{A3ED7F71-1823-4755-9C40-A94534CC22DB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xmlns="" id="{67A5A145-86C2-4955-A2E1-6BDC5A098392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33" name="Freeform 45">
                <a:extLst>
                  <a:ext uri="{FF2B5EF4-FFF2-40B4-BE49-F238E27FC236}">
                    <a16:creationId xmlns:a16="http://schemas.microsoft.com/office/drawing/2014/main" xmlns="" id="{F4E72D01-80B2-4936-93A7-84F0579CB8C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7" name="Freeform 46">
                <a:extLst>
                  <a:ext uri="{FF2B5EF4-FFF2-40B4-BE49-F238E27FC236}">
                    <a16:creationId xmlns:a16="http://schemas.microsoft.com/office/drawing/2014/main" xmlns="" id="{CE0ADC73-4B1C-47C3-A319-4D7793802C2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38" name="Freeform 47">
                <a:extLst>
                  <a:ext uri="{FF2B5EF4-FFF2-40B4-BE49-F238E27FC236}">
                    <a16:creationId xmlns:a16="http://schemas.microsoft.com/office/drawing/2014/main" xmlns="" id="{308F8460-1C8F-48FF-AE61-0E5F9D23679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0" name="Rectangle 48">
                <a:extLst>
                  <a:ext uri="{FF2B5EF4-FFF2-40B4-BE49-F238E27FC236}">
                    <a16:creationId xmlns:a16="http://schemas.microsoft.com/office/drawing/2014/main" xmlns="" id="{1606E985-82DF-4AB9-8912-F18218E7C8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1" name="Freeform 49">
                <a:extLst>
                  <a:ext uri="{FF2B5EF4-FFF2-40B4-BE49-F238E27FC236}">
                    <a16:creationId xmlns:a16="http://schemas.microsoft.com/office/drawing/2014/main" xmlns="" id="{1CB11E40-A6E1-48D1-8941-8FA5D63E504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2" name="Freeform 50">
                <a:extLst>
                  <a:ext uri="{FF2B5EF4-FFF2-40B4-BE49-F238E27FC236}">
                    <a16:creationId xmlns:a16="http://schemas.microsoft.com/office/drawing/2014/main" xmlns="" id="{F8840910-30D7-41B2-995A-28E139467A96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7" name="Freeform 51">
                <a:extLst>
                  <a:ext uri="{FF2B5EF4-FFF2-40B4-BE49-F238E27FC236}">
                    <a16:creationId xmlns:a16="http://schemas.microsoft.com/office/drawing/2014/main" xmlns="" id="{58D52964-FABA-4931-9B25-E0158904C81B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8" name="Rectangle 52">
                <a:extLst>
                  <a:ext uri="{FF2B5EF4-FFF2-40B4-BE49-F238E27FC236}">
                    <a16:creationId xmlns:a16="http://schemas.microsoft.com/office/drawing/2014/main" xmlns="" id="{1744E2CF-3C46-4961-892C-720BA80C75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49" name="Freeform 53">
                <a:extLst>
                  <a:ext uri="{FF2B5EF4-FFF2-40B4-BE49-F238E27FC236}">
                    <a16:creationId xmlns:a16="http://schemas.microsoft.com/office/drawing/2014/main" xmlns="" id="{400F1439-20EC-44DC-BE35-892FC9B6B46B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0" name="Freeform 54">
                <a:extLst>
                  <a:ext uri="{FF2B5EF4-FFF2-40B4-BE49-F238E27FC236}">
                    <a16:creationId xmlns:a16="http://schemas.microsoft.com/office/drawing/2014/main" xmlns="" id="{B65A02F7-2147-4696-AB89-23D102E63E30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1" name="Freeform 55">
                <a:extLst>
                  <a:ext uri="{FF2B5EF4-FFF2-40B4-BE49-F238E27FC236}">
                    <a16:creationId xmlns:a16="http://schemas.microsoft.com/office/drawing/2014/main" xmlns="" id="{E4A5BAE1-60EA-4A66-B423-4E80968EE90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2" name="Freeform 56">
                <a:extLst>
                  <a:ext uri="{FF2B5EF4-FFF2-40B4-BE49-F238E27FC236}">
                    <a16:creationId xmlns:a16="http://schemas.microsoft.com/office/drawing/2014/main" xmlns="" id="{3DF1FB85-C54D-4BDD-91BA-0588F2C0FD6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3" name="Freeform 57">
                <a:extLst>
                  <a:ext uri="{FF2B5EF4-FFF2-40B4-BE49-F238E27FC236}">
                    <a16:creationId xmlns:a16="http://schemas.microsoft.com/office/drawing/2014/main" xmlns="" id="{7F294031-6CB7-4C61-85A0-99CD9D9FD3E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4" name="Rectangle 58">
                <a:extLst>
                  <a:ext uri="{FF2B5EF4-FFF2-40B4-BE49-F238E27FC236}">
                    <a16:creationId xmlns:a16="http://schemas.microsoft.com/office/drawing/2014/main" xmlns="" id="{9A89D111-3EF6-4CCE-8669-73E462DF866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5" name="Freeform 59">
                <a:extLst>
                  <a:ext uri="{FF2B5EF4-FFF2-40B4-BE49-F238E27FC236}">
                    <a16:creationId xmlns:a16="http://schemas.microsoft.com/office/drawing/2014/main" xmlns="" id="{D981E735-8E0B-4E95-BC11-AF253F3967C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6" name="Freeform 60">
                <a:extLst>
                  <a:ext uri="{FF2B5EF4-FFF2-40B4-BE49-F238E27FC236}">
                    <a16:creationId xmlns:a16="http://schemas.microsoft.com/office/drawing/2014/main" xmlns="" id="{DF5E986A-C73C-4164-BE70-E4ECE5097079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7" name="Freeform 61">
                <a:extLst>
                  <a:ext uri="{FF2B5EF4-FFF2-40B4-BE49-F238E27FC236}">
                    <a16:creationId xmlns:a16="http://schemas.microsoft.com/office/drawing/2014/main" xmlns="" id="{11B9F7FC-F48E-4994-BCC1-1648BD131BD7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8" name="Rectangle 62">
                <a:extLst>
                  <a:ext uri="{FF2B5EF4-FFF2-40B4-BE49-F238E27FC236}">
                    <a16:creationId xmlns:a16="http://schemas.microsoft.com/office/drawing/2014/main" xmlns="" id="{9CC65E9A-8C42-4E74-BA9D-E92F5F893C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59" name="Freeform 63">
                <a:extLst>
                  <a:ext uri="{FF2B5EF4-FFF2-40B4-BE49-F238E27FC236}">
                    <a16:creationId xmlns:a16="http://schemas.microsoft.com/office/drawing/2014/main" xmlns="" id="{A9B9517D-F383-40EF-B9C3-9477F47C9490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0" name="Freeform 64">
                <a:extLst>
                  <a:ext uri="{FF2B5EF4-FFF2-40B4-BE49-F238E27FC236}">
                    <a16:creationId xmlns:a16="http://schemas.microsoft.com/office/drawing/2014/main" xmlns="" id="{2DE86FE6-1F77-4C44-8BCE-026772236671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1" name="Freeform 65">
                <a:extLst>
                  <a:ext uri="{FF2B5EF4-FFF2-40B4-BE49-F238E27FC236}">
                    <a16:creationId xmlns:a16="http://schemas.microsoft.com/office/drawing/2014/main" xmlns="" id="{ACFAD8D9-FB53-4E84-8A43-3146AE7E187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2" name="Freeform 66">
                <a:extLst>
                  <a:ext uri="{FF2B5EF4-FFF2-40B4-BE49-F238E27FC236}">
                    <a16:creationId xmlns:a16="http://schemas.microsoft.com/office/drawing/2014/main" xmlns="" id="{2FBC45D5-421E-424F-BA43-1CAB66C6873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3" name="Freeform 67">
                <a:extLst>
                  <a:ext uri="{FF2B5EF4-FFF2-40B4-BE49-F238E27FC236}">
                    <a16:creationId xmlns:a16="http://schemas.microsoft.com/office/drawing/2014/main" xmlns="" id="{A3783D93-1D51-4ABB-8751-F5D25DB60DCC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4" name="Freeform 68">
                <a:extLst>
                  <a:ext uri="{FF2B5EF4-FFF2-40B4-BE49-F238E27FC236}">
                    <a16:creationId xmlns:a16="http://schemas.microsoft.com/office/drawing/2014/main" xmlns="" id="{1D186332-6CFB-4C2F-A023-43B36DADB85F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5" name="Freeform 69">
                <a:extLst>
                  <a:ext uri="{FF2B5EF4-FFF2-40B4-BE49-F238E27FC236}">
                    <a16:creationId xmlns:a16="http://schemas.microsoft.com/office/drawing/2014/main" xmlns="" id="{AB622720-6352-46C9-ABC9-09A5EB4174F3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6" name="Freeform 70">
                <a:extLst>
                  <a:ext uri="{FF2B5EF4-FFF2-40B4-BE49-F238E27FC236}">
                    <a16:creationId xmlns:a16="http://schemas.microsoft.com/office/drawing/2014/main" xmlns="" id="{2EC28AA7-8C8B-42C2-AB46-90309AF94C41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7" name="Freeform 71">
                <a:extLst>
                  <a:ext uri="{FF2B5EF4-FFF2-40B4-BE49-F238E27FC236}">
                    <a16:creationId xmlns:a16="http://schemas.microsoft.com/office/drawing/2014/main" xmlns="" id="{7E6EAAC8-8CAE-4865-8F73-4E44A0C1A8AE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8" name="Freeform 72">
                <a:extLst>
                  <a:ext uri="{FF2B5EF4-FFF2-40B4-BE49-F238E27FC236}">
                    <a16:creationId xmlns:a16="http://schemas.microsoft.com/office/drawing/2014/main" xmlns="" id="{C225E27B-D4FA-4DDB-BBAD-A974FDC3BE5C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69" name="Freeform 73">
                <a:extLst>
                  <a:ext uri="{FF2B5EF4-FFF2-40B4-BE49-F238E27FC236}">
                    <a16:creationId xmlns:a16="http://schemas.microsoft.com/office/drawing/2014/main" xmlns="" id="{1462508C-2AC6-4464-97EE-5EE92392712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0" name="Freeform 74">
                <a:extLst>
                  <a:ext uri="{FF2B5EF4-FFF2-40B4-BE49-F238E27FC236}">
                    <a16:creationId xmlns:a16="http://schemas.microsoft.com/office/drawing/2014/main" xmlns="" id="{17A98825-BAC3-497E-AA81-87D6FBEF31A7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1" name="Freeform 75">
                <a:extLst>
                  <a:ext uri="{FF2B5EF4-FFF2-40B4-BE49-F238E27FC236}">
                    <a16:creationId xmlns:a16="http://schemas.microsoft.com/office/drawing/2014/main" xmlns="" id="{F70F26A7-FE97-469D-9BD6-5D7F390BE66B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2" name="Freeform 76">
                <a:extLst>
                  <a:ext uri="{FF2B5EF4-FFF2-40B4-BE49-F238E27FC236}">
                    <a16:creationId xmlns:a16="http://schemas.microsoft.com/office/drawing/2014/main" xmlns="" id="{8BD2D6EB-FE7B-4F83-B84B-513853AEBB47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3" name="Freeform 77">
                <a:extLst>
                  <a:ext uri="{FF2B5EF4-FFF2-40B4-BE49-F238E27FC236}">
                    <a16:creationId xmlns:a16="http://schemas.microsoft.com/office/drawing/2014/main" xmlns="" id="{7EB0458B-7DD2-40AB-8037-CE2FB47F987F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7648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8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-(#ppt_w-0)*(1-$)^6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片 42"/>
          <p:cNvPicPr>
            <a:picLocks noChangeAspect="1"/>
          </p:cNvPicPr>
          <p:nvPr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0" y="1193"/>
            <a:ext cx="12192000" cy="6858000"/>
          </a:xfrm>
          <a:prstGeom prst="rect">
            <a:avLst/>
          </a:prstGeom>
          <a:gradFill>
            <a:gsLst>
              <a:gs pos="100000">
                <a:schemeClr val="bg1">
                  <a:alpha val="12000"/>
                </a:schemeClr>
              </a:gs>
              <a:gs pos="0">
                <a:schemeClr val="bg1">
                  <a:alpha val="0"/>
                </a:schemeClr>
              </a:gs>
            </a:gsLst>
            <a:lin ang="8100000" scaled="1"/>
          </a:gradFill>
        </p:spPr>
      </p:pic>
      <p:sp>
        <p:nvSpPr>
          <p:cNvPr id="8" name="矩形 7"/>
          <p:cNvSpPr/>
          <p:nvPr/>
        </p:nvSpPr>
        <p:spPr>
          <a:xfrm>
            <a:off x="0" y="1193"/>
            <a:ext cx="12192000" cy="6858000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2" name="椭圆 71"/>
          <p:cNvSpPr/>
          <p:nvPr/>
        </p:nvSpPr>
        <p:spPr>
          <a:xfrm>
            <a:off x="3647728" y="-1467544"/>
            <a:ext cx="576064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任意多边形 49">
            <a:extLst>
              <a:ext uri="{FF2B5EF4-FFF2-40B4-BE49-F238E27FC236}">
                <a16:creationId xmlns:a16="http://schemas.microsoft.com/office/drawing/2014/main" xmlns="" id="{B1F65A76-8DEB-4A6F-BD72-E25EB471E394}"/>
              </a:ext>
            </a:extLst>
          </p:cNvPr>
          <p:cNvSpPr/>
          <p:nvPr/>
        </p:nvSpPr>
        <p:spPr bwMode="auto">
          <a:xfrm>
            <a:off x="1792817" y="-16933"/>
            <a:ext cx="4861983" cy="6874933"/>
          </a:xfrm>
          <a:custGeom>
            <a:avLst/>
            <a:gdLst>
              <a:gd name="connsiteX0" fmla="*/ 0 w 3810000"/>
              <a:gd name="connsiteY0" fmla="*/ 0 h 5181600"/>
              <a:gd name="connsiteX1" fmla="*/ 1079500 w 3810000"/>
              <a:gd name="connsiteY1" fmla="*/ 5181600 h 5181600"/>
              <a:gd name="connsiteX2" fmla="*/ 3810000 w 3810000"/>
              <a:gd name="connsiteY2" fmla="*/ 5181600 h 5181600"/>
              <a:gd name="connsiteX3" fmla="*/ 2514600 w 3810000"/>
              <a:gd name="connsiteY3" fmla="*/ 12700 h 5181600"/>
              <a:gd name="connsiteX4" fmla="*/ 0 w 3810000"/>
              <a:gd name="connsiteY4" fmla="*/ 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0" h="5181600">
                <a:moveTo>
                  <a:pt x="0" y="0"/>
                </a:moveTo>
                <a:lnTo>
                  <a:pt x="1079500" y="5181600"/>
                </a:lnTo>
                <a:lnTo>
                  <a:pt x="3810000" y="5181600"/>
                </a:lnTo>
                <a:lnTo>
                  <a:pt x="251460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D2CC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sp>
        <p:nvSpPr>
          <p:cNvPr id="46" name="任意多边形 3">
            <a:extLst>
              <a:ext uri="{FF2B5EF4-FFF2-40B4-BE49-F238E27FC236}">
                <a16:creationId xmlns:a16="http://schemas.microsoft.com/office/drawing/2014/main" xmlns="" id="{26EFFCE7-FD6C-4AA5-97FF-FBB6E9E3C156}"/>
              </a:ext>
            </a:extLst>
          </p:cNvPr>
          <p:cNvSpPr/>
          <p:nvPr/>
        </p:nvSpPr>
        <p:spPr bwMode="auto">
          <a:xfrm>
            <a:off x="1407584" y="-16933"/>
            <a:ext cx="4861983" cy="6874933"/>
          </a:xfrm>
          <a:custGeom>
            <a:avLst/>
            <a:gdLst>
              <a:gd name="connsiteX0" fmla="*/ 0 w 3810000"/>
              <a:gd name="connsiteY0" fmla="*/ 0 h 5181600"/>
              <a:gd name="connsiteX1" fmla="*/ 1079500 w 3810000"/>
              <a:gd name="connsiteY1" fmla="*/ 5181600 h 5181600"/>
              <a:gd name="connsiteX2" fmla="*/ 3810000 w 3810000"/>
              <a:gd name="connsiteY2" fmla="*/ 5181600 h 5181600"/>
              <a:gd name="connsiteX3" fmla="*/ 2514600 w 3810000"/>
              <a:gd name="connsiteY3" fmla="*/ 12700 h 5181600"/>
              <a:gd name="connsiteX4" fmla="*/ 0 w 3810000"/>
              <a:gd name="connsiteY4" fmla="*/ 0 h 5181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10000" h="5181600">
                <a:moveTo>
                  <a:pt x="0" y="0"/>
                </a:moveTo>
                <a:lnTo>
                  <a:pt x="1079500" y="5181600"/>
                </a:lnTo>
                <a:lnTo>
                  <a:pt x="3810000" y="5181600"/>
                </a:lnTo>
                <a:lnTo>
                  <a:pt x="2514600" y="12700"/>
                </a:lnTo>
                <a:lnTo>
                  <a:pt x="0" y="0"/>
                </a:lnTo>
                <a:close/>
              </a:path>
            </a:pathLst>
          </a:custGeom>
          <a:solidFill>
            <a:srgbClr val="035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400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DA275C3E-782C-4785-9D10-7BF996EB0059}"/>
              </a:ext>
            </a:extLst>
          </p:cNvPr>
          <p:cNvGrpSpPr/>
          <p:nvPr/>
        </p:nvGrpSpPr>
        <p:grpSpPr>
          <a:xfrm>
            <a:off x="1332381" y="1405974"/>
            <a:ext cx="5861172" cy="4831338"/>
            <a:chOff x="1332381" y="1405974"/>
            <a:chExt cx="5861172" cy="483133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8546A9DA-2087-40B7-A19D-334FD48ACDA3}"/>
                </a:ext>
              </a:extLst>
            </p:cNvPr>
            <p:cNvGrpSpPr/>
            <p:nvPr/>
          </p:nvGrpSpPr>
          <p:grpSpPr>
            <a:xfrm>
              <a:off x="1332381" y="1405974"/>
              <a:ext cx="5861172" cy="4831338"/>
              <a:chOff x="1257300" y="1344085"/>
              <a:chExt cx="6011333" cy="4955116"/>
            </a:xfrm>
          </p:grpSpPr>
          <p:pic>
            <p:nvPicPr>
              <p:cNvPr id="51" name="图片 2">
                <a:extLst>
                  <a:ext uri="{FF2B5EF4-FFF2-40B4-BE49-F238E27FC236}">
                    <a16:creationId xmlns:a16="http://schemas.microsoft.com/office/drawing/2014/main" xmlns="" id="{45CE80FD-DD25-4F21-BF2F-6E248E9A699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57300" y="1344085"/>
                <a:ext cx="6011333" cy="49551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55" name="图片 54">
                <a:extLst>
                  <a:ext uri="{FF2B5EF4-FFF2-40B4-BE49-F238E27FC236}">
                    <a16:creationId xmlns:a16="http://schemas.microsoft.com/office/drawing/2014/main" xmlns="" id="{29F4136D-BFB5-4291-9C3F-67D2DA312F5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567934" y="1646528"/>
                <a:ext cx="5415449" cy="3046190"/>
              </a:xfrm>
              <a:prstGeom prst="rect">
                <a:avLst/>
              </a:prstGeom>
            </p:spPr>
          </p:pic>
        </p:grpSp>
        <p:sp>
          <p:nvSpPr>
            <p:cNvPr id="56" name="矩形 55">
              <a:extLst>
                <a:ext uri="{FF2B5EF4-FFF2-40B4-BE49-F238E27FC236}">
                  <a16:creationId xmlns:a16="http://schemas.microsoft.com/office/drawing/2014/main" xmlns="" id="{F40E4420-DBF0-44C9-B516-8B6FF8C1B0F2}"/>
                </a:ext>
              </a:extLst>
            </p:cNvPr>
            <p:cNvSpPr/>
            <p:nvPr/>
          </p:nvSpPr>
          <p:spPr>
            <a:xfrm>
              <a:off x="3173420" y="2750142"/>
              <a:ext cx="2236510" cy="70788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rgbClr val="004899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Times New Roman" panose="02020603050405020304" pitchFamily="18" charset="0"/>
                </a:rPr>
                <a:t>输入文字</a:t>
              </a:r>
              <a:endParaRPr lang="en-US" altLang="zh-CN" sz="4000" dirty="0">
                <a:solidFill>
                  <a:srgbClr val="004899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69443C54-4ABD-4CCB-AACB-685C2BD0DD91}"/>
              </a:ext>
            </a:extLst>
          </p:cNvPr>
          <p:cNvGrpSpPr/>
          <p:nvPr/>
        </p:nvGrpSpPr>
        <p:grpSpPr>
          <a:xfrm>
            <a:off x="7812616" y="1215802"/>
            <a:ext cx="3291362" cy="3654791"/>
            <a:chOff x="7812616" y="1215802"/>
            <a:chExt cx="3291362" cy="3654791"/>
          </a:xfrm>
        </p:grpSpPr>
        <p:sp>
          <p:nvSpPr>
            <p:cNvPr id="70" name="矩形 69">
              <a:extLst>
                <a:ext uri="{FF2B5EF4-FFF2-40B4-BE49-F238E27FC236}">
                  <a16:creationId xmlns:a16="http://schemas.microsoft.com/office/drawing/2014/main" xmlns="" id="{4B70B291-3874-425F-BA9C-00CB32CC7746}"/>
                </a:ext>
              </a:extLst>
            </p:cNvPr>
            <p:cNvSpPr/>
            <p:nvPr/>
          </p:nvSpPr>
          <p:spPr>
            <a:xfrm>
              <a:off x="7812616" y="3646128"/>
              <a:ext cx="3291362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Clr>
                  <a:srgbClr val="0350FF"/>
                </a:buClr>
                <a:buSzPct val="75000"/>
                <a:buFont typeface="Wingdings" panose="05000000000000000000" pitchFamily="2" charset="2"/>
                <a:buChar char="u"/>
              </a:pPr>
              <a:r>
                <a:rPr lang="zh-CN" altLang="en-US" kern="0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点击此处输入文字</a:t>
              </a:r>
              <a:endParaRPr lang="en-US" altLang="zh-CN" kern="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xmlns="" id="{D493D1B2-8199-476B-B946-D1C10B9D53FB}"/>
                </a:ext>
              </a:extLst>
            </p:cNvPr>
            <p:cNvSpPr/>
            <p:nvPr/>
          </p:nvSpPr>
          <p:spPr>
            <a:xfrm>
              <a:off x="7812616" y="4073694"/>
              <a:ext cx="272203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Clr>
                  <a:srgbClr val="0350FF"/>
                </a:buClr>
                <a:buSzPct val="75000"/>
                <a:buFont typeface="Wingdings" panose="05000000000000000000" pitchFamily="2" charset="2"/>
                <a:buChar char="u"/>
              </a:pPr>
              <a:r>
                <a:rPr lang="zh-CN" altLang="en-US" kern="0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点击此处输入文字</a:t>
              </a:r>
              <a:endParaRPr lang="en-US" altLang="zh-CN" kern="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4" name="矩形 73">
              <a:extLst>
                <a:ext uri="{FF2B5EF4-FFF2-40B4-BE49-F238E27FC236}">
                  <a16:creationId xmlns:a16="http://schemas.microsoft.com/office/drawing/2014/main" xmlns="" id="{A1BE2CF5-C0D4-4A50-9A78-48D9482FD09C}"/>
                </a:ext>
              </a:extLst>
            </p:cNvPr>
            <p:cNvSpPr/>
            <p:nvPr/>
          </p:nvSpPr>
          <p:spPr>
            <a:xfrm>
              <a:off x="7812616" y="4501261"/>
              <a:ext cx="3007784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285750" indent="-285750">
                <a:buClr>
                  <a:srgbClr val="0350FF"/>
                </a:buClr>
                <a:buSzPct val="75000"/>
                <a:buFont typeface="Wingdings" panose="05000000000000000000" pitchFamily="2" charset="2"/>
                <a:buChar char="u"/>
              </a:pPr>
              <a:r>
                <a:rPr lang="zh-CN" altLang="en-US" kern="0" dirty="0">
                  <a:solidFill>
                    <a:srgbClr val="000000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点击此处输入文字</a:t>
              </a:r>
              <a:endParaRPr lang="en-US" altLang="zh-CN" kern="0" dirty="0">
                <a:solidFill>
                  <a:srgbClr val="00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  <p:sp>
          <p:nvSpPr>
            <p:cNvPr id="77" name="矩形 76">
              <a:extLst>
                <a:ext uri="{FF2B5EF4-FFF2-40B4-BE49-F238E27FC236}">
                  <a16:creationId xmlns:a16="http://schemas.microsoft.com/office/drawing/2014/main" xmlns="" id="{E6934D00-0574-4BF2-9904-4E16A2652CD5}"/>
                </a:ext>
              </a:extLst>
            </p:cNvPr>
            <p:cNvSpPr/>
            <p:nvPr/>
          </p:nvSpPr>
          <p:spPr>
            <a:xfrm>
              <a:off x="7981344" y="1910776"/>
              <a:ext cx="2686655" cy="107721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3200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仿宋_GB2312"/>
                </a:rPr>
                <a:t>集团公司演示</a:t>
              </a:r>
              <a:endParaRPr lang="en-US" altLang="zh-CN" sz="3200" kern="0" dirty="0">
                <a:solidFill>
                  <a:srgbClr val="404040"/>
                </a:solidFill>
                <a:latin typeface="方正大标宋简体" panose="02010601030101010101" pitchFamily="2" charset="-122"/>
                <a:ea typeface="方正大标宋简体" panose="02010601030101010101" pitchFamily="2" charset="-122"/>
                <a:cs typeface="仿宋_GB2312"/>
              </a:endParaRPr>
            </a:p>
            <a:p>
              <a:r>
                <a:rPr lang="zh-CN" altLang="en-US" sz="3200" kern="0" dirty="0">
                  <a:solidFill>
                    <a:srgbClr val="404040"/>
                  </a:solidFill>
                  <a:latin typeface="方正大标宋简体" panose="02010601030101010101" pitchFamily="2" charset="-122"/>
                  <a:ea typeface="方正大标宋简体" panose="02010601030101010101" pitchFamily="2" charset="-122"/>
                  <a:cs typeface="仿宋_GB2312"/>
                </a:rPr>
                <a:t>方案定制</a:t>
              </a: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xmlns="" id="{573EF5A1-E4FB-4500-9B93-EB045C6D50B6}"/>
                </a:ext>
              </a:extLst>
            </p:cNvPr>
            <p:cNvGrpSpPr/>
            <p:nvPr/>
          </p:nvGrpSpPr>
          <p:grpSpPr>
            <a:xfrm>
              <a:off x="7906124" y="1215802"/>
              <a:ext cx="2222324" cy="2163982"/>
              <a:chOff x="1439621" y="800715"/>
              <a:chExt cx="3440586" cy="3181342"/>
            </a:xfrm>
          </p:grpSpPr>
          <p:sp>
            <p:nvSpPr>
              <p:cNvPr id="101" name="任意多边形 10">
                <a:extLst>
                  <a:ext uri="{FF2B5EF4-FFF2-40B4-BE49-F238E27FC236}">
                    <a16:creationId xmlns:a16="http://schemas.microsoft.com/office/drawing/2014/main" xmlns="" id="{DA5844AE-133C-4173-9D41-B1F939A6814E}"/>
                  </a:ext>
                </a:extLst>
              </p:cNvPr>
              <p:cNvSpPr/>
              <p:nvPr/>
            </p:nvSpPr>
            <p:spPr>
              <a:xfrm flipH="1">
                <a:off x="1439621" y="3502654"/>
                <a:ext cx="519434" cy="479403"/>
              </a:xfrm>
              <a:custGeom>
                <a:avLst/>
                <a:gdLst>
                  <a:gd name="connsiteX0" fmla="*/ 0 w 0"/>
                  <a:gd name="connsiteY0" fmla="*/ 0 h 962025"/>
                  <a:gd name="connsiteX1" fmla="*/ 0 w 0"/>
                  <a:gd name="connsiteY1" fmla="*/ 962025 h 962025"/>
                  <a:gd name="connsiteX0" fmla="*/ 0 w 268756"/>
                  <a:gd name="connsiteY0" fmla="*/ 0 h 17299"/>
                  <a:gd name="connsiteX1" fmla="*/ 268756 w 268756"/>
                  <a:gd name="connsiteY1" fmla="*/ 17299 h 17299"/>
                  <a:gd name="connsiteX0" fmla="*/ 0 w 302090"/>
                  <a:gd name="connsiteY0" fmla="*/ 0 h 19781"/>
                  <a:gd name="connsiteX1" fmla="*/ 302090 w 302090"/>
                  <a:gd name="connsiteY1" fmla="*/ 19781 h 19781"/>
                  <a:gd name="connsiteX0" fmla="*/ 0 w 695848"/>
                  <a:gd name="connsiteY0" fmla="*/ 0 h 45328"/>
                  <a:gd name="connsiteX1" fmla="*/ 695848 w 695848"/>
                  <a:gd name="connsiteY1" fmla="*/ 45328 h 45328"/>
                  <a:gd name="connsiteX0" fmla="*/ 0 w 635430"/>
                  <a:gd name="connsiteY0" fmla="*/ 0 h 41094"/>
                  <a:gd name="connsiteX1" fmla="*/ 635430 w 635430"/>
                  <a:gd name="connsiteY1" fmla="*/ 41094 h 4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430" h="41094">
                    <a:moveTo>
                      <a:pt x="0" y="0"/>
                    </a:moveTo>
                    <a:lnTo>
                      <a:pt x="635430" y="41094"/>
                    </a:lnTo>
                  </a:path>
                </a:pathLst>
              </a:custGeom>
              <a:noFill/>
              <a:ln w="3175">
                <a:solidFill>
                  <a:srgbClr val="035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102" name="任意多边形 11">
                <a:extLst>
                  <a:ext uri="{FF2B5EF4-FFF2-40B4-BE49-F238E27FC236}">
                    <a16:creationId xmlns:a16="http://schemas.microsoft.com/office/drawing/2014/main" xmlns="" id="{8409DD55-2C13-484F-B001-0D8D03190806}"/>
                  </a:ext>
                </a:extLst>
              </p:cNvPr>
              <p:cNvSpPr/>
              <p:nvPr/>
            </p:nvSpPr>
            <p:spPr>
              <a:xfrm flipH="1">
                <a:off x="3735324" y="800715"/>
                <a:ext cx="1144883" cy="1056648"/>
              </a:xfrm>
              <a:custGeom>
                <a:avLst/>
                <a:gdLst>
                  <a:gd name="connsiteX0" fmla="*/ 0 w 0"/>
                  <a:gd name="connsiteY0" fmla="*/ 0 h 962025"/>
                  <a:gd name="connsiteX1" fmla="*/ 0 w 0"/>
                  <a:gd name="connsiteY1" fmla="*/ 962025 h 962025"/>
                  <a:gd name="connsiteX0" fmla="*/ 0 w 268756"/>
                  <a:gd name="connsiteY0" fmla="*/ 0 h 17299"/>
                  <a:gd name="connsiteX1" fmla="*/ 268756 w 268756"/>
                  <a:gd name="connsiteY1" fmla="*/ 17299 h 17299"/>
                  <a:gd name="connsiteX0" fmla="*/ 0 w 302090"/>
                  <a:gd name="connsiteY0" fmla="*/ 0 h 19781"/>
                  <a:gd name="connsiteX1" fmla="*/ 302090 w 302090"/>
                  <a:gd name="connsiteY1" fmla="*/ 19781 h 19781"/>
                  <a:gd name="connsiteX0" fmla="*/ 0 w 695848"/>
                  <a:gd name="connsiteY0" fmla="*/ 0 h 45328"/>
                  <a:gd name="connsiteX1" fmla="*/ 695848 w 695848"/>
                  <a:gd name="connsiteY1" fmla="*/ 45328 h 45328"/>
                  <a:gd name="connsiteX0" fmla="*/ 0 w 635430"/>
                  <a:gd name="connsiteY0" fmla="*/ 0 h 41094"/>
                  <a:gd name="connsiteX1" fmla="*/ 635430 w 635430"/>
                  <a:gd name="connsiteY1" fmla="*/ 41094 h 41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35430" h="41094">
                    <a:moveTo>
                      <a:pt x="0" y="0"/>
                    </a:moveTo>
                    <a:lnTo>
                      <a:pt x="635430" y="41094"/>
                    </a:lnTo>
                  </a:path>
                </a:pathLst>
              </a:custGeom>
              <a:noFill/>
              <a:ln w="3175">
                <a:solidFill>
                  <a:srgbClr val="0350FF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xmlns="" id="{F91A1514-F08E-4A85-9DEB-F1001BB8A883}"/>
              </a:ext>
            </a:extLst>
          </p:cNvPr>
          <p:cNvGrpSpPr/>
          <p:nvPr/>
        </p:nvGrpSpPr>
        <p:grpSpPr>
          <a:xfrm>
            <a:off x="11107569" y="240478"/>
            <a:ext cx="876910" cy="232705"/>
            <a:chOff x="12520572" y="335728"/>
            <a:chExt cx="876910" cy="232705"/>
          </a:xfrm>
        </p:grpSpPr>
        <p:grpSp>
          <p:nvGrpSpPr>
            <p:cNvPr id="69" name="组合 68">
              <a:extLst>
                <a:ext uri="{FF2B5EF4-FFF2-40B4-BE49-F238E27FC236}">
                  <a16:creationId xmlns:a16="http://schemas.microsoft.com/office/drawing/2014/main" xmlns="" id="{41A691D0-E4BD-4113-B0E8-3C2932460328}"/>
                </a:ext>
              </a:extLst>
            </p:cNvPr>
            <p:cNvGrpSpPr/>
            <p:nvPr/>
          </p:nvGrpSpPr>
          <p:grpSpPr>
            <a:xfrm>
              <a:off x="12520572" y="335728"/>
              <a:ext cx="236969" cy="232705"/>
              <a:chOff x="2201511" y="730251"/>
              <a:chExt cx="617538" cy="606426"/>
            </a:xfrm>
            <a:solidFill>
              <a:srgbClr val="A0001E"/>
            </a:solidFill>
          </p:grpSpPr>
          <p:sp>
            <p:nvSpPr>
              <p:cNvPr id="113" name="Freeform 43">
                <a:extLst>
                  <a:ext uri="{FF2B5EF4-FFF2-40B4-BE49-F238E27FC236}">
                    <a16:creationId xmlns:a16="http://schemas.microsoft.com/office/drawing/2014/main" xmlns="" id="{AEC585A0-0463-4969-847B-B3892A2E7641}"/>
                  </a:ext>
                </a:extLst>
              </p:cNvPr>
              <p:cNvSpPr/>
              <p:nvPr/>
            </p:nvSpPr>
            <p:spPr bwMode="auto">
              <a:xfrm>
                <a:off x="2201511" y="730251"/>
                <a:ext cx="328613" cy="606425"/>
              </a:xfrm>
              <a:custGeom>
                <a:avLst/>
                <a:gdLst>
                  <a:gd name="T0" fmla="*/ 0 w 207"/>
                  <a:gd name="T1" fmla="*/ 0 h 382"/>
                  <a:gd name="T2" fmla="*/ 0 w 207"/>
                  <a:gd name="T3" fmla="*/ 382 h 382"/>
                  <a:gd name="T4" fmla="*/ 207 w 207"/>
                  <a:gd name="T5" fmla="*/ 0 h 382"/>
                  <a:gd name="T6" fmla="*/ 0 w 207"/>
                  <a:gd name="T7" fmla="*/ 0 h 3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7" h="382">
                    <a:moveTo>
                      <a:pt x="0" y="0"/>
                    </a:moveTo>
                    <a:lnTo>
                      <a:pt x="0" y="382"/>
                    </a:lnTo>
                    <a:lnTo>
                      <a:pt x="207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4">
                <a:extLst>
                  <a:ext uri="{FF2B5EF4-FFF2-40B4-BE49-F238E27FC236}">
                    <a16:creationId xmlns:a16="http://schemas.microsoft.com/office/drawing/2014/main" xmlns="" id="{FB7E3DD1-5A93-4D99-9FDA-17DB6F6CD95F}"/>
                  </a:ext>
                </a:extLst>
              </p:cNvPr>
              <p:cNvSpPr/>
              <p:nvPr/>
            </p:nvSpPr>
            <p:spPr bwMode="auto">
              <a:xfrm>
                <a:off x="2347561" y="776289"/>
                <a:ext cx="471488" cy="560388"/>
              </a:xfrm>
              <a:custGeom>
                <a:avLst/>
                <a:gdLst>
                  <a:gd name="T0" fmla="*/ 173 w 297"/>
                  <a:gd name="T1" fmla="*/ 0 h 353"/>
                  <a:gd name="T2" fmla="*/ 115 w 297"/>
                  <a:gd name="T3" fmla="*/ 102 h 353"/>
                  <a:gd name="T4" fmla="*/ 163 w 297"/>
                  <a:gd name="T5" fmla="*/ 166 h 353"/>
                  <a:gd name="T6" fmla="*/ 67 w 297"/>
                  <a:gd name="T7" fmla="*/ 195 h 353"/>
                  <a:gd name="T8" fmla="*/ 0 w 297"/>
                  <a:gd name="T9" fmla="*/ 314 h 353"/>
                  <a:gd name="T10" fmla="*/ 132 w 297"/>
                  <a:gd name="T11" fmla="*/ 267 h 353"/>
                  <a:gd name="T12" fmla="*/ 191 w 297"/>
                  <a:gd name="T13" fmla="*/ 353 h 353"/>
                  <a:gd name="T14" fmla="*/ 181 w 297"/>
                  <a:gd name="T15" fmla="*/ 251 h 353"/>
                  <a:gd name="T16" fmla="*/ 297 w 297"/>
                  <a:gd name="T17" fmla="*/ 212 h 353"/>
                  <a:gd name="T18" fmla="*/ 173 w 297"/>
                  <a:gd name="T19" fmla="*/ 0 h 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97" h="353">
                    <a:moveTo>
                      <a:pt x="173" y="0"/>
                    </a:moveTo>
                    <a:lnTo>
                      <a:pt x="115" y="102"/>
                    </a:lnTo>
                    <a:lnTo>
                      <a:pt x="163" y="166"/>
                    </a:lnTo>
                    <a:lnTo>
                      <a:pt x="67" y="195"/>
                    </a:lnTo>
                    <a:lnTo>
                      <a:pt x="0" y="314"/>
                    </a:lnTo>
                    <a:lnTo>
                      <a:pt x="132" y="267"/>
                    </a:lnTo>
                    <a:lnTo>
                      <a:pt x="191" y="353"/>
                    </a:lnTo>
                    <a:lnTo>
                      <a:pt x="181" y="251"/>
                    </a:lnTo>
                    <a:lnTo>
                      <a:pt x="297" y="212"/>
                    </a:lnTo>
                    <a:lnTo>
                      <a:pt x="1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grpSp>
          <p:nvGrpSpPr>
            <p:cNvPr id="71" name="组合 70">
              <a:extLst>
                <a:ext uri="{FF2B5EF4-FFF2-40B4-BE49-F238E27FC236}">
                  <a16:creationId xmlns:a16="http://schemas.microsoft.com/office/drawing/2014/main" xmlns="" id="{FC2A9018-C1CC-4EC2-B79D-57B97BF0DCFB}"/>
                </a:ext>
              </a:extLst>
            </p:cNvPr>
            <p:cNvGrpSpPr/>
            <p:nvPr/>
          </p:nvGrpSpPr>
          <p:grpSpPr>
            <a:xfrm>
              <a:off x="12780291" y="335728"/>
              <a:ext cx="617191" cy="232095"/>
              <a:chOff x="3474748" y="1823705"/>
              <a:chExt cx="3353171" cy="1260963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76" name="Freeform 45">
                <a:extLst>
                  <a:ext uri="{FF2B5EF4-FFF2-40B4-BE49-F238E27FC236}">
                    <a16:creationId xmlns:a16="http://schemas.microsoft.com/office/drawing/2014/main" xmlns="" id="{2E16A961-8C4B-4AB7-8A17-64895CA6F04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8" name="Freeform 46">
                <a:extLst>
                  <a:ext uri="{FF2B5EF4-FFF2-40B4-BE49-F238E27FC236}">
                    <a16:creationId xmlns:a16="http://schemas.microsoft.com/office/drawing/2014/main" xmlns="" id="{08B39E7B-3504-473E-A5B0-736703CCBF8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79" name="Freeform 47">
                <a:extLst>
                  <a:ext uri="{FF2B5EF4-FFF2-40B4-BE49-F238E27FC236}">
                    <a16:creationId xmlns:a16="http://schemas.microsoft.com/office/drawing/2014/main" xmlns="" id="{368F0723-F502-4638-8AFA-695699DF054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0" name="Rectangle 48">
                <a:extLst>
                  <a:ext uri="{FF2B5EF4-FFF2-40B4-BE49-F238E27FC236}">
                    <a16:creationId xmlns:a16="http://schemas.microsoft.com/office/drawing/2014/main" xmlns="" id="{AB0EB2C3-9107-4A47-9573-A2EC9B407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1" name="Freeform 49">
                <a:extLst>
                  <a:ext uri="{FF2B5EF4-FFF2-40B4-BE49-F238E27FC236}">
                    <a16:creationId xmlns:a16="http://schemas.microsoft.com/office/drawing/2014/main" xmlns="" id="{B877680F-4CD8-47D6-99B8-8B9B27D245D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2" name="Freeform 50">
                <a:extLst>
                  <a:ext uri="{FF2B5EF4-FFF2-40B4-BE49-F238E27FC236}">
                    <a16:creationId xmlns:a16="http://schemas.microsoft.com/office/drawing/2014/main" xmlns="" id="{9CE62DBC-C590-4E5B-8072-F2135CC45D86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3" name="Freeform 51">
                <a:extLst>
                  <a:ext uri="{FF2B5EF4-FFF2-40B4-BE49-F238E27FC236}">
                    <a16:creationId xmlns:a16="http://schemas.microsoft.com/office/drawing/2014/main" xmlns="" id="{27B62DB8-7D56-42B6-A497-081458D38572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4" name="Rectangle 52">
                <a:extLst>
                  <a:ext uri="{FF2B5EF4-FFF2-40B4-BE49-F238E27FC236}">
                    <a16:creationId xmlns:a16="http://schemas.microsoft.com/office/drawing/2014/main" xmlns="" id="{EF54BBE6-BCCB-4282-9D45-5BDE0BFF22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5" name="Freeform 53">
                <a:extLst>
                  <a:ext uri="{FF2B5EF4-FFF2-40B4-BE49-F238E27FC236}">
                    <a16:creationId xmlns:a16="http://schemas.microsoft.com/office/drawing/2014/main" xmlns="" id="{89A4157D-8D39-4D9A-94C6-E80C58EC2DDD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6" name="Freeform 54">
                <a:extLst>
                  <a:ext uri="{FF2B5EF4-FFF2-40B4-BE49-F238E27FC236}">
                    <a16:creationId xmlns:a16="http://schemas.microsoft.com/office/drawing/2014/main" xmlns="" id="{CE7F603C-AA9C-470E-8C95-C35904FF298C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7" name="Freeform 55">
                <a:extLst>
                  <a:ext uri="{FF2B5EF4-FFF2-40B4-BE49-F238E27FC236}">
                    <a16:creationId xmlns:a16="http://schemas.microsoft.com/office/drawing/2014/main" xmlns="" id="{2AA67349-B5FB-4ECD-BC26-AAF40A206D6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509970" y="2750054"/>
                <a:ext cx="341658" cy="334614"/>
              </a:xfrm>
              <a:custGeom>
                <a:avLst/>
                <a:gdLst>
                  <a:gd name="T0" fmla="*/ 46 w 57"/>
                  <a:gd name="T1" fmla="*/ 28 h 56"/>
                  <a:gd name="T2" fmla="*/ 51 w 57"/>
                  <a:gd name="T3" fmla="*/ 26 h 56"/>
                  <a:gd name="T4" fmla="*/ 54 w 57"/>
                  <a:gd name="T5" fmla="*/ 21 h 56"/>
                  <a:gd name="T6" fmla="*/ 55 w 57"/>
                  <a:gd name="T7" fmla="*/ 16 h 56"/>
                  <a:gd name="T8" fmla="*/ 54 w 57"/>
                  <a:gd name="T9" fmla="*/ 11 h 56"/>
                  <a:gd name="T10" fmla="*/ 51 w 57"/>
                  <a:gd name="T11" fmla="*/ 6 h 56"/>
                  <a:gd name="T12" fmla="*/ 46 w 57"/>
                  <a:gd name="T13" fmla="*/ 4 h 56"/>
                  <a:gd name="T14" fmla="*/ 41 w 57"/>
                  <a:gd name="T15" fmla="*/ 3 h 56"/>
                  <a:gd name="T16" fmla="*/ 2 w 57"/>
                  <a:gd name="T17" fmla="*/ 3 h 56"/>
                  <a:gd name="T18" fmla="*/ 2 w 57"/>
                  <a:gd name="T19" fmla="*/ 30 h 56"/>
                  <a:gd name="T20" fmla="*/ 41 w 57"/>
                  <a:gd name="T21" fmla="*/ 30 h 56"/>
                  <a:gd name="T22" fmla="*/ 46 w 57"/>
                  <a:gd name="T23" fmla="*/ 28 h 56"/>
                  <a:gd name="T24" fmla="*/ 46 w 57"/>
                  <a:gd name="T25" fmla="*/ 28 h 56"/>
                  <a:gd name="T26" fmla="*/ 0 w 57"/>
                  <a:gd name="T27" fmla="*/ 0 h 56"/>
                  <a:gd name="T28" fmla="*/ 41 w 57"/>
                  <a:gd name="T29" fmla="*/ 0 h 56"/>
                  <a:gd name="T30" fmla="*/ 47 w 57"/>
                  <a:gd name="T31" fmla="*/ 2 h 56"/>
                  <a:gd name="T32" fmla="*/ 52 w 57"/>
                  <a:gd name="T33" fmla="*/ 5 h 56"/>
                  <a:gd name="T34" fmla="*/ 56 w 57"/>
                  <a:gd name="T35" fmla="*/ 10 h 56"/>
                  <a:gd name="T36" fmla="*/ 57 w 57"/>
                  <a:gd name="T37" fmla="*/ 16 h 56"/>
                  <a:gd name="T38" fmla="*/ 56 w 57"/>
                  <a:gd name="T39" fmla="*/ 22 h 56"/>
                  <a:gd name="T40" fmla="*/ 52 w 57"/>
                  <a:gd name="T41" fmla="*/ 27 h 56"/>
                  <a:gd name="T42" fmla="*/ 47 w 57"/>
                  <a:gd name="T43" fmla="*/ 31 h 56"/>
                  <a:gd name="T44" fmla="*/ 41 w 57"/>
                  <a:gd name="T45" fmla="*/ 32 h 56"/>
                  <a:gd name="T46" fmla="*/ 41 w 57"/>
                  <a:gd name="T47" fmla="*/ 32 h 56"/>
                  <a:gd name="T48" fmla="*/ 57 w 57"/>
                  <a:gd name="T49" fmla="*/ 56 h 56"/>
                  <a:gd name="T50" fmla="*/ 55 w 57"/>
                  <a:gd name="T51" fmla="*/ 56 h 56"/>
                  <a:gd name="T52" fmla="*/ 38 w 57"/>
                  <a:gd name="T53" fmla="*/ 32 h 56"/>
                  <a:gd name="T54" fmla="*/ 2 w 57"/>
                  <a:gd name="T55" fmla="*/ 32 h 56"/>
                  <a:gd name="T56" fmla="*/ 2 w 57"/>
                  <a:gd name="T57" fmla="*/ 56 h 56"/>
                  <a:gd name="T58" fmla="*/ 0 w 57"/>
                  <a:gd name="T59" fmla="*/ 56 h 56"/>
                  <a:gd name="T60" fmla="*/ 0 w 57"/>
                  <a:gd name="T6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57" h="56">
                    <a:moveTo>
                      <a:pt x="46" y="28"/>
                    </a:moveTo>
                    <a:cubicBezTo>
                      <a:pt x="48" y="28"/>
                      <a:pt x="50" y="27"/>
                      <a:pt x="51" y="26"/>
                    </a:cubicBezTo>
                    <a:cubicBezTo>
                      <a:pt x="52" y="24"/>
                      <a:pt x="53" y="23"/>
                      <a:pt x="54" y="21"/>
                    </a:cubicBezTo>
                    <a:cubicBezTo>
                      <a:pt x="54" y="20"/>
                      <a:pt x="55" y="18"/>
                      <a:pt x="55" y="16"/>
                    </a:cubicBezTo>
                    <a:cubicBezTo>
                      <a:pt x="55" y="14"/>
                      <a:pt x="54" y="12"/>
                      <a:pt x="54" y="11"/>
                    </a:cubicBezTo>
                    <a:cubicBezTo>
                      <a:pt x="53" y="9"/>
                      <a:pt x="52" y="8"/>
                      <a:pt x="51" y="6"/>
                    </a:cubicBezTo>
                    <a:cubicBezTo>
                      <a:pt x="50" y="5"/>
                      <a:pt x="48" y="4"/>
                      <a:pt x="46" y="4"/>
                    </a:cubicBezTo>
                    <a:cubicBezTo>
                      <a:pt x="45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3" y="30"/>
                      <a:pt x="45" y="29"/>
                      <a:pt x="46" y="28"/>
                    </a:cubicBezTo>
                    <a:cubicBezTo>
                      <a:pt x="46" y="28"/>
                      <a:pt x="46" y="28"/>
                      <a:pt x="46" y="28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4" y="6"/>
                      <a:pt x="55" y="8"/>
                      <a:pt x="56" y="10"/>
                    </a:cubicBezTo>
                    <a:cubicBezTo>
                      <a:pt x="57" y="12"/>
                      <a:pt x="57" y="14"/>
                      <a:pt x="57" y="16"/>
                    </a:cubicBezTo>
                    <a:cubicBezTo>
                      <a:pt x="57" y="18"/>
                      <a:pt x="57" y="20"/>
                      <a:pt x="56" y="22"/>
                    </a:cubicBezTo>
                    <a:cubicBezTo>
                      <a:pt x="55" y="24"/>
                      <a:pt x="54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41" y="32"/>
                      <a:pt x="41" y="32"/>
                      <a:pt x="41" y="32"/>
                    </a:cubicBezTo>
                    <a:cubicBezTo>
                      <a:pt x="57" y="56"/>
                      <a:pt x="57" y="56"/>
                      <a:pt x="57" y="56"/>
                    </a:cubicBezTo>
                    <a:cubicBezTo>
                      <a:pt x="55" y="56"/>
                      <a:pt x="55" y="56"/>
                      <a:pt x="55" y="56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8" name="Freeform 56">
                <a:extLst>
                  <a:ext uri="{FF2B5EF4-FFF2-40B4-BE49-F238E27FC236}">
                    <a16:creationId xmlns:a16="http://schemas.microsoft.com/office/drawing/2014/main" xmlns="" id="{BAFA7A2F-F31B-42A1-AEA5-629197C3FA5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869239" y="2750054"/>
                <a:ext cx="341658" cy="334614"/>
              </a:xfrm>
              <a:custGeom>
                <a:avLst/>
                <a:gdLst>
                  <a:gd name="T0" fmla="*/ 10 w 97"/>
                  <a:gd name="T1" fmla="*/ 85 h 95"/>
                  <a:gd name="T2" fmla="*/ 87 w 97"/>
                  <a:gd name="T3" fmla="*/ 85 h 95"/>
                  <a:gd name="T4" fmla="*/ 48 w 97"/>
                  <a:gd name="T5" fmla="*/ 5 h 95"/>
                  <a:gd name="T6" fmla="*/ 10 w 97"/>
                  <a:gd name="T7" fmla="*/ 85 h 95"/>
                  <a:gd name="T8" fmla="*/ 10 w 97"/>
                  <a:gd name="T9" fmla="*/ 85 h 95"/>
                  <a:gd name="T10" fmla="*/ 97 w 97"/>
                  <a:gd name="T11" fmla="*/ 95 h 95"/>
                  <a:gd name="T12" fmla="*/ 92 w 97"/>
                  <a:gd name="T13" fmla="*/ 95 h 95"/>
                  <a:gd name="T14" fmla="*/ 89 w 97"/>
                  <a:gd name="T15" fmla="*/ 89 h 95"/>
                  <a:gd name="T16" fmla="*/ 7 w 97"/>
                  <a:gd name="T17" fmla="*/ 89 h 95"/>
                  <a:gd name="T18" fmla="*/ 4 w 97"/>
                  <a:gd name="T19" fmla="*/ 95 h 95"/>
                  <a:gd name="T20" fmla="*/ 0 w 97"/>
                  <a:gd name="T21" fmla="*/ 95 h 95"/>
                  <a:gd name="T22" fmla="*/ 46 w 97"/>
                  <a:gd name="T23" fmla="*/ 0 h 95"/>
                  <a:gd name="T24" fmla="*/ 50 w 97"/>
                  <a:gd name="T25" fmla="*/ 0 h 95"/>
                  <a:gd name="T26" fmla="*/ 97 w 97"/>
                  <a:gd name="T2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7" h="95">
                    <a:moveTo>
                      <a:pt x="10" y="85"/>
                    </a:moveTo>
                    <a:lnTo>
                      <a:pt x="87" y="85"/>
                    </a:lnTo>
                    <a:lnTo>
                      <a:pt x="48" y="5"/>
                    </a:lnTo>
                    <a:lnTo>
                      <a:pt x="10" y="85"/>
                    </a:lnTo>
                    <a:lnTo>
                      <a:pt x="10" y="85"/>
                    </a:lnTo>
                    <a:close/>
                    <a:moveTo>
                      <a:pt x="97" y="95"/>
                    </a:moveTo>
                    <a:lnTo>
                      <a:pt x="92" y="95"/>
                    </a:lnTo>
                    <a:lnTo>
                      <a:pt x="89" y="89"/>
                    </a:lnTo>
                    <a:lnTo>
                      <a:pt x="7" y="89"/>
                    </a:lnTo>
                    <a:lnTo>
                      <a:pt x="4" y="95"/>
                    </a:lnTo>
                    <a:lnTo>
                      <a:pt x="0" y="95"/>
                    </a:lnTo>
                    <a:lnTo>
                      <a:pt x="46" y="0"/>
                    </a:lnTo>
                    <a:lnTo>
                      <a:pt x="50" y="0"/>
                    </a:lnTo>
                    <a:lnTo>
                      <a:pt x="97" y="9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89" name="Freeform 57">
                <a:extLst>
                  <a:ext uri="{FF2B5EF4-FFF2-40B4-BE49-F238E27FC236}">
                    <a16:creationId xmlns:a16="http://schemas.microsoft.com/office/drawing/2014/main" xmlns="" id="{E59DD95B-EB76-417F-A674-142EE6A75E1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228507" y="2750054"/>
                <a:ext cx="341658" cy="334614"/>
              </a:xfrm>
              <a:custGeom>
                <a:avLst/>
                <a:gdLst>
                  <a:gd name="T0" fmla="*/ 41 w 57"/>
                  <a:gd name="T1" fmla="*/ 30 h 56"/>
                  <a:gd name="T2" fmla="*/ 46 w 57"/>
                  <a:gd name="T3" fmla="*/ 28 h 56"/>
                  <a:gd name="T4" fmla="*/ 50 w 57"/>
                  <a:gd name="T5" fmla="*/ 26 h 56"/>
                  <a:gd name="T6" fmla="*/ 53 w 57"/>
                  <a:gd name="T7" fmla="*/ 21 h 56"/>
                  <a:gd name="T8" fmla="*/ 54 w 57"/>
                  <a:gd name="T9" fmla="*/ 16 h 56"/>
                  <a:gd name="T10" fmla="*/ 53 w 57"/>
                  <a:gd name="T11" fmla="*/ 11 h 56"/>
                  <a:gd name="T12" fmla="*/ 50 w 57"/>
                  <a:gd name="T13" fmla="*/ 6 h 56"/>
                  <a:gd name="T14" fmla="*/ 46 w 57"/>
                  <a:gd name="T15" fmla="*/ 4 h 56"/>
                  <a:gd name="T16" fmla="*/ 41 w 57"/>
                  <a:gd name="T17" fmla="*/ 3 h 56"/>
                  <a:gd name="T18" fmla="*/ 2 w 57"/>
                  <a:gd name="T19" fmla="*/ 3 h 56"/>
                  <a:gd name="T20" fmla="*/ 2 w 57"/>
                  <a:gd name="T21" fmla="*/ 30 h 56"/>
                  <a:gd name="T22" fmla="*/ 41 w 57"/>
                  <a:gd name="T23" fmla="*/ 30 h 56"/>
                  <a:gd name="T24" fmla="*/ 0 w 57"/>
                  <a:gd name="T25" fmla="*/ 0 h 56"/>
                  <a:gd name="T26" fmla="*/ 41 w 57"/>
                  <a:gd name="T27" fmla="*/ 0 h 56"/>
                  <a:gd name="T28" fmla="*/ 47 w 57"/>
                  <a:gd name="T29" fmla="*/ 2 h 56"/>
                  <a:gd name="T30" fmla="*/ 52 w 57"/>
                  <a:gd name="T31" fmla="*/ 5 h 56"/>
                  <a:gd name="T32" fmla="*/ 55 w 57"/>
                  <a:gd name="T33" fmla="*/ 10 h 56"/>
                  <a:gd name="T34" fmla="*/ 57 w 57"/>
                  <a:gd name="T35" fmla="*/ 16 h 56"/>
                  <a:gd name="T36" fmla="*/ 55 w 57"/>
                  <a:gd name="T37" fmla="*/ 22 h 56"/>
                  <a:gd name="T38" fmla="*/ 52 w 57"/>
                  <a:gd name="T39" fmla="*/ 27 h 56"/>
                  <a:gd name="T40" fmla="*/ 47 w 57"/>
                  <a:gd name="T41" fmla="*/ 31 h 56"/>
                  <a:gd name="T42" fmla="*/ 41 w 57"/>
                  <a:gd name="T43" fmla="*/ 32 h 56"/>
                  <a:gd name="T44" fmla="*/ 2 w 57"/>
                  <a:gd name="T45" fmla="*/ 32 h 56"/>
                  <a:gd name="T46" fmla="*/ 2 w 57"/>
                  <a:gd name="T47" fmla="*/ 56 h 56"/>
                  <a:gd name="T48" fmla="*/ 0 w 57"/>
                  <a:gd name="T49" fmla="*/ 56 h 56"/>
                  <a:gd name="T50" fmla="*/ 0 w 57"/>
                  <a:gd name="T51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7" h="56">
                    <a:moveTo>
                      <a:pt x="41" y="30"/>
                    </a:moveTo>
                    <a:cubicBezTo>
                      <a:pt x="43" y="30"/>
                      <a:pt x="44" y="29"/>
                      <a:pt x="46" y="28"/>
                    </a:cubicBezTo>
                    <a:cubicBezTo>
                      <a:pt x="48" y="28"/>
                      <a:pt x="49" y="27"/>
                      <a:pt x="50" y="26"/>
                    </a:cubicBezTo>
                    <a:cubicBezTo>
                      <a:pt x="52" y="24"/>
                      <a:pt x="53" y="23"/>
                      <a:pt x="53" y="21"/>
                    </a:cubicBezTo>
                    <a:cubicBezTo>
                      <a:pt x="54" y="20"/>
                      <a:pt x="54" y="18"/>
                      <a:pt x="54" y="16"/>
                    </a:cubicBezTo>
                    <a:cubicBezTo>
                      <a:pt x="54" y="14"/>
                      <a:pt x="54" y="12"/>
                      <a:pt x="53" y="11"/>
                    </a:cubicBezTo>
                    <a:cubicBezTo>
                      <a:pt x="53" y="9"/>
                      <a:pt x="52" y="8"/>
                      <a:pt x="50" y="6"/>
                    </a:cubicBezTo>
                    <a:cubicBezTo>
                      <a:pt x="49" y="5"/>
                      <a:pt x="48" y="4"/>
                      <a:pt x="46" y="4"/>
                    </a:cubicBezTo>
                    <a:cubicBezTo>
                      <a:pt x="44" y="3"/>
                      <a:pt x="43" y="3"/>
                      <a:pt x="4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0"/>
                      <a:pt x="2" y="30"/>
                      <a:pt x="2" y="30"/>
                    </a:cubicBezTo>
                    <a:cubicBezTo>
                      <a:pt x="41" y="30"/>
                      <a:pt x="41" y="30"/>
                      <a:pt x="41" y="30"/>
                    </a:cubicBezTo>
                    <a:close/>
                    <a:moveTo>
                      <a:pt x="0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43" y="0"/>
                      <a:pt x="45" y="1"/>
                      <a:pt x="47" y="2"/>
                    </a:cubicBezTo>
                    <a:cubicBezTo>
                      <a:pt x="49" y="2"/>
                      <a:pt x="51" y="3"/>
                      <a:pt x="52" y="5"/>
                    </a:cubicBezTo>
                    <a:cubicBezTo>
                      <a:pt x="53" y="6"/>
                      <a:pt x="55" y="8"/>
                      <a:pt x="55" y="10"/>
                    </a:cubicBezTo>
                    <a:cubicBezTo>
                      <a:pt x="56" y="12"/>
                      <a:pt x="57" y="14"/>
                      <a:pt x="57" y="16"/>
                    </a:cubicBezTo>
                    <a:cubicBezTo>
                      <a:pt x="57" y="18"/>
                      <a:pt x="56" y="20"/>
                      <a:pt x="55" y="22"/>
                    </a:cubicBezTo>
                    <a:cubicBezTo>
                      <a:pt x="55" y="24"/>
                      <a:pt x="53" y="26"/>
                      <a:pt x="52" y="27"/>
                    </a:cubicBezTo>
                    <a:cubicBezTo>
                      <a:pt x="51" y="29"/>
                      <a:pt x="49" y="30"/>
                      <a:pt x="47" y="31"/>
                    </a:cubicBezTo>
                    <a:cubicBezTo>
                      <a:pt x="45" y="31"/>
                      <a:pt x="43" y="32"/>
                      <a:pt x="41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56"/>
                      <a:pt x="2" y="56"/>
                      <a:pt x="2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0" name="Rectangle 58">
                <a:extLst>
                  <a:ext uri="{FF2B5EF4-FFF2-40B4-BE49-F238E27FC236}">
                    <a16:creationId xmlns:a16="http://schemas.microsoft.com/office/drawing/2014/main" xmlns="" id="{9F40895B-DC0C-43DF-9D83-D7DB42DBC9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80731" y="2750054"/>
                <a:ext cx="14089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1" name="Freeform 59">
                <a:extLst>
                  <a:ext uri="{FF2B5EF4-FFF2-40B4-BE49-F238E27FC236}">
                    <a16:creationId xmlns:a16="http://schemas.microsoft.com/office/drawing/2014/main" xmlns="" id="{5DC2DEAD-81D9-481D-98BE-EE826499AE9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622998" y="2750054"/>
                <a:ext cx="341658" cy="334614"/>
              </a:xfrm>
              <a:custGeom>
                <a:avLst/>
                <a:gdLst>
                  <a:gd name="T0" fmla="*/ 29 w 57"/>
                  <a:gd name="T1" fmla="*/ 54 h 56"/>
                  <a:gd name="T2" fmla="*/ 39 w 57"/>
                  <a:gd name="T3" fmla="*/ 52 h 56"/>
                  <a:gd name="T4" fmla="*/ 48 w 57"/>
                  <a:gd name="T5" fmla="*/ 47 h 56"/>
                  <a:gd name="T6" fmla="*/ 53 w 57"/>
                  <a:gd name="T7" fmla="*/ 38 h 56"/>
                  <a:gd name="T8" fmla="*/ 55 w 57"/>
                  <a:gd name="T9" fmla="*/ 28 h 56"/>
                  <a:gd name="T10" fmla="*/ 53 w 57"/>
                  <a:gd name="T11" fmla="*/ 18 h 56"/>
                  <a:gd name="T12" fmla="*/ 48 w 57"/>
                  <a:gd name="T13" fmla="*/ 10 h 56"/>
                  <a:gd name="T14" fmla="*/ 39 w 57"/>
                  <a:gd name="T15" fmla="*/ 5 h 56"/>
                  <a:gd name="T16" fmla="*/ 29 w 57"/>
                  <a:gd name="T17" fmla="*/ 3 h 56"/>
                  <a:gd name="T18" fmla="*/ 3 w 57"/>
                  <a:gd name="T19" fmla="*/ 3 h 56"/>
                  <a:gd name="T20" fmla="*/ 3 w 57"/>
                  <a:gd name="T21" fmla="*/ 54 h 56"/>
                  <a:gd name="T22" fmla="*/ 29 w 57"/>
                  <a:gd name="T23" fmla="*/ 54 h 56"/>
                  <a:gd name="T24" fmla="*/ 0 w 57"/>
                  <a:gd name="T25" fmla="*/ 0 h 56"/>
                  <a:gd name="T26" fmla="*/ 29 w 57"/>
                  <a:gd name="T27" fmla="*/ 0 h 56"/>
                  <a:gd name="T28" fmla="*/ 40 w 57"/>
                  <a:gd name="T29" fmla="*/ 2 h 56"/>
                  <a:gd name="T30" fmla="*/ 49 w 57"/>
                  <a:gd name="T31" fmla="*/ 8 h 56"/>
                  <a:gd name="T32" fmla="*/ 55 w 57"/>
                  <a:gd name="T33" fmla="*/ 17 h 56"/>
                  <a:gd name="T34" fmla="*/ 57 w 57"/>
                  <a:gd name="T35" fmla="*/ 28 h 56"/>
                  <a:gd name="T36" fmla="*/ 55 w 57"/>
                  <a:gd name="T37" fmla="*/ 39 h 56"/>
                  <a:gd name="T38" fmla="*/ 49 w 57"/>
                  <a:gd name="T39" fmla="*/ 48 h 56"/>
                  <a:gd name="T40" fmla="*/ 40 w 57"/>
                  <a:gd name="T41" fmla="*/ 54 h 56"/>
                  <a:gd name="T42" fmla="*/ 29 w 57"/>
                  <a:gd name="T43" fmla="*/ 56 h 56"/>
                  <a:gd name="T44" fmla="*/ 0 w 57"/>
                  <a:gd name="T45" fmla="*/ 56 h 56"/>
                  <a:gd name="T46" fmla="*/ 0 w 57"/>
                  <a:gd name="T47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57" h="56">
                    <a:moveTo>
                      <a:pt x="29" y="54"/>
                    </a:moveTo>
                    <a:cubicBezTo>
                      <a:pt x="33" y="54"/>
                      <a:pt x="36" y="53"/>
                      <a:pt x="39" y="52"/>
                    </a:cubicBezTo>
                    <a:cubicBezTo>
                      <a:pt x="43" y="51"/>
                      <a:pt x="45" y="49"/>
                      <a:pt x="48" y="47"/>
                    </a:cubicBezTo>
                    <a:cubicBezTo>
                      <a:pt x="50" y="44"/>
                      <a:pt x="52" y="42"/>
                      <a:pt x="53" y="38"/>
                    </a:cubicBezTo>
                    <a:cubicBezTo>
                      <a:pt x="55" y="35"/>
                      <a:pt x="55" y="32"/>
                      <a:pt x="55" y="28"/>
                    </a:cubicBezTo>
                    <a:cubicBezTo>
                      <a:pt x="55" y="25"/>
                      <a:pt x="55" y="21"/>
                      <a:pt x="53" y="18"/>
                    </a:cubicBezTo>
                    <a:cubicBezTo>
                      <a:pt x="52" y="15"/>
                      <a:pt x="50" y="12"/>
                      <a:pt x="48" y="10"/>
                    </a:cubicBezTo>
                    <a:cubicBezTo>
                      <a:pt x="45" y="8"/>
                      <a:pt x="43" y="6"/>
                      <a:pt x="39" y="5"/>
                    </a:cubicBezTo>
                    <a:cubicBezTo>
                      <a:pt x="36" y="3"/>
                      <a:pt x="33" y="3"/>
                      <a:pt x="29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29" y="54"/>
                      <a:pt x="29" y="54"/>
                      <a:pt x="29" y="54"/>
                    </a:cubicBezTo>
                    <a:close/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33" y="0"/>
                      <a:pt x="37" y="1"/>
                      <a:pt x="40" y="2"/>
                    </a:cubicBezTo>
                    <a:cubicBezTo>
                      <a:pt x="44" y="4"/>
                      <a:pt x="47" y="6"/>
                      <a:pt x="49" y="8"/>
                    </a:cubicBezTo>
                    <a:cubicBezTo>
                      <a:pt x="52" y="11"/>
                      <a:pt x="54" y="14"/>
                      <a:pt x="55" y="17"/>
                    </a:cubicBezTo>
                    <a:cubicBezTo>
                      <a:pt x="57" y="21"/>
                      <a:pt x="57" y="24"/>
                      <a:pt x="57" y="28"/>
                    </a:cubicBezTo>
                    <a:cubicBezTo>
                      <a:pt x="57" y="32"/>
                      <a:pt x="57" y="36"/>
                      <a:pt x="55" y="39"/>
                    </a:cubicBezTo>
                    <a:cubicBezTo>
                      <a:pt x="54" y="43"/>
                      <a:pt x="52" y="46"/>
                      <a:pt x="49" y="48"/>
                    </a:cubicBezTo>
                    <a:cubicBezTo>
                      <a:pt x="47" y="51"/>
                      <a:pt x="44" y="53"/>
                      <a:pt x="40" y="54"/>
                    </a:cubicBezTo>
                    <a:cubicBezTo>
                      <a:pt x="37" y="56"/>
                      <a:pt x="33" y="56"/>
                      <a:pt x="29" y="56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2" name="Freeform 60">
                <a:extLst>
                  <a:ext uri="{FF2B5EF4-FFF2-40B4-BE49-F238E27FC236}">
                    <a16:creationId xmlns:a16="http://schemas.microsoft.com/office/drawing/2014/main" xmlns="" id="{A45F4D50-46A4-49F5-B258-54AFA759A86F}"/>
                  </a:ext>
                </a:extLst>
              </p:cNvPr>
              <p:cNvSpPr/>
              <p:nvPr/>
            </p:nvSpPr>
            <p:spPr bwMode="auto">
              <a:xfrm>
                <a:off x="4989311" y="2750054"/>
                <a:ext cx="338135" cy="334614"/>
              </a:xfrm>
              <a:custGeom>
                <a:avLst/>
                <a:gdLst>
                  <a:gd name="T0" fmla="*/ 0 w 96"/>
                  <a:gd name="T1" fmla="*/ 0 h 95"/>
                  <a:gd name="T2" fmla="*/ 96 w 96"/>
                  <a:gd name="T3" fmla="*/ 0 h 95"/>
                  <a:gd name="T4" fmla="*/ 96 w 96"/>
                  <a:gd name="T5" fmla="*/ 5 h 95"/>
                  <a:gd name="T6" fmla="*/ 3 w 96"/>
                  <a:gd name="T7" fmla="*/ 5 h 95"/>
                  <a:gd name="T8" fmla="*/ 3 w 96"/>
                  <a:gd name="T9" fmla="*/ 46 h 95"/>
                  <a:gd name="T10" fmla="*/ 95 w 96"/>
                  <a:gd name="T11" fmla="*/ 46 h 95"/>
                  <a:gd name="T12" fmla="*/ 95 w 96"/>
                  <a:gd name="T13" fmla="*/ 51 h 95"/>
                  <a:gd name="T14" fmla="*/ 3 w 96"/>
                  <a:gd name="T15" fmla="*/ 51 h 95"/>
                  <a:gd name="T16" fmla="*/ 3 w 96"/>
                  <a:gd name="T17" fmla="*/ 92 h 95"/>
                  <a:gd name="T18" fmla="*/ 96 w 96"/>
                  <a:gd name="T19" fmla="*/ 92 h 95"/>
                  <a:gd name="T20" fmla="*/ 96 w 96"/>
                  <a:gd name="T21" fmla="*/ 95 h 95"/>
                  <a:gd name="T22" fmla="*/ 0 w 96"/>
                  <a:gd name="T23" fmla="*/ 95 h 95"/>
                  <a:gd name="T24" fmla="*/ 0 w 96"/>
                  <a:gd name="T25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6" h="95">
                    <a:moveTo>
                      <a:pt x="0" y="0"/>
                    </a:moveTo>
                    <a:lnTo>
                      <a:pt x="96" y="0"/>
                    </a:lnTo>
                    <a:lnTo>
                      <a:pt x="96" y="5"/>
                    </a:lnTo>
                    <a:lnTo>
                      <a:pt x="3" y="5"/>
                    </a:lnTo>
                    <a:lnTo>
                      <a:pt x="3" y="46"/>
                    </a:lnTo>
                    <a:lnTo>
                      <a:pt x="95" y="46"/>
                    </a:lnTo>
                    <a:lnTo>
                      <a:pt x="95" y="51"/>
                    </a:lnTo>
                    <a:lnTo>
                      <a:pt x="3" y="51"/>
                    </a:lnTo>
                    <a:lnTo>
                      <a:pt x="3" y="92"/>
                    </a:lnTo>
                    <a:lnTo>
                      <a:pt x="96" y="92"/>
                    </a:lnTo>
                    <a:lnTo>
                      <a:pt x="96" y="95"/>
                    </a:lnTo>
                    <a:lnTo>
                      <a:pt x="0" y="9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3" name="Freeform 61">
                <a:extLst>
                  <a:ext uri="{FF2B5EF4-FFF2-40B4-BE49-F238E27FC236}">
                    <a16:creationId xmlns:a16="http://schemas.microsoft.com/office/drawing/2014/main" xmlns="" id="{7D83270E-81FD-4114-BFC4-CC7ADF3D1F0E}"/>
                  </a:ext>
                </a:extLst>
              </p:cNvPr>
              <p:cNvSpPr/>
              <p:nvPr/>
            </p:nvSpPr>
            <p:spPr bwMode="auto">
              <a:xfrm>
                <a:off x="5341534" y="2743010"/>
                <a:ext cx="662181" cy="341658"/>
              </a:xfrm>
              <a:custGeom>
                <a:avLst/>
                <a:gdLst>
                  <a:gd name="T0" fmla="*/ 109 w 111"/>
                  <a:gd name="T1" fmla="*/ 29 h 57"/>
                  <a:gd name="T2" fmla="*/ 107 w 111"/>
                  <a:gd name="T3" fmla="*/ 19 h 57"/>
                  <a:gd name="T4" fmla="*/ 101 w 111"/>
                  <a:gd name="T5" fmla="*/ 10 h 57"/>
                  <a:gd name="T6" fmla="*/ 93 w 111"/>
                  <a:gd name="T7" fmla="*/ 5 h 57"/>
                  <a:gd name="T8" fmla="*/ 83 w 111"/>
                  <a:gd name="T9" fmla="*/ 3 h 57"/>
                  <a:gd name="T10" fmla="*/ 74 w 111"/>
                  <a:gd name="T11" fmla="*/ 4 h 57"/>
                  <a:gd name="T12" fmla="*/ 66 w 111"/>
                  <a:gd name="T13" fmla="*/ 10 h 57"/>
                  <a:gd name="T14" fmla="*/ 60 w 111"/>
                  <a:gd name="T15" fmla="*/ 18 h 57"/>
                  <a:gd name="T16" fmla="*/ 57 w 111"/>
                  <a:gd name="T17" fmla="*/ 29 h 57"/>
                  <a:gd name="T18" fmla="*/ 54 w 111"/>
                  <a:gd name="T19" fmla="*/ 41 h 57"/>
                  <a:gd name="T20" fmla="*/ 48 w 111"/>
                  <a:gd name="T21" fmla="*/ 50 h 57"/>
                  <a:gd name="T22" fmla="*/ 39 w 111"/>
                  <a:gd name="T23" fmla="*/ 56 h 57"/>
                  <a:gd name="T24" fmla="*/ 28 w 111"/>
                  <a:gd name="T25" fmla="*/ 57 h 57"/>
                  <a:gd name="T26" fmla="*/ 17 w 111"/>
                  <a:gd name="T27" fmla="*/ 55 h 57"/>
                  <a:gd name="T28" fmla="*/ 8 w 111"/>
                  <a:gd name="T29" fmla="*/ 49 h 57"/>
                  <a:gd name="T30" fmla="*/ 2 w 111"/>
                  <a:gd name="T31" fmla="*/ 40 h 57"/>
                  <a:gd name="T32" fmla="*/ 0 w 111"/>
                  <a:gd name="T33" fmla="*/ 29 h 57"/>
                  <a:gd name="T34" fmla="*/ 2 w 111"/>
                  <a:gd name="T35" fmla="*/ 18 h 57"/>
                  <a:gd name="T36" fmla="*/ 8 w 111"/>
                  <a:gd name="T37" fmla="*/ 9 h 57"/>
                  <a:gd name="T38" fmla="*/ 17 w 111"/>
                  <a:gd name="T39" fmla="*/ 3 h 57"/>
                  <a:gd name="T40" fmla="*/ 28 w 111"/>
                  <a:gd name="T41" fmla="*/ 0 h 57"/>
                  <a:gd name="T42" fmla="*/ 28 w 111"/>
                  <a:gd name="T43" fmla="*/ 3 h 57"/>
                  <a:gd name="T44" fmla="*/ 18 w 111"/>
                  <a:gd name="T45" fmla="*/ 5 h 57"/>
                  <a:gd name="T46" fmla="*/ 10 w 111"/>
                  <a:gd name="T47" fmla="*/ 10 h 57"/>
                  <a:gd name="T48" fmla="*/ 4 w 111"/>
                  <a:gd name="T49" fmla="*/ 19 h 57"/>
                  <a:gd name="T50" fmla="*/ 2 w 111"/>
                  <a:gd name="T51" fmla="*/ 29 h 57"/>
                  <a:gd name="T52" fmla="*/ 4 w 111"/>
                  <a:gd name="T53" fmla="*/ 39 h 57"/>
                  <a:gd name="T54" fmla="*/ 10 w 111"/>
                  <a:gd name="T55" fmla="*/ 47 h 57"/>
                  <a:gd name="T56" fmla="*/ 18 w 111"/>
                  <a:gd name="T57" fmla="*/ 53 h 57"/>
                  <a:gd name="T58" fmla="*/ 28 w 111"/>
                  <a:gd name="T59" fmla="*/ 55 h 57"/>
                  <a:gd name="T60" fmla="*/ 38 w 111"/>
                  <a:gd name="T61" fmla="*/ 53 h 57"/>
                  <a:gd name="T62" fmla="*/ 46 w 111"/>
                  <a:gd name="T63" fmla="*/ 48 h 57"/>
                  <a:gd name="T64" fmla="*/ 51 w 111"/>
                  <a:gd name="T65" fmla="*/ 40 h 57"/>
                  <a:gd name="T66" fmla="*/ 54 w 111"/>
                  <a:gd name="T67" fmla="*/ 29 h 57"/>
                  <a:gd name="T68" fmla="*/ 58 w 111"/>
                  <a:gd name="T69" fmla="*/ 17 h 57"/>
                  <a:gd name="T70" fmla="*/ 64 w 111"/>
                  <a:gd name="T71" fmla="*/ 8 h 57"/>
                  <a:gd name="T72" fmla="*/ 72 w 111"/>
                  <a:gd name="T73" fmla="*/ 3 h 57"/>
                  <a:gd name="T74" fmla="*/ 83 w 111"/>
                  <a:gd name="T75" fmla="*/ 1 h 57"/>
                  <a:gd name="T76" fmla="*/ 94 w 111"/>
                  <a:gd name="T77" fmla="*/ 3 h 57"/>
                  <a:gd name="T78" fmla="*/ 103 w 111"/>
                  <a:gd name="T79" fmla="*/ 9 h 57"/>
                  <a:gd name="T80" fmla="*/ 109 w 111"/>
                  <a:gd name="T81" fmla="*/ 18 h 57"/>
                  <a:gd name="T82" fmla="*/ 111 w 111"/>
                  <a:gd name="T83" fmla="*/ 29 h 57"/>
                  <a:gd name="T84" fmla="*/ 110 w 111"/>
                  <a:gd name="T85" fmla="*/ 37 h 57"/>
                  <a:gd name="T86" fmla="*/ 107 w 111"/>
                  <a:gd name="T87" fmla="*/ 45 h 57"/>
                  <a:gd name="T88" fmla="*/ 101 w 111"/>
                  <a:gd name="T89" fmla="*/ 51 h 57"/>
                  <a:gd name="T90" fmla="*/ 95 w 111"/>
                  <a:gd name="T91" fmla="*/ 55 h 57"/>
                  <a:gd name="T92" fmla="*/ 95 w 111"/>
                  <a:gd name="T93" fmla="*/ 53 h 57"/>
                  <a:gd name="T94" fmla="*/ 101 w 111"/>
                  <a:gd name="T95" fmla="*/ 48 h 57"/>
                  <a:gd name="T96" fmla="*/ 105 w 111"/>
                  <a:gd name="T97" fmla="*/ 43 h 57"/>
                  <a:gd name="T98" fmla="*/ 108 w 111"/>
                  <a:gd name="T99" fmla="*/ 36 h 57"/>
                  <a:gd name="T100" fmla="*/ 109 w 111"/>
                  <a:gd name="T101" fmla="*/ 2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1" h="57">
                    <a:moveTo>
                      <a:pt x="109" y="29"/>
                    </a:moveTo>
                    <a:cubicBezTo>
                      <a:pt x="109" y="25"/>
                      <a:pt x="108" y="22"/>
                      <a:pt x="107" y="19"/>
                    </a:cubicBezTo>
                    <a:cubicBezTo>
                      <a:pt x="106" y="16"/>
                      <a:pt x="104" y="13"/>
                      <a:pt x="101" y="10"/>
                    </a:cubicBezTo>
                    <a:cubicBezTo>
                      <a:pt x="99" y="8"/>
                      <a:pt x="96" y="6"/>
                      <a:pt x="93" y="5"/>
                    </a:cubicBezTo>
                    <a:cubicBezTo>
                      <a:pt x="90" y="3"/>
                      <a:pt x="87" y="3"/>
                      <a:pt x="83" y="3"/>
                    </a:cubicBezTo>
                    <a:cubicBezTo>
                      <a:pt x="80" y="3"/>
                      <a:pt x="77" y="3"/>
                      <a:pt x="74" y="4"/>
                    </a:cubicBezTo>
                    <a:cubicBezTo>
                      <a:pt x="71" y="6"/>
                      <a:pt x="68" y="7"/>
                      <a:pt x="66" y="10"/>
                    </a:cubicBezTo>
                    <a:cubicBezTo>
                      <a:pt x="64" y="12"/>
                      <a:pt x="62" y="14"/>
                      <a:pt x="60" y="18"/>
                    </a:cubicBezTo>
                    <a:cubicBezTo>
                      <a:pt x="59" y="21"/>
                      <a:pt x="58" y="25"/>
                      <a:pt x="57" y="29"/>
                    </a:cubicBezTo>
                    <a:cubicBezTo>
                      <a:pt x="57" y="34"/>
                      <a:pt x="55" y="38"/>
                      <a:pt x="54" y="41"/>
                    </a:cubicBezTo>
                    <a:cubicBezTo>
                      <a:pt x="52" y="45"/>
                      <a:pt x="50" y="48"/>
                      <a:pt x="48" y="50"/>
                    </a:cubicBezTo>
                    <a:cubicBezTo>
                      <a:pt x="45" y="52"/>
                      <a:pt x="42" y="54"/>
                      <a:pt x="39" y="56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6"/>
                      <a:pt x="3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3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7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ubicBezTo>
                      <a:pt x="6" y="42"/>
                      <a:pt x="7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5"/>
                      <a:pt x="38" y="53"/>
                    </a:cubicBezTo>
                    <a:cubicBezTo>
                      <a:pt x="41" y="52"/>
                      <a:pt x="44" y="50"/>
                      <a:pt x="46" y="48"/>
                    </a:cubicBezTo>
                    <a:cubicBezTo>
                      <a:pt x="48" y="46"/>
                      <a:pt x="50" y="43"/>
                      <a:pt x="51" y="40"/>
                    </a:cubicBezTo>
                    <a:cubicBezTo>
                      <a:pt x="53" y="37"/>
                      <a:pt x="54" y="33"/>
                      <a:pt x="54" y="29"/>
                    </a:cubicBezTo>
                    <a:cubicBezTo>
                      <a:pt x="55" y="25"/>
                      <a:pt x="56" y="21"/>
                      <a:pt x="58" y="17"/>
                    </a:cubicBezTo>
                    <a:cubicBezTo>
                      <a:pt x="59" y="14"/>
                      <a:pt x="61" y="11"/>
                      <a:pt x="64" y="8"/>
                    </a:cubicBezTo>
                    <a:cubicBezTo>
                      <a:pt x="66" y="6"/>
                      <a:pt x="69" y="4"/>
                      <a:pt x="72" y="3"/>
                    </a:cubicBezTo>
                    <a:cubicBezTo>
                      <a:pt x="75" y="1"/>
                      <a:pt x="79" y="1"/>
                      <a:pt x="83" y="1"/>
                    </a:cubicBezTo>
                    <a:cubicBezTo>
                      <a:pt x="87" y="1"/>
                      <a:pt x="90" y="1"/>
                      <a:pt x="94" y="3"/>
                    </a:cubicBezTo>
                    <a:cubicBezTo>
                      <a:pt x="97" y="4"/>
                      <a:pt x="100" y="6"/>
                      <a:pt x="103" y="9"/>
                    </a:cubicBezTo>
                    <a:cubicBezTo>
                      <a:pt x="105" y="11"/>
                      <a:pt x="108" y="14"/>
                      <a:pt x="109" y="18"/>
                    </a:cubicBezTo>
                    <a:cubicBezTo>
                      <a:pt x="111" y="21"/>
                      <a:pt x="111" y="25"/>
                      <a:pt x="111" y="29"/>
                    </a:cubicBezTo>
                    <a:cubicBezTo>
                      <a:pt x="111" y="32"/>
                      <a:pt x="111" y="35"/>
                      <a:pt x="110" y="37"/>
                    </a:cubicBezTo>
                    <a:cubicBezTo>
                      <a:pt x="109" y="40"/>
                      <a:pt x="108" y="42"/>
                      <a:pt x="107" y="45"/>
                    </a:cubicBezTo>
                    <a:cubicBezTo>
                      <a:pt x="105" y="47"/>
                      <a:pt x="103" y="49"/>
                      <a:pt x="101" y="51"/>
                    </a:cubicBezTo>
                    <a:cubicBezTo>
                      <a:pt x="99" y="52"/>
                      <a:pt x="97" y="54"/>
                      <a:pt x="95" y="55"/>
                    </a:cubicBezTo>
                    <a:cubicBezTo>
                      <a:pt x="95" y="53"/>
                      <a:pt x="95" y="53"/>
                      <a:pt x="95" y="53"/>
                    </a:cubicBezTo>
                    <a:cubicBezTo>
                      <a:pt x="97" y="51"/>
                      <a:pt x="99" y="50"/>
                      <a:pt x="101" y="48"/>
                    </a:cubicBezTo>
                    <a:cubicBezTo>
                      <a:pt x="102" y="47"/>
                      <a:pt x="104" y="45"/>
                      <a:pt x="105" y="43"/>
                    </a:cubicBezTo>
                    <a:cubicBezTo>
                      <a:pt x="106" y="41"/>
                      <a:pt x="107" y="39"/>
                      <a:pt x="108" y="36"/>
                    </a:cubicBezTo>
                    <a:cubicBezTo>
                      <a:pt x="109" y="34"/>
                      <a:pt x="109" y="32"/>
                      <a:pt x="109" y="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4" name="Rectangle 62">
                <a:extLst>
                  <a:ext uri="{FF2B5EF4-FFF2-40B4-BE49-F238E27FC236}">
                    <a16:creationId xmlns:a16="http://schemas.microsoft.com/office/drawing/2014/main" xmlns="" id="{031CB402-25EB-47B7-A23B-EA5D22FADA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8372" y="2750054"/>
                <a:ext cx="10568" cy="334614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5" name="Freeform 63">
                <a:extLst>
                  <a:ext uri="{FF2B5EF4-FFF2-40B4-BE49-F238E27FC236}">
                    <a16:creationId xmlns:a16="http://schemas.microsoft.com/office/drawing/2014/main" xmlns="" id="{902CFC73-4775-4CAF-AE25-AC59FE44C427}"/>
                  </a:ext>
                </a:extLst>
              </p:cNvPr>
              <p:cNvSpPr/>
              <p:nvPr/>
            </p:nvSpPr>
            <p:spPr bwMode="auto">
              <a:xfrm>
                <a:off x="6070639" y="2743010"/>
                <a:ext cx="338135" cy="341658"/>
              </a:xfrm>
              <a:custGeom>
                <a:avLst/>
                <a:gdLst>
                  <a:gd name="T0" fmla="*/ 4 w 57"/>
                  <a:gd name="T1" fmla="*/ 39 h 57"/>
                  <a:gd name="T2" fmla="*/ 10 w 57"/>
                  <a:gd name="T3" fmla="*/ 47 h 57"/>
                  <a:gd name="T4" fmla="*/ 18 w 57"/>
                  <a:gd name="T5" fmla="*/ 53 h 57"/>
                  <a:gd name="T6" fmla="*/ 28 w 57"/>
                  <a:gd name="T7" fmla="*/ 55 h 57"/>
                  <a:gd name="T8" fmla="*/ 39 w 57"/>
                  <a:gd name="T9" fmla="*/ 53 h 57"/>
                  <a:gd name="T10" fmla="*/ 47 w 57"/>
                  <a:gd name="T11" fmla="*/ 47 h 57"/>
                  <a:gd name="T12" fmla="*/ 53 w 57"/>
                  <a:gd name="T13" fmla="*/ 39 h 57"/>
                  <a:gd name="T14" fmla="*/ 55 w 57"/>
                  <a:gd name="T15" fmla="*/ 29 h 57"/>
                  <a:gd name="T16" fmla="*/ 55 w 57"/>
                  <a:gd name="T17" fmla="*/ 29 h 57"/>
                  <a:gd name="T18" fmla="*/ 31 w 57"/>
                  <a:gd name="T19" fmla="*/ 29 h 57"/>
                  <a:gd name="T20" fmla="*/ 31 w 57"/>
                  <a:gd name="T21" fmla="*/ 27 h 57"/>
                  <a:gd name="T22" fmla="*/ 57 w 57"/>
                  <a:gd name="T23" fmla="*/ 27 h 57"/>
                  <a:gd name="T24" fmla="*/ 57 w 57"/>
                  <a:gd name="T25" fmla="*/ 29 h 57"/>
                  <a:gd name="T26" fmla="*/ 55 w 57"/>
                  <a:gd name="T27" fmla="*/ 40 h 57"/>
                  <a:gd name="T28" fmla="*/ 49 w 57"/>
                  <a:gd name="T29" fmla="*/ 49 h 57"/>
                  <a:gd name="T30" fmla="*/ 39 w 57"/>
                  <a:gd name="T31" fmla="*/ 55 h 57"/>
                  <a:gd name="T32" fmla="*/ 28 w 57"/>
                  <a:gd name="T33" fmla="*/ 57 h 57"/>
                  <a:gd name="T34" fmla="*/ 17 w 57"/>
                  <a:gd name="T35" fmla="*/ 55 h 57"/>
                  <a:gd name="T36" fmla="*/ 8 w 57"/>
                  <a:gd name="T37" fmla="*/ 49 h 57"/>
                  <a:gd name="T38" fmla="*/ 2 w 57"/>
                  <a:gd name="T39" fmla="*/ 40 h 57"/>
                  <a:gd name="T40" fmla="*/ 0 w 57"/>
                  <a:gd name="T41" fmla="*/ 29 h 57"/>
                  <a:gd name="T42" fmla="*/ 0 w 57"/>
                  <a:gd name="T43" fmla="*/ 29 h 57"/>
                  <a:gd name="T44" fmla="*/ 2 w 57"/>
                  <a:gd name="T45" fmla="*/ 18 h 57"/>
                  <a:gd name="T46" fmla="*/ 8 w 57"/>
                  <a:gd name="T47" fmla="*/ 9 h 57"/>
                  <a:gd name="T48" fmla="*/ 17 w 57"/>
                  <a:gd name="T49" fmla="*/ 3 h 57"/>
                  <a:gd name="T50" fmla="*/ 28 w 57"/>
                  <a:gd name="T51" fmla="*/ 0 h 57"/>
                  <a:gd name="T52" fmla="*/ 37 w 57"/>
                  <a:gd name="T53" fmla="*/ 2 h 57"/>
                  <a:gd name="T54" fmla="*/ 44 w 57"/>
                  <a:gd name="T55" fmla="*/ 5 h 57"/>
                  <a:gd name="T56" fmla="*/ 39 w 57"/>
                  <a:gd name="T57" fmla="*/ 5 h 57"/>
                  <a:gd name="T58" fmla="*/ 34 w 57"/>
                  <a:gd name="T59" fmla="*/ 3 h 57"/>
                  <a:gd name="T60" fmla="*/ 28 w 57"/>
                  <a:gd name="T61" fmla="*/ 3 h 57"/>
                  <a:gd name="T62" fmla="*/ 18 w 57"/>
                  <a:gd name="T63" fmla="*/ 5 h 57"/>
                  <a:gd name="T64" fmla="*/ 10 w 57"/>
                  <a:gd name="T65" fmla="*/ 10 h 57"/>
                  <a:gd name="T66" fmla="*/ 4 w 57"/>
                  <a:gd name="T67" fmla="*/ 19 h 57"/>
                  <a:gd name="T68" fmla="*/ 2 w 57"/>
                  <a:gd name="T69" fmla="*/ 29 h 57"/>
                  <a:gd name="T70" fmla="*/ 4 w 57"/>
                  <a:gd name="T71" fmla="*/ 39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" h="57">
                    <a:moveTo>
                      <a:pt x="4" y="39"/>
                    </a:moveTo>
                    <a:cubicBezTo>
                      <a:pt x="6" y="42"/>
                      <a:pt x="8" y="45"/>
                      <a:pt x="10" y="47"/>
                    </a:cubicBezTo>
                    <a:cubicBezTo>
                      <a:pt x="12" y="50"/>
                      <a:pt x="15" y="52"/>
                      <a:pt x="18" y="53"/>
                    </a:cubicBezTo>
                    <a:cubicBezTo>
                      <a:pt x="21" y="54"/>
                      <a:pt x="25" y="55"/>
                      <a:pt x="28" y="55"/>
                    </a:cubicBezTo>
                    <a:cubicBezTo>
                      <a:pt x="32" y="55"/>
                      <a:pt x="35" y="54"/>
                      <a:pt x="39" y="53"/>
                    </a:cubicBezTo>
                    <a:cubicBezTo>
                      <a:pt x="42" y="52"/>
                      <a:pt x="44" y="50"/>
                      <a:pt x="47" y="47"/>
                    </a:cubicBezTo>
                    <a:cubicBezTo>
                      <a:pt x="49" y="45"/>
                      <a:pt x="51" y="42"/>
                      <a:pt x="53" y="39"/>
                    </a:cubicBezTo>
                    <a:cubicBezTo>
                      <a:pt x="54" y="36"/>
                      <a:pt x="55" y="33"/>
                      <a:pt x="55" y="29"/>
                    </a:cubicBezTo>
                    <a:cubicBezTo>
                      <a:pt x="55" y="29"/>
                      <a:pt x="55" y="29"/>
                      <a:pt x="55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57" y="27"/>
                      <a:pt x="57" y="27"/>
                      <a:pt x="57" y="27"/>
                    </a:cubicBezTo>
                    <a:cubicBezTo>
                      <a:pt x="57" y="29"/>
                      <a:pt x="57" y="29"/>
                      <a:pt x="57" y="29"/>
                    </a:cubicBezTo>
                    <a:cubicBezTo>
                      <a:pt x="57" y="33"/>
                      <a:pt x="56" y="37"/>
                      <a:pt x="55" y="40"/>
                    </a:cubicBezTo>
                    <a:cubicBezTo>
                      <a:pt x="53" y="43"/>
                      <a:pt x="51" y="47"/>
                      <a:pt x="49" y="49"/>
                    </a:cubicBezTo>
                    <a:cubicBezTo>
                      <a:pt x="46" y="52"/>
                      <a:pt x="43" y="54"/>
                      <a:pt x="39" y="55"/>
                    </a:cubicBezTo>
                    <a:cubicBezTo>
                      <a:pt x="36" y="57"/>
                      <a:pt x="32" y="57"/>
                      <a:pt x="28" y="57"/>
                    </a:cubicBezTo>
                    <a:cubicBezTo>
                      <a:pt x="24" y="57"/>
                      <a:pt x="21" y="57"/>
                      <a:pt x="17" y="55"/>
                    </a:cubicBezTo>
                    <a:cubicBezTo>
                      <a:pt x="14" y="54"/>
                      <a:pt x="11" y="52"/>
                      <a:pt x="8" y="49"/>
                    </a:cubicBezTo>
                    <a:cubicBezTo>
                      <a:pt x="6" y="47"/>
                      <a:pt x="4" y="43"/>
                      <a:pt x="2" y="40"/>
                    </a:cubicBezTo>
                    <a:cubicBezTo>
                      <a:pt x="1" y="37"/>
                      <a:pt x="0" y="33"/>
                      <a:pt x="0" y="29"/>
                    </a:cubicBezTo>
                    <a:cubicBezTo>
                      <a:pt x="0" y="29"/>
                      <a:pt x="0" y="29"/>
                      <a:pt x="0" y="29"/>
                    </a:cubicBezTo>
                    <a:cubicBezTo>
                      <a:pt x="0" y="25"/>
                      <a:pt x="1" y="21"/>
                      <a:pt x="2" y="18"/>
                    </a:cubicBezTo>
                    <a:cubicBezTo>
                      <a:pt x="4" y="14"/>
                      <a:pt x="6" y="11"/>
                      <a:pt x="8" y="9"/>
                    </a:cubicBezTo>
                    <a:cubicBezTo>
                      <a:pt x="11" y="6"/>
                      <a:pt x="14" y="4"/>
                      <a:pt x="17" y="3"/>
                    </a:cubicBezTo>
                    <a:cubicBezTo>
                      <a:pt x="21" y="1"/>
                      <a:pt x="24" y="0"/>
                      <a:pt x="28" y="0"/>
                    </a:cubicBezTo>
                    <a:cubicBezTo>
                      <a:pt x="31" y="0"/>
                      <a:pt x="34" y="1"/>
                      <a:pt x="37" y="2"/>
                    </a:cubicBezTo>
                    <a:cubicBezTo>
                      <a:pt x="39" y="2"/>
                      <a:pt x="42" y="4"/>
                      <a:pt x="44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8" y="4"/>
                      <a:pt x="36" y="4"/>
                      <a:pt x="34" y="3"/>
                    </a:cubicBezTo>
                    <a:cubicBezTo>
                      <a:pt x="32" y="3"/>
                      <a:pt x="30" y="3"/>
                      <a:pt x="28" y="3"/>
                    </a:cubicBezTo>
                    <a:cubicBezTo>
                      <a:pt x="25" y="3"/>
                      <a:pt x="21" y="3"/>
                      <a:pt x="18" y="5"/>
                    </a:cubicBezTo>
                    <a:cubicBezTo>
                      <a:pt x="15" y="6"/>
                      <a:pt x="12" y="8"/>
                      <a:pt x="10" y="10"/>
                    </a:cubicBezTo>
                    <a:cubicBezTo>
                      <a:pt x="8" y="13"/>
                      <a:pt x="6" y="15"/>
                      <a:pt x="4" y="19"/>
                    </a:cubicBezTo>
                    <a:cubicBezTo>
                      <a:pt x="3" y="22"/>
                      <a:pt x="2" y="25"/>
                      <a:pt x="2" y="29"/>
                    </a:cubicBezTo>
                    <a:cubicBezTo>
                      <a:pt x="2" y="33"/>
                      <a:pt x="3" y="36"/>
                      <a:pt x="4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6" name="Freeform 64">
                <a:extLst>
                  <a:ext uri="{FF2B5EF4-FFF2-40B4-BE49-F238E27FC236}">
                    <a16:creationId xmlns:a16="http://schemas.microsoft.com/office/drawing/2014/main" xmlns="" id="{4D312359-6CAB-4D57-A3AD-16460F991E18}"/>
                  </a:ext>
                </a:extLst>
              </p:cNvPr>
              <p:cNvSpPr/>
              <p:nvPr/>
            </p:nvSpPr>
            <p:spPr bwMode="auto">
              <a:xfrm>
                <a:off x="6429907" y="2750054"/>
                <a:ext cx="338135" cy="334614"/>
              </a:xfrm>
              <a:custGeom>
                <a:avLst/>
                <a:gdLst>
                  <a:gd name="T0" fmla="*/ 91 w 96"/>
                  <a:gd name="T1" fmla="*/ 0 h 95"/>
                  <a:gd name="T2" fmla="*/ 96 w 96"/>
                  <a:gd name="T3" fmla="*/ 0 h 95"/>
                  <a:gd name="T4" fmla="*/ 96 w 96"/>
                  <a:gd name="T5" fmla="*/ 95 h 95"/>
                  <a:gd name="T6" fmla="*/ 91 w 96"/>
                  <a:gd name="T7" fmla="*/ 95 h 95"/>
                  <a:gd name="T8" fmla="*/ 3 w 96"/>
                  <a:gd name="T9" fmla="*/ 5 h 95"/>
                  <a:gd name="T10" fmla="*/ 3 w 96"/>
                  <a:gd name="T11" fmla="*/ 95 h 95"/>
                  <a:gd name="T12" fmla="*/ 0 w 96"/>
                  <a:gd name="T13" fmla="*/ 95 h 95"/>
                  <a:gd name="T14" fmla="*/ 0 w 96"/>
                  <a:gd name="T15" fmla="*/ 0 h 95"/>
                  <a:gd name="T16" fmla="*/ 3 w 96"/>
                  <a:gd name="T17" fmla="*/ 0 h 95"/>
                  <a:gd name="T18" fmla="*/ 91 w 96"/>
                  <a:gd name="T19" fmla="*/ 90 h 95"/>
                  <a:gd name="T20" fmla="*/ 91 w 96"/>
                  <a:gd name="T21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95">
                    <a:moveTo>
                      <a:pt x="91" y="0"/>
                    </a:moveTo>
                    <a:lnTo>
                      <a:pt x="96" y="0"/>
                    </a:lnTo>
                    <a:lnTo>
                      <a:pt x="96" y="95"/>
                    </a:lnTo>
                    <a:lnTo>
                      <a:pt x="91" y="95"/>
                    </a:lnTo>
                    <a:lnTo>
                      <a:pt x="3" y="5"/>
                    </a:lnTo>
                    <a:lnTo>
                      <a:pt x="3" y="95"/>
                    </a:lnTo>
                    <a:lnTo>
                      <a:pt x="0" y="95"/>
                    </a:lnTo>
                    <a:lnTo>
                      <a:pt x="0" y="0"/>
                    </a:lnTo>
                    <a:lnTo>
                      <a:pt x="3" y="0"/>
                    </a:lnTo>
                    <a:lnTo>
                      <a:pt x="91" y="90"/>
                    </a:lnTo>
                    <a:lnTo>
                      <a:pt x="9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7" name="Freeform 65">
                <a:extLst>
                  <a:ext uri="{FF2B5EF4-FFF2-40B4-BE49-F238E27FC236}">
                    <a16:creationId xmlns:a16="http://schemas.microsoft.com/office/drawing/2014/main" xmlns="" id="{48B20A83-7E8D-45A1-8BC2-796100A298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474748" y="1841317"/>
                <a:ext cx="824204" cy="806593"/>
              </a:xfrm>
              <a:custGeom>
                <a:avLst/>
                <a:gdLst>
                  <a:gd name="T0" fmla="*/ 72 w 138"/>
                  <a:gd name="T1" fmla="*/ 71 h 135"/>
                  <a:gd name="T2" fmla="*/ 115 w 138"/>
                  <a:gd name="T3" fmla="*/ 41 h 135"/>
                  <a:gd name="T4" fmla="*/ 71 w 138"/>
                  <a:gd name="T5" fmla="*/ 0 h 135"/>
                  <a:gd name="T6" fmla="*/ 79 w 138"/>
                  <a:gd name="T7" fmla="*/ 27 h 135"/>
                  <a:gd name="T8" fmla="*/ 71 w 138"/>
                  <a:gd name="T9" fmla="*/ 0 h 135"/>
                  <a:gd name="T10" fmla="*/ 74 w 138"/>
                  <a:gd name="T11" fmla="*/ 78 h 135"/>
                  <a:gd name="T12" fmla="*/ 63 w 138"/>
                  <a:gd name="T13" fmla="*/ 78 h 135"/>
                  <a:gd name="T14" fmla="*/ 64 w 138"/>
                  <a:gd name="T15" fmla="*/ 45 h 135"/>
                  <a:gd name="T16" fmla="*/ 74 w 138"/>
                  <a:gd name="T17" fmla="*/ 33 h 135"/>
                  <a:gd name="T18" fmla="*/ 98 w 138"/>
                  <a:gd name="T19" fmla="*/ 31 h 135"/>
                  <a:gd name="T20" fmla="*/ 121 w 138"/>
                  <a:gd name="T21" fmla="*/ 4 h 135"/>
                  <a:gd name="T22" fmla="*/ 121 w 138"/>
                  <a:gd name="T23" fmla="*/ 7 h 135"/>
                  <a:gd name="T24" fmla="*/ 105 w 138"/>
                  <a:gd name="T25" fmla="*/ 33 h 135"/>
                  <a:gd name="T26" fmla="*/ 124 w 138"/>
                  <a:gd name="T27" fmla="*/ 33 h 135"/>
                  <a:gd name="T28" fmla="*/ 123 w 138"/>
                  <a:gd name="T29" fmla="*/ 67 h 135"/>
                  <a:gd name="T30" fmla="*/ 121 w 138"/>
                  <a:gd name="T31" fmla="*/ 79 h 135"/>
                  <a:gd name="T32" fmla="*/ 108 w 138"/>
                  <a:gd name="T33" fmla="*/ 78 h 135"/>
                  <a:gd name="T34" fmla="*/ 114 w 138"/>
                  <a:gd name="T35" fmla="*/ 126 h 135"/>
                  <a:gd name="T36" fmla="*/ 128 w 138"/>
                  <a:gd name="T37" fmla="*/ 111 h 135"/>
                  <a:gd name="T38" fmla="*/ 119 w 138"/>
                  <a:gd name="T39" fmla="*/ 134 h 135"/>
                  <a:gd name="T40" fmla="*/ 99 w 138"/>
                  <a:gd name="T41" fmla="*/ 123 h 135"/>
                  <a:gd name="T42" fmla="*/ 85 w 138"/>
                  <a:gd name="T43" fmla="*/ 78 h 135"/>
                  <a:gd name="T44" fmla="*/ 49 w 138"/>
                  <a:gd name="T45" fmla="*/ 135 h 135"/>
                  <a:gd name="T46" fmla="*/ 70 w 138"/>
                  <a:gd name="T47" fmla="*/ 111 h 135"/>
                  <a:gd name="T48" fmla="*/ 77 w 138"/>
                  <a:gd name="T49" fmla="*/ 78 h 135"/>
                  <a:gd name="T50" fmla="*/ 17 w 138"/>
                  <a:gd name="T51" fmla="*/ 76 h 135"/>
                  <a:gd name="T52" fmla="*/ 0 w 138"/>
                  <a:gd name="T53" fmla="*/ 84 h 135"/>
                  <a:gd name="T54" fmla="*/ 27 w 138"/>
                  <a:gd name="T55" fmla="*/ 83 h 135"/>
                  <a:gd name="T56" fmla="*/ 23 w 138"/>
                  <a:gd name="T57" fmla="*/ 119 h 135"/>
                  <a:gd name="T58" fmla="*/ 53 w 138"/>
                  <a:gd name="T59" fmla="*/ 111 h 135"/>
                  <a:gd name="T60" fmla="*/ 54 w 138"/>
                  <a:gd name="T61" fmla="*/ 99 h 135"/>
                  <a:gd name="T62" fmla="*/ 35 w 138"/>
                  <a:gd name="T63" fmla="*/ 113 h 135"/>
                  <a:gd name="T64" fmla="*/ 45 w 138"/>
                  <a:gd name="T65" fmla="*/ 83 h 135"/>
                  <a:gd name="T66" fmla="*/ 57 w 138"/>
                  <a:gd name="T67" fmla="*/ 75 h 135"/>
                  <a:gd name="T68" fmla="*/ 35 w 138"/>
                  <a:gd name="T69" fmla="*/ 76 h 135"/>
                  <a:gd name="T70" fmla="*/ 39 w 138"/>
                  <a:gd name="T71" fmla="*/ 56 h 135"/>
                  <a:gd name="T72" fmla="*/ 51 w 138"/>
                  <a:gd name="T73" fmla="*/ 47 h 135"/>
                  <a:gd name="T74" fmla="*/ 39 w 138"/>
                  <a:gd name="T75" fmla="*/ 48 h 135"/>
                  <a:gd name="T76" fmla="*/ 14 w 138"/>
                  <a:gd name="T77" fmla="*/ 48 h 135"/>
                  <a:gd name="T78" fmla="*/ 11 w 138"/>
                  <a:gd name="T79" fmla="*/ 57 h 135"/>
                  <a:gd name="T80" fmla="*/ 27 w 138"/>
                  <a:gd name="T81" fmla="*/ 56 h 135"/>
                  <a:gd name="T82" fmla="*/ 17 w 138"/>
                  <a:gd name="T83" fmla="*/ 76 h 135"/>
                  <a:gd name="T84" fmla="*/ 28 w 138"/>
                  <a:gd name="T85" fmla="*/ 1 h 135"/>
                  <a:gd name="T86" fmla="*/ 9 w 138"/>
                  <a:gd name="T87" fmla="*/ 48 h 135"/>
                  <a:gd name="T88" fmla="*/ 23 w 138"/>
                  <a:gd name="T89" fmla="*/ 30 h 135"/>
                  <a:gd name="T90" fmla="*/ 57 w 138"/>
                  <a:gd name="T91" fmla="*/ 30 h 135"/>
                  <a:gd name="T92" fmla="*/ 44 w 138"/>
                  <a:gd name="T93" fmla="*/ 22 h 135"/>
                  <a:gd name="T94" fmla="*/ 32 w 138"/>
                  <a:gd name="T95" fmla="*/ 15 h 135"/>
                  <a:gd name="T96" fmla="*/ 38 w 138"/>
                  <a:gd name="T97" fmla="*/ 7 h 135"/>
                  <a:gd name="T98" fmla="*/ 38 w 138"/>
                  <a:gd name="T99" fmla="*/ 5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38" h="135">
                    <a:moveTo>
                      <a:pt x="72" y="41"/>
                    </a:moveTo>
                    <a:cubicBezTo>
                      <a:pt x="72" y="71"/>
                      <a:pt x="72" y="71"/>
                      <a:pt x="72" y="71"/>
                    </a:cubicBezTo>
                    <a:cubicBezTo>
                      <a:pt x="115" y="71"/>
                      <a:pt x="115" y="71"/>
                      <a:pt x="115" y="71"/>
                    </a:cubicBezTo>
                    <a:cubicBezTo>
                      <a:pt x="115" y="41"/>
                      <a:pt x="115" y="41"/>
                      <a:pt x="115" y="41"/>
                    </a:cubicBezTo>
                    <a:cubicBezTo>
                      <a:pt x="72" y="41"/>
                      <a:pt x="72" y="41"/>
                      <a:pt x="72" y="41"/>
                    </a:cubicBezTo>
                    <a:close/>
                    <a:moveTo>
                      <a:pt x="71" y="0"/>
                    </a:moveTo>
                    <a:cubicBezTo>
                      <a:pt x="77" y="7"/>
                      <a:pt x="83" y="14"/>
                      <a:pt x="87" y="22"/>
                    </a:cubicBezTo>
                    <a:cubicBezTo>
                      <a:pt x="79" y="27"/>
                      <a:pt x="79" y="27"/>
                      <a:pt x="79" y="27"/>
                    </a:cubicBezTo>
                    <a:cubicBezTo>
                      <a:pt x="74" y="18"/>
                      <a:pt x="69" y="10"/>
                      <a:pt x="63" y="5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77" y="78"/>
                    </a:moveTo>
                    <a:cubicBezTo>
                      <a:pt x="74" y="78"/>
                      <a:pt x="74" y="78"/>
                      <a:pt x="74" y="78"/>
                    </a:cubicBezTo>
                    <a:cubicBezTo>
                      <a:pt x="72" y="78"/>
                      <a:pt x="68" y="79"/>
                      <a:pt x="63" y="79"/>
                    </a:cubicBezTo>
                    <a:cubicBezTo>
                      <a:pt x="63" y="79"/>
                      <a:pt x="63" y="78"/>
                      <a:pt x="63" y="78"/>
                    </a:cubicBezTo>
                    <a:cubicBezTo>
                      <a:pt x="64" y="74"/>
                      <a:pt x="64" y="71"/>
                      <a:pt x="64" y="67"/>
                    </a:cubicBezTo>
                    <a:cubicBezTo>
                      <a:pt x="64" y="45"/>
                      <a:pt x="64" y="45"/>
                      <a:pt x="64" y="45"/>
                    </a:cubicBezTo>
                    <a:cubicBezTo>
                      <a:pt x="64" y="40"/>
                      <a:pt x="64" y="36"/>
                      <a:pt x="63" y="33"/>
                    </a:cubicBezTo>
                    <a:cubicBezTo>
                      <a:pt x="67" y="33"/>
                      <a:pt x="71" y="33"/>
                      <a:pt x="74" y="33"/>
                    </a:cubicBezTo>
                    <a:cubicBezTo>
                      <a:pt x="97" y="33"/>
                      <a:pt x="97" y="33"/>
                      <a:pt x="97" y="33"/>
                    </a:cubicBezTo>
                    <a:cubicBezTo>
                      <a:pt x="97" y="33"/>
                      <a:pt x="97" y="32"/>
                      <a:pt x="98" y="31"/>
                    </a:cubicBezTo>
                    <a:cubicBezTo>
                      <a:pt x="106" y="16"/>
                      <a:pt x="110" y="6"/>
                      <a:pt x="111" y="0"/>
                    </a:cubicBezTo>
                    <a:cubicBezTo>
                      <a:pt x="121" y="4"/>
                      <a:pt x="121" y="4"/>
                      <a:pt x="121" y="4"/>
                    </a:cubicBezTo>
                    <a:cubicBezTo>
                      <a:pt x="123" y="4"/>
                      <a:pt x="123" y="5"/>
                      <a:pt x="123" y="5"/>
                    </a:cubicBezTo>
                    <a:cubicBezTo>
                      <a:pt x="123" y="6"/>
                      <a:pt x="123" y="6"/>
                      <a:pt x="121" y="7"/>
                    </a:cubicBezTo>
                    <a:cubicBezTo>
                      <a:pt x="118" y="8"/>
                      <a:pt x="117" y="10"/>
                      <a:pt x="116" y="12"/>
                    </a:cubicBezTo>
                    <a:cubicBezTo>
                      <a:pt x="112" y="19"/>
                      <a:pt x="109" y="26"/>
                      <a:pt x="105" y="33"/>
                    </a:cubicBezTo>
                    <a:cubicBezTo>
                      <a:pt x="112" y="33"/>
                      <a:pt x="112" y="33"/>
                      <a:pt x="112" y="33"/>
                    </a:cubicBezTo>
                    <a:cubicBezTo>
                      <a:pt x="115" y="33"/>
                      <a:pt x="119" y="33"/>
                      <a:pt x="124" y="33"/>
                    </a:cubicBezTo>
                    <a:cubicBezTo>
                      <a:pt x="123" y="37"/>
                      <a:pt x="123" y="41"/>
                      <a:pt x="123" y="44"/>
                    </a:cubicBezTo>
                    <a:cubicBezTo>
                      <a:pt x="123" y="67"/>
                      <a:pt x="123" y="67"/>
                      <a:pt x="123" y="67"/>
                    </a:cubicBezTo>
                    <a:cubicBezTo>
                      <a:pt x="123" y="71"/>
                      <a:pt x="123" y="75"/>
                      <a:pt x="124" y="79"/>
                    </a:cubicBezTo>
                    <a:cubicBezTo>
                      <a:pt x="123" y="79"/>
                      <a:pt x="122" y="79"/>
                      <a:pt x="121" y="79"/>
                    </a:cubicBezTo>
                    <a:cubicBezTo>
                      <a:pt x="117" y="78"/>
                      <a:pt x="114" y="78"/>
                      <a:pt x="112" y="78"/>
                    </a:cubicBezTo>
                    <a:cubicBezTo>
                      <a:pt x="108" y="78"/>
                      <a:pt x="108" y="78"/>
                      <a:pt x="108" y="78"/>
                    </a:cubicBezTo>
                    <a:cubicBezTo>
                      <a:pt x="108" y="118"/>
                      <a:pt x="108" y="119"/>
                      <a:pt x="108" y="119"/>
                    </a:cubicBezTo>
                    <a:cubicBezTo>
                      <a:pt x="107" y="124"/>
                      <a:pt x="109" y="126"/>
                      <a:pt x="114" y="126"/>
                    </a:cubicBezTo>
                    <a:cubicBezTo>
                      <a:pt x="118" y="126"/>
                      <a:pt x="118" y="126"/>
                      <a:pt x="118" y="126"/>
                    </a:cubicBezTo>
                    <a:cubicBezTo>
                      <a:pt x="125" y="127"/>
                      <a:pt x="128" y="122"/>
                      <a:pt x="128" y="111"/>
                    </a:cubicBezTo>
                    <a:cubicBezTo>
                      <a:pt x="130" y="114"/>
                      <a:pt x="134" y="116"/>
                      <a:pt x="138" y="116"/>
                    </a:cubicBezTo>
                    <a:cubicBezTo>
                      <a:pt x="137" y="129"/>
                      <a:pt x="130" y="135"/>
                      <a:pt x="119" y="134"/>
                    </a:cubicBezTo>
                    <a:cubicBezTo>
                      <a:pt x="111" y="134"/>
                      <a:pt x="111" y="134"/>
                      <a:pt x="111" y="134"/>
                    </a:cubicBezTo>
                    <a:cubicBezTo>
                      <a:pt x="103" y="134"/>
                      <a:pt x="99" y="130"/>
                      <a:pt x="99" y="123"/>
                    </a:cubicBezTo>
                    <a:cubicBezTo>
                      <a:pt x="99" y="80"/>
                      <a:pt x="99" y="78"/>
                      <a:pt x="99" y="78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94"/>
                      <a:pt x="83" y="105"/>
                      <a:pt x="78" y="113"/>
                    </a:cubicBezTo>
                    <a:cubicBezTo>
                      <a:pt x="74" y="120"/>
                      <a:pt x="64" y="127"/>
                      <a:pt x="49" y="135"/>
                    </a:cubicBezTo>
                    <a:cubicBezTo>
                      <a:pt x="47" y="131"/>
                      <a:pt x="44" y="128"/>
                      <a:pt x="41" y="127"/>
                    </a:cubicBezTo>
                    <a:cubicBezTo>
                      <a:pt x="57" y="122"/>
                      <a:pt x="66" y="116"/>
                      <a:pt x="70" y="111"/>
                    </a:cubicBezTo>
                    <a:cubicBezTo>
                      <a:pt x="74" y="105"/>
                      <a:pt x="77" y="95"/>
                      <a:pt x="77" y="78"/>
                    </a:cubicBezTo>
                    <a:cubicBezTo>
                      <a:pt x="77" y="78"/>
                      <a:pt x="77" y="78"/>
                      <a:pt x="77" y="78"/>
                    </a:cubicBezTo>
                    <a:close/>
                    <a:moveTo>
                      <a:pt x="17" y="76"/>
                    </a:moveTo>
                    <a:cubicBezTo>
                      <a:pt x="17" y="76"/>
                      <a:pt x="17" y="76"/>
                      <a:pt x="17" y="76"/>
                    </a:cubicBezTo>
                    <a:cubicBezTo>
                      <a:pt x="14" y="76"/>
                      <a:pt x="4" y="76"/>
                      <a:pt x="0" y="75"/>
                    </a:cubicBezTo>
                    <a:cubicBezTo>
                      <a:pt x="0" y="75"/>
                      <a:pt x="0" y="75"/>
                      <a:pt x="0" y="84"/>
                    </a:cubicBezTo>
                    <a:cubicBezTo>
                      <a:pt x="4" y="83"/>
                      <a:pt x="14" y="83"/>
                      <a:pt x="17" y="83"/>
                    </a:cubicBezTo>
                    <a:cubicBezTo>
                      <a:pt x="17" y="83"/>
                      <a:pt x="17" y="83"/>
                      <a:pt x="27" y="83"/>
                    </a:cubicBezTo>
                    <a:cubicBezTo>
                      <a:pt x="27" y="83"/>
                      <a:pt x="27" y="83"/>
                      <a:pt x="27" y="112"/>
                    </a:cubicBezTo>
                    <a:cubicBezTo>
                      <a:pt x="27" y="116"/>
                      <a:pt x="25" y="118"/>
                      <a:pt x="23" y="119"/>
                    </a:cubicBezTo>
                    <a:cubicBezTo>
                      <a:pt x="25" y="121"/>
                      <a:pt x="27" y="124"/>
                      <a:pt x="28" y="128"/>
                    </a:cubicBezTo>
                    <a:cubicBezTo>
                      <a:pt x="33" y="123"/>
                      <a:pt x="41" y="117"/>
                      <a:pt x="53" y="111"/>
                    </a:cubicBezTo>
                    <a:cubicBezTo>
                      <a:pt x="54" y="109"/>
                      <a:pt x="55" y="109"/>
                      <a:pt x="56" y="108"/>
                    </a:cubicBezTo>
                    <a:cubicBezTo>
                      <a:pt x="55" y="105"/>
                      <a:pt x="54" y="102"/>
                      <a:pt x="54" y="99"/>
                    </a:cubicBezTo>
                    <a:cubicBezTo>
                      <a:pt x="48" y="104"/>
                      <a:pt x="43" y="108"/>
                      <a:pt x="41" y="109"/>
                    </a:cubicBezTo>
                    <a:cubicBezTo>
                      <a:pt x="38" y="111"/>
                      <a:pt x="36" y="113"/>
                      <a:pt x="35" y="113"/>
                    </a:cubicBezTo>
                    <a:cubicBezTo>
                      <a:pt x="35" y="113"/>
                      <a:pt x="35" y="113"/>
                      <a:pt x="35" y="83"/>
                    </a:cubicBezTo>
                    <a:cubicBezTo>
                      <a:pt x="35" y="83"/>
                      <a:pt x="35" y="83"/>
                      <a:pt x="45" y="83"/>
                    </a:cubicBezTo>
                    <a:cubicBezTo>
                      <a:pt x="50" y="83"/>
                      <a:pt x="53" y="83"/>
                      <a:pt x="57" y="84"/>
                    </a:cubicBezTo>
                    <a:cubicBezTo>
                      <a:pt x="57" y="84"/>
                      <a:pt x="57" y="84"/>
                      <a:pt x="57" y="75"/>
                    </a:cubicBezTo>
                    <a:cubicBezTo>
                      <a:pt x="51" y="76"/>
                      <a:pt x="47" y="76"/>
                      <a:pt x="45" y="76"/>
                    </a:cubicBezTo>
                    <a:cubicBezTo>
                      <a:pt x="45" y="76"/>
                      <a:pt x="45" y="76"/>
                      <a:pt x="35" y="76"/>
                    </a:cubicBezTo>
                    <a:cubicBezTo>
                      <a:pt x="35" y="76"/>
                      <a:pt x="35" y="76"/>
                      <a:pt x="35" y="56"/>
                    </a:cubicBezTo>
                    <a:cubicBezTo>
                      <a:pt x="35" y="56"/>
                      <a:pt x="35" y="56"/>
                      <a:pt x="39" y="56"/>
                    </a:cubicBezTo>
                    <a:cubicBezTo>
                      <a:pt x="44" y="56"/>
                      <a:pt x="48" y="56"/>
                      <a:pt x="51" y="57"/>
                    </a:cubicBezTo>
                    <a:cubicBezTo>
                      <a:pt x="51" y="57"/>
                      <a:pt x="51" y="57"/>
                      <a:pt x="51" y="47"/>
                    </a:cubicBezTo>
                    <a:cubicBezTo>
                      <a:pt x="50" y="47"/>
                      <a:pt x="50" y="48"/>
                      <a:pt x="49" y="48"/>
                    </a:cubicBezTo>
                    <a:cubicBezTo>
                      <a:pt x="44" y="48"/>
                      <a:pt x="41" y="48"/>
                      <a:pt x="39" y="48"/>
                    </a:cubicBezTo>
                    <a:cubicBezTo>
                      <a:pt x="39" y="48"/>
                      <a:pt x="39" y="48"/>
                      <a:pt x="23" y="48"/>
                    </a:cubicBezTo>
                    <a:cubicBezTo>
                      <a:pt x="21" y="48"/>
                      <a:pt x="18" y="48"/>
                      <a:pt x="14" y="48"/>
                    </a:cubicBezTo>
                    <a:cubicBezTo>
                      <a:pt x="13" y="48"/>
                      <a:pt x="12" y="47"/>
                      <a:pt x="11" y="47"/>
                    </a:cubicBezTo>
                    <a:cubicBezTo>
                      <a:pt x="11" y="47"/>
                      <a:pt x="11" y="47"/>
                      <a:pt x="11" y="57"/>
                    </a:cubicBezTo>
                    <a:cubicBezTo>
                      <a:pt x="16" y="56"/>
                      <a:pt x="20" y="56"/>
                      <a:pt x="23" y="56"/>
                    </a:cubicBezTo>
                    <a:cubicBezTo>
                      <a:pt x="23" y="56"/>
                      <a:pt x="23" y="56"/>
                      <a:pt x="27" y="56"/>
                    </a:cubicBezTo>
                    <a:cubicBezTo>
                      <a:pt x="27" y="56"/>
                      <a:pt x="27" y="56"/>
                      <a:pt x="27" y="76"/>
                    </a:cubicBezTo>
                    <a:cubicBezTo>
                      <a:pt x="27" y="76"/>
                      <a:pt x="27" y="76"/>
                      <a:pt x="17" y="76"/>
                    </a:cubicBezTo>
                    <a:close/>
                    <a:moveTo>
                      <a:pt x="28" y="1"/>
                    </a:moveTo>
                    <a:cubicBezTo>
                      <a:pt x="28" y="1"/>
                      <a:pt x="28" y="1"/>
                      <a:pt x="28" y="1"/>
                    </a:cubicBezTo>
                    <a:cubicBezTo>
                      <a:pt x="21" y="20"/>
                      <a:pt x="12" y="34"/>
                      <a:pt x="0" y="43"/>
                    </a:cubicBezTo>
                    <a:cubicBezTo>
                      <a:pt x="4" y="45"/>
                      <a:pt x="7" y="46"/>
                      <a:pt x="9" y="48"/>
                    </a:cubicBezTo>
                    <a:cubicBezTo>
                      <a:pt x="12" y="45"/>
                      <a:pt x="16" y="40"/>
                      <a:pt x="21" y="33"/>
                    </a:cubicBezTo>
                    <a:cubicBezTo>
                      <a:pt x="22" y="32"/>
                      <a:pt x="23" y="30"/>
                      <a:pt x="23" y="30"/>
                    </a:cubicBezTo>
                    <a:cubicBezTo>
                      <a:pt x="23" y="30"/>
                      <a:pt x="23" y="30"/>
                      <a:pt x="44" y="30"/>
                    </a:cubicBezTo>
                    <a:cubicBezTo>
                      <a:pt x="49" y="30"/>
                      <a:pt x="53" y="30"/>
                      <a:pt x="57" y="30"/>
                    </a:cubicBezTo>
                    <a:cubicBezTo>
                      <a:pt x="57" y="30"/>
                      <a:pt x="57" y="30"/>
                      <a:pt x="57" y="22"/>
                    </a:cubicBezTo>
                    <a:cubicBezTo>
                      <a:pt x="53" y="22"/>
                      <a:pt x="49" y="22"/>
                      <a:pt x="44" y="22"/>
                    </a:cubicBezTo>
                    <a:cubicBezTo>
                      <a:pt x="44" y="22"/>
                      <a:pt x="44" y="22"/>
                      <a:pt x="27" y="22"/>
                    </a:cubicBezTo>
                    <a:cubicBezTo>
                      <a:pt x="29" y="20"/>
                      <a:pt x="30" y="18"/>
                      <a:pt x="32" y="15"/>
                    </a:cubicBezTo>
                    <a:cubicBezTo>
                      <a:pt x="32" y="13"/>
                      <a:pt x="33" y="12"/>
                      <a:pt x="33" y="11"/>
                    </a:cubicBezTo>
                    <a:cubicBezTo>
                      <a:pt x="34" y="10"/>
                      <a:pt x="36" y="8"/>
                      <a:pt x="38" y="7"/>
                    </a:cubicBezTo>
                    <a:cubicBezTo>
                      <a:pt x="39" y="7"/>
                      <a:pt x="40" y="7"/>
                      <a:pt x="40" y="6"/>
                    </a:cubicBezTo>
                    <a:cubicBezTo>
                      <a:pt x="40" y="6"/>
                      <a:pt x="40" y="6"/>
                      <a:pt x="38" y="5"/>
                    </a:cubicBezTo>
                    <a:cubicBezTo>
                      <a:pt x="38" y="5"/>
                      <a:pt x="38" y="5"/>
                      <a:pt x="28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8" name="Freeform 66">
                <a:extLst>
                  <a:ext uri="{FF2B5EF4-FFF2-40B4-BE49-F238E27FC236}">
                    <a16:creationId xmlns:a16="http://schemas.microsoft.com/office/drawing/2014/main" xmlns="" id="{A015A4AC-4B5C-4255-A4BE-D18718B6651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372920" y="1841317"/>
                <a:ext cx="771371" cy="806593"/>
              </a:xfrm>
              <a:custGeom>
                <a:avLst/>
                <a:gdLst>
                  <a:gd name="T0" fmla="*/ 105 w 129"/>
                  <a:gd name="T1" fmla="*/ 31 h 135"/>
                  <a:gd name="T2" fmla="*/ 115 w 129"/>
                  <a:gd name="T3" fmla="*/ 38 h 135"/>
                  <a:gd name="T4" fmla="*/ 108 w 129"/>
                  <a:gd name="T5" fmla="*/ 42 h 135"/>
                  <a:gd name="T6" fmla="*/ 90 w 129"/>
                  <a:gd name="T7" fmla="*/ 53 h 135"/>
                  <a:gd name="T8" fmla="*/ 56 w 129"/>
                  <a:gd name="T9" fmla="*/ 61 h 135"/>
                  <a:gd name="T10" fmla="*/ 74 w 129"/>
                  <a:gd name="T11" fmla="*/ 27 h 135"/>
                  <a:gd name="T12" fmla="*/ 34 w 129"/>
                  <a:gd name="T13" fmla="*/ 106 h 135"/>
                  <a:gd name="T14" fmla="*/ 97 w 129"/>
                  <a:gd name="T15" fmla="*/ 119 h 135"/>
                  <a:gd name="T16" fmla="*/ 34 w 129"/>
                  <a:gd name="T17" fmla="*/ 106 h 135"/>
                  <a:gd name="T18" fmla="*/ 34 w 129"/>
                  <a:gd name="T19" fmla="*/ 100 h 135"/>
                  <a:gd name="T20" fmla="*/ 97 w 129"/>
                  <a:gd name="T21" fmla="*/ 86 h 135"/>
                  <a:gd name="T22" fmla="*/ 34 w 129"/>
                  <a:gd name="T23" fmla="*/ 135 h 135"/>
                  <a:gd name="T24" fmla="*/ 25 w 129"/>
                  <a:gd name="T25" fmla="*/ 132 h 135"/>
                  <a:gd name="T26" fmla="*/ 26 w 129"/>
                  <a:gd name="T27" fmla="*/ 89 h 135"/>
                  <a:gd name="T28" fmla="*/ 24 w 129"/>
                  <a:gd name="T29" fmla="*/ 78 h 135"/>
                  <a:gd name="T30" fmla="*/ 96 w 129"/>
                  <a:gd name="T31" fmla="*/ 79 h 135"/>
                  <a:gd name="T32" fmla="*/ 105 w 129"/>
                  <a:gd name="T33" fmla="*/ 88 h 135"/>
                  <a:gd name="T34" fmla="*/ 106 w 129"/>
                  <a:gd name="T35" fmla="*/ 135 h 135"/>
                  <a:gd name="T36" fmla="*/ 97 w 129"/>
                  <a:gd name="T37" fmla="*/ 125 h 135"/>
                  <a:gd name="T38" fmla="*/ 34 w 129"/>
                  <a:gd name="T39" fmla="*/ 132 h 135"/>
                  <a:gd name="T40" fmla="*/ 34 w 129"/>
                  <a:gd name="T41" fmla="*/ 135 h 135"/>
                  <a:gd name="T42" fmla="*/ 24 w 129"/>
                  <a:gd name="T43" fmla="*/ 32 h 135"/>
                  <a:gd name="T44" fmla="*/ 39 w 129"/>
                  <a:gd name="T45" fmla="*/ 51 h 135"/>
                  <a:gd name="T46" fmla="*/ 17 w 129"/>
                  <a:gd name="T47" fmla="*/ 37 h 135"/>
                  <a:gd name="T48" fmla="*/ 9 w 129"/>
                  <a:gd name="T49" fmla="*/ 61 h 135"/>
                  <a:gd name="T50" fmla="*/ 0 w 129"/>
                  <a:gd name="T51" fmla="*/ 60 h 135"/>
                  <a:gd name="T52" fmla="*/ 10 w 129"/>
                  <a:gd name="T53" fmla="*/ 68 h 135"/>
                  <a:gd name="T54" fmla="*/ 129 w 129"/>
                  <a:gd name="T55" fmla="*/ 69 h 135"/>
                  <a:gd name="T56" fmla="*/ 120 w 129"/>
                  <a:gd name="T57" fmla="*/ 61 h 135"/>
                  <a:gd name="T58" fmla="*/ 82 w 129"/>
                  <a:gd name="T59" fmla="*/ 27 h 135"/>
                  <a:gd name="T60" fmla="*/ 121 w 129"/>
                  <a:gd name="T61" fmla="*/ 29 h 135"/>
                  <a:gd name="T62" fmla="*/ 112 w 129"/>
                  <a:gd name="T63" fmla="*/ 20 h 135"/>
                  <a:gd name="T64" fmla="*/ 88 w 129"/>
                  <a:gd name="T65" fmla="*/ 15 h 135"/>
                  <a:gd name="T66" fmla="*/ 96 w 129"/>
                  <a:gd name="T67" fmla="*/ 8 h 135"/>
                  <a:gd name="T68" fmla="*/ 97 w 129"/>
                  <a:gd name="T69" fmla="*/ 5 h 135"/>
                  <a:gd name="T70" fmla="*/ 76 w 129"/>
                  <a:gd name="T71" fmla="*/ 20 h 135"/>
                  <a:gd name="T72" fmla="*/ 51 w 129"/>
                  <a:gd name="T73" fmla="*/ 15 h 135"/>
                  <a:gd name="T74" fmla="*/ 29 w 129"/>
                  <a:gd name="T75" fmla="*/ 7 h 135"/>
                  <a:gd name="T76" fmla="*/ 17 w 129"/>
                  <a:gd name="T77" fmla="*/ 20 h 135"/>
                  <a:gd name="T78" fmla="*/ 8 w 129"/>
                  <a:gd name="T79" fmla="*/ 29 h 135"/>
                  <a:gd name="T80" fmla="*/ 48 w 129"/>
                  <a:gd name="T81" fmla="*/ 27 h 135"/>
                  <a:gd name="T82" fmla="*/ 9 w 129"/>
                  <a:gd name="T83" fmla="*/ 61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29" h="135">
                    <a:moveTo>
                      <a:pt x="90" y="53"/>
                    </a:moveTo>
                    <a:cubicBezTo>
                      <a:pt x="98" y="44"/>
                      <a:pt x="103" y="36"/>
                      <a:pt x="105" y="31"/>
                    </a:cubicBezTo>
                    <a:cubicBezTo>
                      <a:pt x="113" y="36"/>
                      <a:pt x="113" y="36"/>
                      <a:pt x="113" y="36"/>
                    </a:cubicBezTo>
                    <a:cubicBezTo>
                      <a:pt x="115" y="37"/>
                      <a:pt x="115" y="38"/>
                      <a:pt x="115" y="38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39"/>
                      <a:pt x="109" y="41"/>
                      <a:pt x="108" y="42"/>
                    </a:cubicBezTo>
                    <a:cubicBezTo>
                      <a:pt x="105" y="47"/>
                      <a:pt x="101" y="52"/>
                      <a:pt x="97" y="58"/>
                    </a:cubicBezTo>
                    <a:cubicBezTo>
                      <a:pt x="90" y="53"/>
                      <a:pt x="90" y="53"/>
                      <a:pt x="90" y="53"/>
                    </a:cubicBezTo>
                    <a:close/>
                    <a:moveTo>
                      <a:pt x="56" y="27"/>
                    </a:moveTo>
                    <a:cubicBezTo>
                      <a:pt x="56" y="61"/>
                      <a:pt x="56" y="61"/>
                      <a:pt x="56" y="61"/>
                    </a:cubicBezTo>
                    <a:cubicBezTo>
                      <a:pt x="74" y="61"/>
                      <a:pt x="74" y="61"/>
                      <a:pt x="74" y="61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56" y="27"/>
                      <a:pt x="56" y="27"/>
                      <a:pt x="56" y="27"/>
                    </a:cubicBezTo>
                    <a:close/>
                    <a:moveTo>
                      <a:pt x="34" y="106"/>
                    </a:moveTo>
                    <a:cubicBezTo>
                      <a:pt x="34" y="119"/>
                      <a:pt x="34" y="119"/>
                      <a:pt x="34" y="119"/>
                    </a:cubicBezTo>
                    <a:cubicBezTo>
                      <a:pt x="97" y="119"/>
                      <a:pt x="97" y="119"/>
                      <a:pt x="97" y="119"/>
                    </a:cubicBezTo>
                    <a:cubicBezTo>
                      <a:pt x="97" y="106"/>
                      <a:pt x="97" y="106"/>
                      <a:pt x="97" y="106"/>
                    </a:cubicBezTo>
                    <a:cubicBezTo>
                      <a:pt x="34" y="106"/>
                      <a:pt x="34" y="106"/>
                      <a:pt x="34" y="106"/>
                    </a:cubicBezTo>
                    <a:close/>
                    <a:moveTo>
                      <a:pt x="34" y="86"/>
                    </a:moveTo>
                    <a:cubicBezTo>
                      <a:pt x="34" y="100"/>
                      <a:pt x="34" y="100"/>
                      <a:pt x="34" y="100"/>
                    </a:cubicBezTo>
                    <a:cubicBezTo>
                      <a:pt x="97" y="100"/>
                      <a:pt x="97" y="100"/>
                      <a:pt x="97" y="100"/>
                    </a:cubicBezTo>
                    <a:cubicBezTo>
                      <a:pt x="97" y="86"/>
                      <a:pt x="97" y="86"/>
                      <a:pt x="97" y="86"/>
                    </a:cubicBezTo>
                    <a:cubicBezTo>
                      <a:pt x="34" y="86"/>
                      <a:pt x="34" y="86"/>
                      <a:pt x="34" y="86"/>
                    </a:cubicBezTo>
                    <a:close/>
                    <a:moveTo>
                      <a:pt x="34" y="135"/>
                    </a:moveTo>
                    <a:cubicBezTo>
                      <a:pt x="24" y="135"/>
                      <a:pt x="24" y="135"/>
                      <a:pt x="24" y="135"/>
                    </a:cubicBezTo>
                    <a:cubicBezTo>
                      <a:pt x="24" y="134"/>
                      <a:pt x="25" y="134"/>
                      <a:pt x="25" y="132"/>
                    </a:cubicBezTo>
                    <a:cubicBezTo>
                      <a:pt x="25" y="130"/>
                      <a:pt x="26" y="125"/>
                      <a:pt x="26" y="123"/>
                    </a:cubicBezTo>
                    <a:cubicBezTo>
                      <a:pt x="26" y="89"/>
                      <a:pt x="26" y="89"/>
                      <a:pt x="26" y="89"/>
                    </a:cubicBezTo>
                    <a:cubicBezTo>
                      <a:pt x="26" y="87"/>
                      <a:pt x="25" y="85"/>
                      <a:pt x="25" y="82"/>
                    </a:cubicBezTo>
                    <a:cubicBezTo>
                      <a:pt x="25" y="81"/>
                      <a:pt x="24" y="80"/>
                      <a:pt x="24" y="78"/>
                    </a:cubicBezTo>
                    <a:cubicBezTo>
                      <a:pt x="27" y="79"/>
                      <a:pt x="31" y="79"/>
                      <a:pt x="35" y="79"/>
                    </a:cubicBezTo>
                    <a:cubicBezTo>
                      <a:pt x="96" y="79"/>
                      <a:pt x="96" y="79"/>
                      <a:pt x="96" y="79"/>
                    </a:cubicBezTo>
                    <a:cubicBezTo>
                      <a:pt x="99" y="79"/>
                      <a:pt x="102" y="79"/>
                      <a:pt x="106" y="78"/>
                    </a:cubicBezTo>
                    <a:cubicBezTo>
                      <a:pt x="105" y="81"/>
                      <a:pt x="105" y="84"/>
                      <a:pt x="105" y="88"/>
                    </a:cubicBezTo>
                    <a:cubicBezTo>
                      <a:pt x="105" y="122"/>
                      <a:pt x="105" y="122"/>
                      <a:pt x="105" y="122"/>
                    </a:cubicBezTo>
                    <a:cubicBezTo>
                      <a:pt x="105" y="126"/>
                      <a:pt x="105" y="132"/>
                      <a:pt x="106" y="135"/>
                    </a:cubicBezTo>
                    <a:cubicBezTo>
                      <a:pt x="96" y="135"/>
                      <a:pt x="96" y="135"/>
                      <a:pt x="96" y="135"/>
                    </a:cubicBezTo>
                    <a:cubicBezTo>
                      <a:pt x="97" y="133"/>
                      <a:pt x="97" y="128"/>
                      <a:pt x="97" y="125"/>
                    </a:cubicBezTo>
                    <a:cubicBezTo>
                      <a:pt x="33" y="125"/>
                      <a:pt x="33" y="125"/>
                      <a:pt x="33" y="125"/>
                    </a:cubicBezTo>
                    <a:cubicBezTo>
                      <a:pt x="33" y="126"/>
                      <a:pt x="33" y="130"/>
                      <a:pt x="34" y="132"/>
                    </a:cubicBezTo>
                    <a:cubicBezTo>
                      <a:pt x="34" y="134"/>
                      <a:pt x="34" y="134"/>
                      <a:pt x="34" y="135"/>
                    </a:cubicBezTo>
                    <a:cubicBezTo>
                      <a:pt x="34" y="135"/>
                      <a:pt x="34" y="135"/>
                      <a:pt x="34" y="135"/>
                    </a:cubicBezTo>
                    <a:close/>
                    <a:moveTo>
                      <a:pt x="17" y="37"/>
                    </a:move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32"/>
                      <a:pt x="25" y="33"/>
                      <a:pt x="25" y="34"/>
                    </a:cubicBezTo>
                    <a:cubicBezTo>
                      <a:pt x="30" y="40"/>
                      <a:pt x="35" y="45"/>
                      <a:pt x="39" y="5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27" y="49"/>
                      <a:pt x="23" y="43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lose/>
                    <a:moveTo>
                      <a:pt x="9" y="61"/>
                    </a:moveTo>
                    <a:cubicBezTo>
                      <a:pt x="9" y="61"/>
                      <a:pt x="9" y="61"/>
                      <a:pt x="9" y="61"/>
                    </a:cubicBezTo>
                    <a:cubicBezTo>
                      <a:pt x="6" y="61"/>
                      <a:pt x="3" y="61"/>
                      <a:pt x="0" y="60"/>
                    </a:cubicBezTo>
                    <a:cubicBezTo>
                      <a:pt x="0" y="60"/>
                      <a:pt x="0" y="60"/>
                      <a:pt x="0" y="69"/>
                    </a:cubicBezTo>
                    <a:cubicBezTo>
                      <a:pt x="4" y="68"/>
                      <a:pt x="7" y="68"/>
                      <a:pt x="10" y="68"/>
                    </a:cubicBezTo>
                    <a:cubicBezTo>
                      <a:pt x="10" y="68"/>
                      <a:pt x="10" y="68"/>
                      <a:pt x="120" y="68"/>
                    </a:cubicBezTo>
                    <a:cubicBezTo>
                      <a:pt x="123" y="68"/>
                      <a:pt x="126" y="68"/>
                      <a:pt x="129" y="69"/>
                    </a:cubicBezTo>
                    <a:cubicBezTo>
                      <a:pt x="129" y="69"/>
                      <a:pt x="129" y="69"/>
                      <a:pt x="129" y="60"/>
                    </a:cubicBezTo>
                    <a:cubicBezTo>
                      <a:pt x="125" y="61"/>
                      <a:pt x="123" y="61"/>
                      <a:pt x="120" y="61"/>
                    </a:cubicBezTo>
                    <a:cubicBezTo>
                      <a:pt x="120" y="61"/>
                      <a:pt x="120" y="61"/>
                      <a:pt x="82" y="61"/>
                    </a:cubicBezTo>
                    <a:cubicBezTo>
                      <a:pt x="82" y="61"/>
                      <a:pt x="82" y="61"/>
                      <a:pt x="82" y="27"/>
                    </a:cubicBezTo>
                    <a:cubicBezTo>
                      <a:pt x="82" y="27"/>
                      <a:pt x="82" y="27"/>
                      <a:pt x="112" y="27"/>
                    </a:cubicBezTo>
                    <a:cubicBezTo>
                      <a:pt x="115" y="27"/>
                      <a:pt x="118" y="28"/>
                      <a:pt x="121" y="29"/>
                    </a:cubicBezTo>
                    <a:cubicBezTo>
                      <a:pt x="121" y="29"/>
                      <a:pt x="121" y="29"/>
                      <a:pt x="121" y="20"/>
                    </a:cubicBezTo>
                    <a:cubicBezTo>
                      <a:pt x="118" y="20"/>
                      <a:pt x="115" y="20"/>
                      <a:pt x="112" y="20"/>
                    </a:cubicBezTo>
                    <a:cubicBezTo>
                      <a:pt x="112" y="20"/>
                      <a:pt x="112" y="20"/>
                      <a:pt x="85" y="20"/>
                    </a:cubicBezTo>
                    <a:cubicBezTo>
                      <a:pt x="86" y="19"/>
                      <a:pt x="87" y="18"/>
                      <a:pt x="88" y="15"/>
                    </a:cubicBezTo>
                    <a:cubicBezTo>
                      <a:pt x="90" y="13"/>
                      <a:pt x="91" y="12"/>
                      <a:pt x="92" y="11"/>
                    </a:cubicBezTo>
                    <a:cubicBezTo>
                      <a:pt x="93" y="10"/>
                      <a:pt x="94" y="9"/>
                      <a:pt x="96" y="8"/>
                    </a:cubicBezTo>
                    <a:cubicBezTo>
                      <a:pt x="98" y="8"/>
                      <a:pt x="99" y="7"/>
                      <a:pt x="99" y="7"/>
                    </a:cubicBezTo>
                    <a:cubicBezTo>
                      <a:pt x="99" y="7"/>
                      <a:pt x="99" y="6"/>
                      <a:pt x="97" y="5"/>
                    </a:cubicBezTo>
                    <a:cubicBezTo>
                      <a:pt x="97" y="5"/>
                      <a:pt x="97" y="5"/>
                      <a:pt x="87" y="0"/>
                    </a:cubicBezTo>
                    <a:cubicBezTo>
                      <a:pt x="85" y="5"/>
                      <a:pt x="81" y="12"/>
                      <a:pt x="76" y="20"/>
                    </a:cubicBezTo>
                    <a:cubicBezTo>
                      <a:pt x="76" y="20"/>
                      <a:pt x="76" y="20"/>
                      <a:pt x="45" y="20"/>
                    </a:cubicBezTo>
                    <a:cubicBezTo>
                      <a:pt x="45" y="20"/>
                      <a:pt x="45" y="20"/>
                      <a:pt x="51" y="15"/>
                    </a:cubicBezTo>
                    <a:cubicBezTo>
                      <a:pt x="45" y="9"/>
                      <a:pt x="40" y="4"/>
                      <a:pt x="35" y="1"/>
                    </a:cubicBezTo>
                    <a:cubicBezTo>
                      <a:pt x="35" y="1"/>
                      <a:pt x="35" y="1"/>
                      <a:pt x="29" y="7"/>
                    </a:cubicBezTo>
                    <a:cubicBezTo>
                      <a:pt x="33" y="10"/>
                      <a:pt x="38" y="14"/>
                      <a:pt x="44" y="20"/>
                    </a:cubicBezTo>
                    <a:cubicBezTo>
                      <a:pt x="44" y="20"/>
                      <a:pt x="44" y="20"/>
                      <a:pt x="17" y="20"/>
                    </a:cubicBezTo>
                    <a:cubicBezTo>
                      <a:pt x="14" y="20"/>
                      <a:pt x="11" y="20"/>
                      <a:pt x="8" y="20"/>
                    </a:cubicBezTo>
                    <a:cubicBezTo>
                      <a:pt x="8" y="20"/>
                      <a:pt x="8" y="20"/>
                      <a:pt x="8" y="29"/>
                    </a:cubicBezTo>
                    <a:cubicBezTo>
                      <a:pt x="12" y="28"/>
                      <a:pt x="15" y="27"/>
                      <a:pt x="18" y="27"/>
                    </a:cubicBezTo>
                    <a:cubicBezTo>
                      <a:pt x="18" y="27"/>
                      <a:pt x="18" y="27"/>
                      <a:pt x="48" y="27"/>
                    </a:cubicBezTo>
                    <a:cubicBezTo>
                      <a:pt x="48" y="27"/>
                      <a:pt x="48" y="27"/>
                      <a:pt x="48" y="61"/>
                    </a:cubicBezTo>
                    <a:cubicBezTo>
                      <a:pt x="48" y="61"/>
                      <a:pt x="48" y="61"/>
                      <a:pt x="9" y="6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99" name="Freeform 67">
                <a:extLst>
                  <a:ext uri="{FF2B5EF4-FFF2-40B4-BE49-F238E27FC236}">
                    <a16:creationId xmlns:a16="http://schemas.microsoft.com/office/drawing/2014/main" xmlns="" id="{3A963537-311E-4946-A4D1-8F3556146FD7}"/>
                  </a:ext>
                </a:extLst>
              </p:cNvPr>
              <p:cNvSpPr/>
              <p:nvPr/>
            </p:nvSpPr>
            <p:spPr bwMode="auto">
              <a:xfrm>
                <a:off x="6606019" y="2271030"/>
                <a:ext cx="218379" cy="228947"/>
              </a:xfrm>
              <a:custGeom>
                <a:avLst/>
                <a:gdLst>
                  <a:gd name="T0" fmla="*/ 7 w 36"/>
                  <a:gd name="T1" fmla="*/ 0 h 38"/>
                  <a:gd name="T2" fmla="*/ 7 w 36"/>
                  <a:gd name="T3" fmla="*/ 1 h 38"/>
                  <a:gd name="T4" fmla="*/ 36 w 36"/>
                  <a:gd name="T5" fmla="*/ 31 h 38"/>
                  <a:gd name="T6" fmla="*/ 29 w 36"/>
                  <a:gd name="T7" fmla="*/ 38 h 38"/>
                  <a:gd name="T8" fmla="*/ 0 w 36"/>
                  <a:gd name="T9" fmla="*/ 6 h 38"/>
                  <a:gd name="T10" fmla="*/ 7 w 36"/>
                  <a:gd name="T1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38">
                    <a:moveTo>
                      <a:pt x="7" y="0"/>
                    </a:moveTo>
                    <a:cubicBezTo>
                      <a:pt x="7" y="1"/>
                      <a:pt x="7" y="1"/>
                      <a:pt x="7" y="1"/>
                    </a:cubicBezTo>
                    <a:cubicBezTo>
                      <a:pt x="18" y="12"/>
                      <a:pt x="26" y="20"/>
                      <a:pt x="36" y="31"/>
                    </a:cubicBezTo>
                    <a:cubicBezTo>
                      <a:pt x="29" y="38"/>
                      <a:pt x="29" y="38"/>
                      <a:pt x="29" y="38"/>
                    </a:cubicBezTo>
                    <a:cubicBezTo>
                      <a:pt x="17" y="22"/>
                      <a:pt x="16" y="20"/>
                      <a:pt x="0" y="6"/>
                    </a:cubicBezTo>
                    <a:lnTo>
                      <a:pt x="7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3" name="Freeform 68">
                <a:extLst>
                  <a:ext uri="{FF2B5EF4-FFF2-40B4-BE49-F238E27FC236}">
                    <a16:creationId xmlns:a16="http://schemas.microsoft.com/office/drawing/2014/main" xmlns="" id="{0AF5DDE8-1AA0-4623-BFFD-5B5ED166BC81}"/>
                  </a:ext>
                </a:extLst>
              </p:cNvPr>
              <p:cNvSpPr/>
              <p:nvPr/>
            </p:nvSpPr>
            <p:spPr bwMode="auto">
              <a:xfrm>
                <a:off x="6200961" y="1894150"/>
                <a:ext cx="521291" cy="56356"/>
              </a:xfrm>
              <a:custGeom>
                <a:avLst/>
                <a:gdLst>
                  <a:gd name="T0" fmla="*/ 87 w 87"/>
                  <a:gd name="T1" fmla="*/ 0 h 9"/>
                  <a:gd name="T2" fmla="*/ 87 w 87"/>
                  <a:gd name="T3" fmla="*/ 9 h 9"/>
                  <a:gd name="T4" fmla="*/ 78 w 87"/>
                  <a:gd name="T5" fmla="*/ 8 h 9"/>
                  <a:gd name="T6" fmla="*/ 9 w 87"/>
                  <a:gd name="T7" fmla="*/ 8 h 9"/>
                  <a:gd name="T8" fmla="*/ 0 w 87"/>
                  <a:gd name="T9" fmla="*/ 9 h 9"/>
                  <a:gd name="T10" fmla="*/ 0 w 87"/>
                  <a:gd name="T11" fmla="*/ 0 h 9"/>
                  <a:gd name="T12" fmla="*/ 9 w 87"/>
                  <a:gd name="T13" fmla="*/ 1 h 9"/>
                  <a:gd name="T14" fmla="*/ 78 w 87"/>
                  <a:gd name="T15" fmla="*/ 1 h 9"/>
                  <a:gd name="T16" fmla="*/ 87 w 87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7" h="9">
                    <a:moveTo>
                      <a:pt x="87" y="0"/>
                    </a:moveTo>
                    <a:cubicBezTo>
                      <a:pt x="87" y="9"/>
                      <a:pt x="87" y="9"/>
                      <a:pt x="87" y="9"/>
                    </a:cubicBezTo>
                    <a:cubicBezTo>
                      <a:pt x="83" y="8"/>
                      <a:pt x="80" y="8"/>
                      <a:pt x="78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6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7" y="1"/>
                      <a:pt x="9" y="1"/>
                    </a:cubicBezTo>
                    <a:cubicBezTo>
                      <a:pt x="78" y="1"/>
                      <a:pt x="78" y="1"/>
                      <a:pt x="78" y="1"/>
                    </a:cubicBezTo>
                    <a:cubicBezTo>
                      <a:pt x="80" y="1"/>
                      <a:pt x="83" y="0"/>
                      <a:pt x="8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4" name="Freeform 69">
                <a:extLst>
                  <a:ext uri="{FF2B5EF4-FFF2-40B4-BE49-F238E27FC236}">
                    <a16:creationId xmlns:a16="http://schemas.microsoft.com/office/drawing/2014/main" xmlns="" id="{4F1C0868-F7DE-47FC-95D6-5B3874A1ED94}"/>
                  </a:ext>
                </a:extLst>
              </p:cNvPr>
              <p:cNvSpPr/>
              <p:nvPr/>
            </p:nvSpPr>
            <p:spPr bwMode="auto">
              <a:xfrm>
                <a:off x="6105861" y="2267507"/>
                <a:ext cx="246557" cy="260646"/>
              </a:xfrm>
              <a:custGeom>
                <a:avLst/>
                <a:gdLst>
                  <a:gd name="T0" fmla="*/ 0 w 41"/>
                  <a:gd name="T1" fmla="*/ 38 h 44"/>
                  <a:gd name="T2" fmla="*/ 16 w 41"/>
                  <a:gd name="T3" fmla="*/ 23 h 44"/>
                  <a:gd name="T4" fmla="*/ 28 w 41"/>
                  <a:gd name="T5" fmla="*/ 0 h 44"/>
                  <a:gd name="T6" fmla="*/ 39 w 41"/>
                  <a:gd name="T7" fmla="*/ 5 h 44"/>
                  <a:gd name="T8" fmla="*/ 41 w 41"/>
                  <a:gd name="T9" fmla="*/ 6 h 44"/>
                  <a:gd name="T10" fmla="*/ 41 w 41"/>
                  <a:gd name="T11" fmla="*/ 6 h 44"/>
                  <a:gd name="T12" fmla="*/ 39 w 41"/>
                  <a:gd name="T13" fmla="*/ 7 h 44"/>
                  <a:gd name="T14" fmla="*/ 32 w 41"/>
                  <a:gd name="T15" fmla="*/ 15 h 44"/>
                  <a:gd name="T16" fmla="*/ 11 w 41"/>
                  <a:gd name="T17" fmla="*/ 44 h 44"/>
                  <a:gd name="T18" fmla="*/ 0 w 41"/>
                  <a:gd name="T19" fmla="*/ 38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1" h="44">
                    <a:moveTo>
                      <a:pt x="0" y="38"/>
                    </a:moveTo>
                    <a:cubicBezTo>
                      <a:pt x="7" y="33"/>
                      <a:pt x="12" y="28"/>
                      <a:pt x="16" y="23"/>
                    </a:cubicBezTo>
                    <a:cubicBezTo>
                      <a:pt x="21" y="17"/>
                      <a:pt x="25" y="9"/>
                      <a:pt x="28" y="0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40" y="6"/>
                      <a:pt x="41" y="6"/>
                      <a:pt x="41" y="6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1" y="7"/>
                      <a:pt x="40" y="7"/>
                      <a:pt x="39" y="7"/>
                    </a:cubicBezTo>
                    <a:cubicBezTo>
                      <a:pt x="37" y="8"/>
                      <a:pt x="34" y="10"/>
                      <a:pt x="32" y="15"/>
                    </a:cubicBezTo>
                    <a:cubicBezTo>
                      <a:pt x="25" y="25"/>
                      <a:pt x="19" y="35"/>
                      <a:pt x="11" y="44"/>
                    </a:cubicBezTo>
                    <a:cubicBezTo>
                      <a:pt x="9" y="42"/>
                      <a:pt x="5" y="41"/>
                      <a:pt x="0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5" name="Freeform 70">
                <a:extLst>
                  <a:ext uri="{FF2B5EF4-FFF2-40B4-BE49-F238E27FC236}">
                    <a16:creationId xmlns:a16="http://schemas.microsoft.com/office/drawing/2014/main" xmlns="" id="{4B77DD84-979F-43F2-82E8-D24BDAC8B1C4}"/>
                  </a:ext>
                </a:extLst>
              </p:cNvPr>
              <p:cNvSpPr/>
              <p:nvPr/>
            </p:nvSpPr>
            <p:spPr bwMode="auto">
              <a:xfrm>
                <a:off x="6095293" y="2130141"/>
                <a:ext cx="732626" cy="489592"/>
              </a:xfrm>
              <a:custGeom>
                <a:avLst/>
                <a:gdLst>
                  <a:gd name="T0" fmla="*/ 69 w 123"/>
                  <a:gd name="T1" fmla="*/ 8 h 82"/>
                  <a:gd name="T2" fmla="*/ 69 w 123"/>
                  <a:gd name="T3" fmla="*/ 69 h 82"/>
                  <a:gd name="T4" fmla="*/ 65 w 123"/>
                  <a:gd name="T5" fmla="*/ 78 h 82"/>
                  <a:gd name="T6" fmla="*/ 55 w 123"/>
                  <a:gd name="T7" fmla="*/ 81 h 82"/>
                  <a:gd name="T8" fmla="*/ 50 w 123"/>
                  <a:gd name="T9" fmla="*/ 82 h 82"/>
                  <a:gd name="T10" fmla="*/ 47 w 123"/>
                  <a:gd name="T11" fmla="*/ 82 h 82"/>
                  <a:gd name="T12" fmla="*/ 47 w 123"/>
                  <a:gd name="T13" fmla="*/ 80 h 82"/>
                  <a:gd name="T14" fmla="*/ 42 w 123"/>
                  <a:gd name="T15" fmla="*/ 70 h 82"/>
                  <a:gd name="T16" fmla="*/ 53 w 123"/>
                  <a:gd name="T17" fmla="*/ 72 h 82"/>
                  <a:gd name="T18" fmla="*/ 59 w 123"/>
                  <a:gd name="T19" fmla="*/ 70 h 82"/>
                  <a:gd name="T20" fmla="*/ 60 w 123"/>
                  <a:gd name="T21" fmla="*/ 63 h 82"/>
                  <a:gd name="T22" fmla="*/ 60 w 123"/>
                  <a:gd name="T23" fmla="*/ 8 h 82"/>
                  <a:gd name="T24" fmla="*/ 11 w 123"/>
                  <a:gd name="T25" fmla="*/ 8 h 82"/>
                  <a:gd name="T26" fmla="*/ 0 w 123"/>
                  <a:gd name="T27" fmla="*/ 9 h 82"/>
                  <a:gd name="T28" fmla="*/ 0 w 123"/>
                  <a:gd name="T29" fmla="*/ 0 h 82"/>
                  <a:gd name="T30" fmla="*/ 11 w 123"/>
                  <a:gd name="T31" fmla="*/ 1 h 82"/>
                  <a:gd name="T32" fmla="*/ 113 w 123"/>
                  <a:gd name="T33" fmla="*/ 1 h 82"/>
                  <a:gd name="T34" fmla="*/ 123 w 123"/>
                  <a:gd name="T35" fmla="*/ 0 h 82"/>
                  <a:gd name="T36" fmla="*/ 123 w 123"/>
                  <a:gd name="T37" fmla="*/ 9 h 82"/>
                  <a:gd name="T38" fmla="*/ 113 w 123"/>
                  <a:gd name="T39" fmla="*/ 8 h 82"/>
                  <a:gd name="T40" fmla="*/ 69 w 123"/>
                  <a:gd name="T41" fmla="*/ 8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23" h="82">
                    <a:moveTo>
                      <a:pt x="69" y="8"/>
                    </a:moveTo>
                    <a:cubicBezTo>
                      <a:pt x="69" y="69"/>
                      <a:pt x="69" y="69"/>
                      <a:pt x="69" y="69"/>
                    </a:cubicBezTo>
                    <a:cubicBezTo>
                      <a:pt x="69" y="73"/>
                      <a:pt x="68" y="77"/>
                      <a:pt x="65" y="78"/>
                    </a:cubicBezTo>
                    <a:cubicBezTo>
                      <a:pt x="62" y="80"/>
                      <a:pt x="59" y="81"/>
                      <a:pt x="55" y="81"/>
                    </a:cubicBezTo>
                    <a:cubicBezTo>
                      <a:pt x="50" y="82"/>
                      <a:pt x="50" y="82"/>
                      <a:pt x="50" y="82"/>
                    </a:cubicBezTo>
                    <a:cubicBezTo>
                      <a:pt x="47" y="82"/>
                      <a:pt x="47" y="82"/>
                      <a:pt x="47" y="82"/>
                    </a:cubicBezTo>
                    <a:cubicBezTo>
                      <a:pt x="47" y="82"/>
                      <a:pt x="47" y="81"/>
                      <a:pt x="47" y="80"/>
                    </a:cubicBezTo>
                    <a:cubicBezTo>
                      <a:pt x="46" y="78"/>
                      <a:pt x="44" y="74"/>
                      <a:pt x="42" y="70"/>
                    </a:cubicBezTo>
                    <a:cubicBezTo>
                      <a:pt x="45" y="71"/>
                      <a:pt x="49" y="72"/>
                      <a:pt x="53" y="72"/>
                    </a:cubicBezTo>
                    <a:cubicBezTo>
                      <a:pt x="56" y="72"/>
                      <a:pt x="58" y="71"/>
                      <a:pt x="59" y="70"/>
                    </a:cubicBezTo>
                    <a:cubicBezTo>
                      <a:pt x="60" y="69"/>
                      <a:pt x="60" y="67"/>
                      <a:pt x="60" y="63"/>
                    </a:cubicBezTo>
                    <a:cubicBezTo>
                      <a:pt x="60" y="8"/>
                      <a:pt x="60" y="8"/>
                      <a:pt x="60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8" y="8"/>
                      <a:pt x="4" y="8"/>
                      <a:pt x="0" y="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5" y="0"/>
                      <a:pt x="9" y="1"/>
                      <a:pt x="11" y="1"/>
                    </a:cubicBezTo>
                    <a:cubicBezTo>
                      <a:pt x="113" y="1"/>
                      <a:pt x="113" y="1"/>
                      <a:pt x="113" y="1"/>
                    </a:cubicBezTo>
                    <a:cubicBezTo>
                      <a:pt x="114" y="1"/>
                      <a:pt x="118" y="0"/>
                      <a:pt x="123" y="0"/>
                    </a:cubicBezTo>
                    <a:cubicBezTo>
                      <a:pt x="123" y="9"/>
                      <a:pt x="123" y="9"/>
                      <a:pt x="123" y="9"/>
                    </a:cubicBezTo>
                    <a:cubicBezTo>
                      <a:pt x="119" y="8"/>
                      <a:pt x="115" y="8"/>
                      <a:pt x="113" y="8"/>
                    </a:cubicBezTo>
                    <a:lnTo>
                      <a:pt x="69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6" name="Freeform 71">
                <a:extLst>
                  <a:ext uri="{FF2B5EF4-FFF2-40B4-BE49-F238E27FC236}">
                    <a16:creationId xmlns:a16="http://schemas.microsoft.com/office/drawing/2014/main" xmlns="" id="{F864A978-9DB2-4AEE-A9FA-C820D115999F}"/>
                  </a:ext>
                </a:extLst>
              </p:cNvPr>
              <p:cNvSpPr/>
              <p:nvPr/>
            </p:nvSpPr>
            <p:spPr bwMode="auto">
              <a:xfrm>
                <a:off x="5447202" y="1823705"/>
                <a:ext cx="521291" cy="257124"/>
              </a:xfrm>
              <a:custGeom>
                <a:avLst/>
                <a:gdLst>
                  <a:gd name="T0" fmla="*/ 0 w 87"/>
                  <a:gd name="T1" fmla="*/ 43 h 43"/>
                  <a:gd name="T2" fmla="*/ 0 w 87"/>
                  <a:gd name="T3" fmla="*/ 43 h 43"/>
                  <a:gd name="T4" fmla="*/ 0 w 87"/>
                  <a:gd name="T5" fmla="*/ 41 h 43"/>
                  <a:gd name="T6" fmla="*/ 1 w 87"/>
                  <a:gd name="T7" fmla="*/ 36 h 43"/>
                  <a:gd name="T8" fmla="*/ 1 w 87"/>
                  <a:gd name="T9" fmla="*/ 36 h 43"/>
                  <a:gd name="T10" fmla="*/ 1 w 87"/>
                  <a:gd name="T11" fmla="*/ 33 h 43"/>
                  <a:gd name="T12" fmla="*/ 1 w 87"/>
                  <a:gd name="T13" fmla="*/ 28 h 43"/>
                  <a:gd name="T14" fmla="*/ 1 w 87"/>
                  <a:gd name="T15" fmla="*/ 24 h 43"/>
                  <a:gd name="T16" fmla="*/ 0 w 87"/>
                  <a:gd name="T17" fmla="*/ 19 h 43"/>
                  <a:gd name="T18" fmla="*/ 0 w 87"/>
                  <a:gd name="T19" fmla="*/ 18 h 43"/>
                  <a:gd name="T20" fmla="*/ 11 w 87"/>
                  <a:gd name="T21" fmla="*/ 18 h 43"/>
                  <a:gd name="T22" fmla="*/ 43 w 87"/>
                  <a:gd name="T23" fmla="*/ 18 h 43"/>
                  <a:gd name="T24" fmla="*/ 25 w 87"/>
                  <a:gd name="T25" fmla="*/ 6 h 43"/>
                  <a:gd name="T26" fmla="*/ 31 w 87"/>
                  <a:gd name="T27" fmla="*/ 0 h 43"/>
                  <a:gd name="T28" fmla="*/ 52 w 87"/>
                  <a:gd name="T29" fmla="*/ 13 h 43"/>
                  <a:gd name="T30" fmla="*/ 48 w 87"/>
                  <a:gd name="T31" fmla="*/ 18 h 43"/>
                  <a:gd name="T32" fmla="*/ 75 w 87"/>
                  <a:gd name="T33" fmla="*/ 18 h 43"/>
                  <a:gd name="T34" fmla="*/ 87 w 87"/>
                  <a:gd name="T35" fmla="*/ 18 h 43"/>
                  <a:gd name="T36" fmla="*/ 87 w 87"/>
                  <a:gd name="T37" fmla="*/ 20 h 43"/>
                  <a:gd name="T38" fmla="*/ 86 w 87"/>
                  <a:gd name="T39" fmla="*/ 22 h 43"/>
                  <a:gd name="T40" fmla="*/ 86 w 87"/>
                  <a:gd name="T41" fmla="*/ 24 h 43"/>
                  <a:gd name="T42" fmla="*/ 86 w 87"/>
                  <a:gd name="T43" fmla="*/ 25 h 43"/>
                  <a:gd name="T44" fmla="*/ 86 w 87"/>
                  <a:gd name="T45" fmla="*/ 28 h 43"/>
                  <a:gd name="T46" fmla="*/ 86 w 87"/>
                  <a:gd name="T47" fmla="*/ 33 h 43"/>
                  <a:gd name="T48" fmla="*/ 87 w 87"/>
                  <a:gd name="T49" fmla="*/ 42 h 43"/>
                  <a:gd name="T50" fmla="*/ 87 w 87"/>
                  <a:gd name="T51" fmla="*/ 42 h 43"/>
                  <a:gd name="T52" fmla="*/ 77 w 87"/>
                  <a:gd name="T53" fmla="*/ 42 h 43"/>
                  <a:gd name="T54" fmla="*/ 77 w 87"/>
                  <a:gd name="T55" fmla="*/ 41 h 43"/>
                  <a:gd name="T56" fmla="*/ 78 w 87"/>
                  <a:gd name="T57" fmla="*/ 36 h 43"/>
                  <a:gd name="T58" fmla="*/ 78 w 87"/>
                  <a:gd name="T59" fmla="*/ 33 h 43"/>
                  <a:gd name="T60" fmla="*/ 78 w 87"/>
                  <a:gd name="T61" fmla="*/ 26 h 43"/>
                  <a:gd name="T62" fmla="*/ 9 w 87"/>
                  <a:gd name="T63" fmla="*/ 26 h 43"/>
                  <a:gd name="T64" fmla="*/ 9 w 87"/>
                  <a:gd name="T65" fmla="*/ 33 h 43"/>
                  <a:gd name="T66" fmla="*/ 9 w 87"/>
                  <a:gd name="T67" fmla="*/ 37 h 43"/>
                  <a:gd name="T68" fmla="*/ 9 w 87"/>
                  <a:gd name="T69" fmla="*/ 40 h 43"/>
                  <a:gd name="T70" fmla="*/ 10 w 87"/>
                  <a:gd name="T71" fmla="*/ 43 h 43"/>
                  <a:gd name="T72" fmla="*/ 0 w 87"/>
                  <a:gd name="T7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87" h="43">
                    <a:moveTo>
                      <a:pt x="0" y="43"/>
                    </a:moveTo>
                    <a:cubicBezTo>
                      <a:pt x="0" y="43"/>
                      <a:pt x="0" y="43"/>
                      <a:pt x="0" y="43"/>
                    </a:cubicBezTo>
                    <a:cubicBezTo>
                      <a:pt x="0" y="41"/>
                      <a:pt x="0" y="41"/>
                      <a:pt x="0" y="41"/>
                    </a:cubicBezTo>
                    <a:cubicBezTo>
                      <a:pt x="0" y="39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5"/>
                      <a:pt x="1" y="34"/>
                      <a:pt x="1" y="33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7"/>
                      <a:pt x="1" y="26"/>
                      <a:pt x="1" y="24"/>
                    </a:cubicBezTo>
                    <a:cubicBezTo>
                      <a:pt x="1" y="24"/>
                      <a:pt x="0" y="22"/>
                      <a:pt x="0" y="19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5" y="18"/>
                      <a:pt x="8" y="18"/>
                      <a:pt x="11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39" y="15"/>
                      <a:pt x="33" y="11"/>
                      <a:pt x="25" y="6"/>
                    </a:cubicBezTo>
                    <a:cubicBezTo>
                      <a:pt x="28" y="3"/>
                      <a:pt x="29" y="1"/>
                      <a:pt x="31" y="0"/>
                    </a:cubicBezTo>
                    <a:cubicBezTo>
                      <a:pt x="39" y="4"/>
                      <a:pt x="46" y="8"/>
                      <a:pt x="52" y="13"/>
                    </a:cubicBezTo>
                    <a:cubicBezTo>
                      <a:pt x="50" y="15"/>
                      <a:pt x="49" y="17"/>
                      <a:pt x="48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8" y="18"/>
                      <a:pt x="82" y="18"/>
                      <a:pt x="87" y="18"/>
                    </a:cubicBezTo>
                    <a:cubicBezTo>
                      <a:pt x="87" y="18"/>
                      <a:pt x="87" y="19"/>
                      <a:pt x="87" y="20"/>
                    </a:cubicBezTo>
                    <a:cubicBezTo>
                      <a:pt x="87" y="21"/>
                      <a:pt x="87" y="22"/>
                      <a:pt x="86" y="22"/>
                    </a:cubicBezTo>
                    <a:cubicBezTo>
                      <a:pt x="86" y="24"/>
                      <a:pt x="86" y="24"/>
                      <a:pt x="86" y="24"/>
                    </a:cubicBezTo>
                    <a:cubicBezTo>
                      <a:pt x="86" y="25"/>
                      <a:pt x="86" y="25"/>
                      <a:pt x="86" y="25"/>
                    </a:cubicBezTo>
                    <a:cubicBezTo>
                      <a:pt x="86" y="26"/>
                      <a:pt x="86" y="27"/>
                      <a:pt x="86" y="28"/>
                    </a:cubicBezTo>
                    <a:cubicBezTo>
                      <a:pt x="86" y="33"/>
                      <a:pt x="86" y="33"/>
                      <a:pt x="86" y="33"/>
                    </a:cubicBezTo>
                    <a:cubicBezTo>
                      <a:pt x="86" y="34"/>
                      <a:pt x="87" y="37"/>
                      <a:pt x="87" y="42"/>
                    </a:cubicBezTo>
                    <a:cubicBezTo>
                      <a:pt x="87" y="42"/>
                      <a:pt x="87" y="42"/>
                      <a:pt x="87" y="42"/>
                    </a:cubicBezTo>
                    <a:cubicBezTo>
                      <a:pt x="77" y="42"/>
                      <a:pt x="77" y="42"/>
                      <a:pt x="77" y="42"/>
                    </a:cubicBezTo>
                    <a:cubicBezTo>
                      <a:pt x="77" y="41"/>
                      <a:pt x="77" y="41"/>
                      <a:pt x="77" y="41"/>
                    </a:cubicBezTo>
                    <a:cubicBezTo>
                      <a:pt x="77" y="39"/>
                      <a:pt x="78" y="37"/>
                      <a:pt x="78" y="36"/>
                    </a:cubicBezTo>
                    <a:cubicBezTo>
                      <a:pt x="78" y="35"/>
                      <a:pt x="78" y="34"/>
                      <a:pt x="78" y="33"/>
                    </a:cubicBezTo>
                    <a:cubicBezTo>
                      <a:pt x="78" y="26"/>
                      <a:pt x="78" y="26"/>
                      <a:pt x="78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3"/>
                      <a:pt x="10" y="43"/>
                      <a:pt x="10" y="43"/>
                    </a:cubicBezTo>
                    <a:lnTo>
                      <a:pt x="0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7" name="Freeform 72">
                <a:extLst>
                  <a:ext uri="{FF2B5EF4-FFF2-40B4-BE49-F238E27FC236}">
                    <a16:creationId xmlns:a16="http://schemas.microsoft.com/office/drawing/2014/main" xmlns="" id="{7A199A3C-5737-4A88-A052-D2C24F996445}"/>
                  </a:ext>
                </a:extLst>
              </p:cNvPr>
              <p:cNvSpPr/>
              <p:nvPr/>
            </p:nvSpPr>
            <p:spPr bwMode="auto">
              <a:xfrm>
                <a:off x="5746593" y="2457708"/>
                <a:ext cx="228947" cy="169067"/>
              </a:xfrm>
              <a:custGeom>
                <a:avLst/>
                <a:gdLst>
                  <a:gd name="T0" fmla="*/ 0 w 38"/>
                  <a:gd name="T1" fmla="*/ 7 h 28"/>
                  <a:gd name="T2" fmla="*/ 6 w 38"/>
                  <a:gd name="T3" fmla="*/ 0 h 28"/>
                  <a:gd name="T4" fmla="*/ 9 w 38"/>
                  <a:gd name="T5" fmla="*/ 2 h 28"/>
                  <a:gd name="T6" fmla="*/ 34 w 38"/>
                  <a:gd name="T7" fmla="*/ 17 h 28"/>
                  <a:gd name="T8" fmla="*/ 38 w 38"/>
                  <a:gd name="T9" fmla="*/ 20 h 28"/>
                  <a:gd name="T10" fmla="*/ 32 w 38"/>
                  <a:gd name="T11" fmla="*/ 28 h 28"/>
                  <a:gd name="T12" fmla="*/ 17 w 38"/>
                  <a:gd name="T13" fmla="*/ 16 h 28"/>
                  <a:gd name="T14" fmla="*/ 0 w 38"/>
                  <a:gd name="T15" fmla="*/ 7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28">
                    <a:moveTo>
                      <a:pt x="0" y="7"/>
                    </a:moveTo>
                    <a:cubicBezTo>
                      <a:pt x="2" y="5"/>
                      <a:pt x="4" y="3"/>
                      <a:pt x="6" y="0"/>
                    </a:cubicBezTo>
                    <a:cubicBezTo>
                      <a:pt x="7" y="1"/>
                      <a:pt x="9" y="2"/>
                      <a:pt x="9" y="2"/>
                    </a:cubicBezTo>
                    <a:cubicBezTo>
                      <a:pt x="18" y="7"/>
                      <a:pt x="25" y="11"/>
                      <a:pt x="34" y="17"/>
                    </a:cubicBezTo>
                    <a:cubicBezTo>
                      <a:pt x="38" y="20"/>
                      <a:pt x="38" y="20"/>
                      <a:pt x="38" y="20"/>
                    </a:cubicBezTo>
                    <a:cubicBezTo>
                      <a:pt x="35" y="24"/>
                      <a:pt x="33" y="26"/>
                      <a:pt x="32" y="28"/>
                    </a:cubicBezTo>
                    <a:cubicBezTo>
                      <a:pt x="26" y="23"/>
                      <a:pt x="22" y="19"/>
                      <a:pt x="17" y="16"/>
                    </a:cubicBezTo>
                    <a:cubicBezTo>
                      <a:pt x="13" y="14"/>
                      <a:pt x="7" y="10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8" name="Freeform 73">
                <a:extLst>
                  <a:ext uri="{FF2B5EF4-FFF2-40B4-BE49-F238E27FC236}">
                    <a16:creationId xmlns:a16="http://schemas.microsoft.com/office/drawing/2014/main" xmlns="" id="{4588B8B8-DDD9-422F-AF26-45CD266EB22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5489468" y="2045607"/>
                <a:ext cx="429713" cy="412103"/>
              </a:xfrm>
              <a:custGeom>
                <a:avLst/>
                <a:gdLst>
                  <a:gd name="T0" fmla="*/ 0 w 72"/>
                  <a:gd name="T1" fmla="*/ 69 h 69"/>
                  <a:gd name="T2" fmla="*/ 0 w 72"/>
                  <a:gd name="T3" fmla="*/ 68 h 69"/>
                  <a:gd name="T4" fmla="*/ 0 w 72"/>
                  <a:gd name="T5" fmla="*/ 64 h 69"/>
                  <a:gd name="T6" fmla="*/ 0 w 72"/>
                  <a:gd name="T7" fmla="*/ 61 h 69"/>
                  <a:gd name="T8" fmla="*/ 1 w 72"/>
                  <a:gd name="T9" fmla="*/ 56 h 69"/>
                  <a:gd name="T10" fmla="*/ 1 w 72"/>
                  <a:gd name="T11" fmla="*/ 31 h 69"/>
                  <a:gd name="T12" fmla="*/ 0 w 72"/>
                  <a:gd name="T13" fmla="*/ 27 h 69"/>
                  <a:gd name="T14" fmla="*/ 0 w 72"/>
                  <a:gd name="T15" fmla="*/ 23 h 69"/>
                  <a:gd name="T16" fmla="*/ 0 w 72"/>
                  <a:gd name="T17" fmla="*/ 19 h 69"/>
                  <a:gd name="T18" fmla="*/ 12 w 72"/>
                  <a:gd name="T19" fmla="*/ 19 h 69"/>
                  <a:gd name="T20" fmla="*/ 32 w 72"/>
                  <a:gd name="T21" fmla="*/ 19 h 69"/>
                  <a:gd name="T22" fmla="*/ 32 w 72"/>
                  <a:gd name="T23" fmla="*/ 7 h 69"/>
                  <a:gd name="T24" fmla="*/ 17 w 72"/>
                  <a:gd name="T25" fmla="*/ 7 h 69"/>
                  <a:gd name="T26" fmla="*/ 12 w 72"/>
                  <a:gd name="T27" fmla="*/ 8 h 69"/>
                  <a:gd name="T28" fmla="*/ 6 w 72"/>
                  <a:gd name="T29" fmla="*/ 8 h 69"/>
                  <a:gd name="T30" fmla="*/ 6 w 72"/>
                  <a:gd name="T31" fmla="*/ 0 h 69"/>
                  <a:gd name="T32" fmla="*/ 17 w 72"/>
                  <a:gd name="T33" fmla="*/ 0 h 69"/>
                  <a:gd name="T34" fmla="*/ 56 w 72"/>
                  <a:gd name="T35" fmla="*/ 0 h 69"/>
                  <a:gd name="T36" fmla="*/ 67 w 72"/>
                  <a:gd name="T37" fmla="*/ 0 h 69"/>
                  <a:gd name="T38" fmla="*/ 67 w 72"/>
                  <a:gd name="T39" fmla="*/ 8 h 69"/>
                  <a:gd name="T40" fmla="*/ 64 w 72"/>
                  <a:gd name="T41" fmla="*/ 8 h 69"/>
                  <a:gd name="T42" fmla="*/ 56 w 72"/>
                  <a:gd name="T43" fmla="*/ 7 h 69"/>
                  <a:gd name="T44" fmla="*/ 40 w 72"/>
                  <a:gd name="T45" fmla="*/ 7 h 69"/>
                  <a:gd name="T46" fmla="*/ 40 w 72"/>
                  <a:gd name="T47" fmla="*/ 19 h 69"/>
                  <a:gd name="T48" fmla="*/ 60 w 72"/>
                  <a:gd name="T49" fmla="*/ 19 h 69"/>
                  <a:gd name="T50" fmla="*/ 72 w 72"/>
                  <a:gd name="T51" fmla="*/ 19 h 69"/>
                  <a:gd name="T52" fmla="*/ 72 w 72"/>
                  <a:gd name="T53" fmla="*/ 23 h 69"/>
                  <a:gd name="T54" fmla="*/ 72 w 72"/>
                  <a:gd name="T55" fmla="*/ 28 h 69"/>
                  <a:gd name="T56" fmla="*/ 71 w 72"/>
                  <a:gd name="T57" fmla="*/ 31 h 69"/>
                  <a:gd name="T58" fmla="*/ 71 w 72"/>
                  <a:gd name="T59" fmla="*/ 56 h 69"/>
                  <a:gd name="T60" fmla="*/ 72 w 72"/>
                  <a:gd name="T61" fmla="*/ 60 h 69"/>
                  <a:gd name="T62" fmla="*/ 72 w 72"/>
                  <a:gd name="T63" fmla="*/ 64 h 69"/>
                  <a:gd name="T64" fmla="*/ 72 w 72"/>
                  <a:gd name="T65" fmla="*/ 69 h 69"/>
                  <a:gd name="T66" fmla="*/ 60 w 72"/>
                  <a:gd name="T67" fmla="*/ 68 h 69"/>
                  <a:gd name="T68" fmla="*/ 12 w 72"/>
                  <a:gd name="T69" fmla="*/ 68 h 69"/>
                  <a:gd name="T70" fmla="*/ 0 w 72"/>
                  <a:gd name="T71" fmla="*/ 69 h 69"/>
                  <a:gd name="T72" fmla="*/ 9 w 72"/>
                  <a:gd name="T73" fmla="*/ 61 h 69"/>
                  <a:gd name="T74" fmla="*/ 32 w 72"/>
                  <a:gd name="T75" fmla="*/ 61 h 69"/>
                  <a:gd name="T76" fmla="*/ 32 w 72"/>
                  <a:gd name="T77" fmla="*/ 46 h 69"/>
                  <a:gd name="T78" fmla="*/ 9 w 72"/>
                  <a:gd name="T79" fmla="*/ 46 h 69"/>
                  <a:gd name="T80" fmla="*/ 9 w 72"/>
                  <a:gd name="T81" fmla="*/ 61 h 69"/>
                  <a:gd name="T82" fmla="*/ 9 w 72"/>
                  <a:gd name="T83" fmla="*/ 39 h 69"/>
                  <a:gd name="T84" fmla="*/ 32 w 72"/>
                  <a:gd name="T85" fmla="*/ 39 h 69"/>
                  <a:gd name="T86" fmla="*/ 32 w 72"/>
                  <a:gd name="T87" fmla="*/ 26 h 69"/>
                  <a:gd name="T88" fmla="*/ 9 w 72"/>
                  <a:gd name="T89" fmla="*/ 26 h 69"/>
                  <a:gd name="T90" fmla="*/ 9 w 72"/>
                  <a:gd name="T91" fmla="*/ 39 h 69"/>
                  <a:gd name="T92" fmla="*/ 40 w 72"/>
                  <a:gd name="T93" fmla="*/ 61 h 69"/>
                  <a:gd name="T94" fmla="*/ 63 w 72"/>
                  <a:gd name="T95" fmla="*/ 61 h 69"/>
                  <a:gd name="T96" fmla="*/ 63 w 72"/>
                  <a:gd name="T97" fmla="*/ 46 h 69"/>
                  <a:gd name="T98" fmla="*/ 40 w 72"/>
                  <a:gd name="T99" fmla="*/ 46 h 69"/>
                  <a:gd name="T100" fmla="*/ 40 w 72"/>
                  <a:gd name="T101" fmla="*/ 61 h 69"/>
                  <a:gd name="T102" fmla="*/ 63 w 72"/>
                  <a:gd name="T103" fmla="*/ 39 h 69"/>
                  <a:gd name="T104" fmla="*/ 63 w 72"/>
                  <a:gd name="T105" fmla="*/ 26 h 69"/>
                  <a:gd name="T106" fmla="*/ 40 w 72"/>
                  <a:gd name="T107" fmla="*/ 26 h 69"/>
                  <a:gd name="T108" fmla="*/ 40 w 72"/>
                  <a:gd name="T109" fmla="*/ 39 h 69"/>
                  <a:gd name="T110" fmla="*/ 63 w 72"/>
                  <a:gd name="T111" fmla="*/ 39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72" h="69">
                    <a:moveTo>
                      <a:pt x="0" y="69"/>
                    </a:moveTo>
                    <a:cubicBezTo>
                      <a:pt x="0" y="68"/>
                      <a:pt x="0" y="68"/>
                      <a:pt x="0" y="68"/>
                    </a:cubicBezTo>
                    <a:cubicBezTo>
                      <a:pt x="0" y="65"/>
                      <a:pt x="0" y="64"/>
                      <a:pt x="0" y="64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1" y="58"/>
                      <a:pt x="1" y="57"/>
                      <a:pt x="1" y="56"/>
                    </a:cubicBezTo>
                    <a:cubicBezTo>
                      <a:pt x="1" y="31"/>
                      <a:pt x="1" y="31"/>
                      <a:pt x="1" y="31"/>
                    </a:cubicBezTo>
                    <a:cubicBezTo>
                      <a:pt x="1" y="31"/>
                      <a:pt x="1" y="29"/>
                      <a:pt x="0" y="2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4" y="19"/>
                      <a:pt x="8" y="19"/>
                      <a:pt x="12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6" y="7"/>
                      <a:pt x="14" y="8"/>
                      <a:pt x="12" y="8"/>
                    </a:cubicBezTo>
                    <a:cubicBezTo>
                      <a:pt x="10" y="8"/>
                      <a:pt x="8" y="8"/>
                      <a:pt x="6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11" y="0"/>
                      <a:pt x="14" y="0"/>
                      <a:pt x="1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9" y="0"/>
                      <a:pt x="63" y="0"/>
                      <a:pt x="67" y="0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6" y="8"/>
                      <a:pt x="65" y="8"/>
                      <a:pt x="64" y="8"/>
                    </a:cubicBezTo>
                    <a:cubicBezTo>
                      <a:pt x="60" y="8"/>
                      <a:pt x="57" y="7"/>
                      <a:pt x="56" y="7"/>
                    </a:cubicBezTo>
                    <a:cubicBezTo>
                      <a:pt x="40" y="7"/>
                      <a:pt x="40" y="7"/>
                      <a:pt x="40" y="7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4" y="19"/>
                      <a:pt x="68" y="19"/>
                      <a:pt x="72" y="19"/>
                    </a:cubicBezTo>
                    <a:cubicBezTo>
                      <a:pt x="72" y="20"/>
                      <a:pt x="72" y="22"/>
                      <a:pt x="72" y="23"/>
                    </a:cubicBezTo>
                    <a:cubicBezTo>
                      <a:pt x="72" y="28"/>
                      <a:pt x="72" y="28"/>
                      <a:pt x="72" y="28"/>
                    </a:cubicBezTo>
                    <a:cubicBezTo>
                      <a:pt x="71" y="31"/>
                      <a:pt x="71" y="31"/>
                      <a:pt x="71" y="31"/>
                    </a:cubicBezTo>
                    <a:cubicBezTo>
                      <a:pt x="71" y="56"/>
                      <a:pt x="71" y="56"/>
                      <a:pt x="71" y="56"/>
                    </a:cubicBezTo>
                    <a:cubicBezTo>
                      <a:pt x="72" y="60"/>
                      <a:pt x="72" y="60"/>
                      <a:pt x="72" y="60"/>
                    </a:cubicBezTo>
                    <a:cubicBezTo>
                      <a:pt x="72" y="64"/>
                      <a:pt x="72" y="64"/>
                      <a:pt x="72" y="64"/>
                    </a:cubicBezTo>
                    <a:cubicBezTo>
                      <a:pt x="72" y="69"/>
                      <a:pt x="72" y="69"/>
                      <a:pt x="72" y="69"/>
                    </a:cubicBezTo>
                    <a:cubicBezTo>
                      <a:pt x="66" y="68"/>
                      <a:pt x="62" y="68"/>
                      <a:pt x="60" y="68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0" y="68"/>
                      <a:pt x="6" y="68"/>
                      <a:pt x="0" y="69"/>
                    </a:cubicBezTo>
                    <a:close/>
                    <a:moveTo>
                      <a:pt x="9" y="61"/>
                    </a:moveTo>
                    <a:cubicBezTo>
                      <a:pt x="32" y="61"/>
                      <a:pt x="32" y="61"/>
                      <a:pt x="32" y="61"/>
                    </a:cubicBezTo>
                    <a:cubicBezTo>
                      <a:pt x="32" y="46"/>
                      <a:pt x="32" y="46"/>
                      <a:pt x="32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61"/>
                      <a:pt x="9" y="61"/>
                      <a:pt x="9" y="61"/>
                    </a:cubicBezTo>
                    <a:close/>
                    <a:moveTo>
                      <a:pt x="9" y="39"/>
                    </a:moveTo>
                    <a:cubicBezTo>
                      <a:pt x="32" y="39"/>
                      <a:pt x="32" y="39"/>
                      <a:pt x="32" y="39"/>
                    </a:cubicBezTo>
                    <a:cubicBezTo>
                      <a:pt x="32" y="26"/>
                      <a:pt x="32" y="26"/>
                      <a:pt x="32" y="26"/>
                    </a:cubicBezTo>
                    <a:cubicBezTo>
                      <a:pt x="9" y="26"/>
                      <a:pt x="9" y="26"/>
                      <a:pt x="9" y="26"/>
                    </a:cubicBezTo>
                    <a:cubicBezTo>
                      <a:pt x="9" y="39"/>
                      <a:pt x="9" y="39"/>
                      <a:pt x="9" y="39"/>
                    </a:cubicBezTo>
                    <a:close/>
                    <a:moveTo>
                      <a:pt x="40" y="61"/>
                    </a:moveTo>
                    <a:cubicBezTo>
                      <a:pt x="63" y="61"/>
                      <a:pt x="63" y="61"/>
                      <a:pt x="63" y="61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61"/>
                      <a:pt x="40" y="61"/>
                      <a:pt x="40" y="61"/>
                    </a:cubicBezTo>
                    <a:close/>
                    <a:moveTo>
                      <a:pt x="63" y="39"/>
                    </a:moveTo>
                    <a:cubicBezTo>
                      <a:pt x="63" y="26"/>
                      <a:pt x="63" y="26"/>
                      <a:pt x="63" y="26"/>
                    </a:cubicBezTo>
                    <a:cubicBezTo>
                      <a:pt x="40" y="26"/>
                      <a:pt x="40" y="26"/>
                      <a:pt x="40" y="26"/>
                    </a:cubicBezTo>
                    <a:cubicBezTo>
                      <a:pt x="40" y="39"/>
                      <a:pt x="40" y="39"/>
                      <a:pt x="40" y="39"/>
                    </a:cubicBezTo>
                    <a:lnTo>
                      <a:pt x="63" y="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09" name="Freeform 74">
                <a:extLst>
                  <a:ext uri="{FF2B5EF4-FFF2-40B4-BE49-F238E27FC236}">
                    <a16:creationId xmlns:a16="http://schemas.microsoft.com/office/drawing/2014/main" xmlns="" id="{9203B6D0-3A1E-41C6-8460-4DCC2E3863F6}"/>
                  </a:ext>
                </a:extLst>
              </p:cNvPr>
              <p:cNvSpPr/>
              <p:nvPr/>
            </p:nvSpPr>
            <p:spPr bwMode="auto">
              <a:xfrm>
                <a:off x="5411979" y="2457708"/>
                <a:ext cx="250080" cy="186680"/>
              </a:xfrm>
              <a:custGeom>
                <a:avLst/>
                <a:gdLst>
                  <a:gd name="T0" fmla="*/ 9 w 42"/>
                  <a:gd name="T1" fmla="*/ 31 h 31"/>
                  <a:gd name="T2" fmla="*/ 0 w 42"/>
                  <a:gd name="T3" fmla="*/ 24 h 31"/>
                  <a:gd name="T4" fmla="*/ 24 w 42"/>
                  <a:gd name="T5" fmla="*/ 9 h 31"/>
                  <a:gd name="T6" fmla="*/ 29 w 42"/>
                  <a:gd name="T7" fmla="*/ 4 h 31"/>
                  <a:gd name="T8" fmla="*/ 33 w 42"/>
                  <a:gd name="T9" fmla="*/ 0 h 31"/>
                  <a:gd name="T10" fmla="*/ 41 w 42"/>
                  <a:gd name="T11" fmla="*/ 6 h 31"/>
                  <a:gd name="T12" fmla="*/ 42 w 42"/>
                  <a:gd name="T13" fmla="*/ 7 h 31"/>
                  <a:gd name="T14" fmla="*/ 39 w 42"/>
                  <a:gd name="T15" fmla="*/ 8 h 31"/>
                  <a:gd name="T16" fmla="*/ 35 w 42"/>
                  <a:gd name="T17" fmla="*/ 10 h 31"/>
                  <a:gd name="T18" fmla="*/ 30 w 42"/>
                  <a:gd name="T19" fmla="*/ 15 h 31"/>
                  <a:gd name="T20" fmla="*/ 9 w 42"/>
                  <a:gd name="T21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2" h="31">
                    <a:moveTo>
                      <a:pt x="9" y="31"/>
                    </a:moveTo>
                    <a:cubicBezTo>
                      <a:pt x="7" y="29"/>
                      <a:pt x="4" y="27"/>
                      <a:pt x="0" y="24"/>
                    </a:cubicBezTo>
                    <a:cubicBezTo>
                      <a:pt x="10" y="21"/>
                      <a:pt x="18" y="15"/>
                      <a:pt x="24" y="9"/>
                    </a:cubicBezTo>
                    <a:cubicBezTo>
                      <a:pt x="29" y="4"/>
                      <a:pt x="29" y="4"/>
                      <a:pt x="29" y="4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41" y="6"/>
                      <a:pt x="41" y="6"/>
                      <a:pt x="41" y="6"/>
                    </a:cubicBezTo>
                    <a:cubicBezTo>
                      <a:pt x="42" y="7"/>
                      <a:pt x="42" y="7"/>
                      <a:pt x="42" y="7"/>
                    </a:cubicBezTo>
                    <a:cubicBezTo>
                      <a:pt x="42" y="8"/>
                      <a:pt x="41" y="8"/>
                      <a:pt x="39" y="8"/>
                    </a:cubicBezTo>
                    <a:cubicBezTo>
                      <a:pt x="38" y="9"/>
                      <a:pt x="36" y="9"/>
                      <a:pt x="35" y="10"/>
                    </a:cubicBezTo>
                    <a:cubicBezTo>
                      <a:pt x="34" y="11"/>
                      <a:pt x="33" y="12"/>
                      <a:pt x="30" y="15"/>
                    </a:cubicBezTo>
                    <a:cubicBezTo>
                      <a:pt x="25" y="20"/>
                      <a:pt x="19" y="25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0" name="Freeform 75">
                <a:extLst>
                  <a:ext uri="{FF2B5EF4-FFF2-40B4-BE49-F238E27FC236}">
                    <a16:creationId xmlns:a16="http://schemas.microsoft.com/office/drawing/2014/main" xmlns="" id="{7F64B5BF-F2D6-44E1-A171-AE6ED660AC56}"/>
                  </a:ext>
                </a:extLst>
              </p:cNvPr>
              <p:cNvSpPr/>
              <p:nvPr/>
            </p:nvSpPr>
            <p:spPr bwMode="auto">
              <a:xfrm>
                <a:off x="5267568" y="1873016"/>
                <a:ext cx="162023" cy="137368"/>
              </a:xfrm>
              <a:custGeom>
                <a:avLst/>
                <a:gdLst>
                  <a:gd name="T0" fmla="*/ 0 w 27"/>
                  <a:gd name="T1" fmla="*/ 7 h 23"/>
                  <a:gd name="T2" fmla="*/ 5 w 27"/>
                  <a:gd name="T3" fmla="*/ 0 h 23"/>
                  <a:gd name="T4" fmla="*/ 27 w 27"/>
                  <a:gd name="T5" fmla="*/ 16 h 23"/>
                  <a:gd name="T6" fmla="*/ 22 w 27"/>
                  <a:gd name="T7" fmla="*/ 23 h 23"/>
                  <a:gd name="T8" fmla="*/ 9 w 27"/>
                  <a:gd name="T9" fmla="*/ 13 h 23"/>
                  <a:gd name="T10" fmla="*/ 4 w 27"/>
                  <a:gd name="T11" fmla="*/ 10 h 23"/>
                  <a:gd name="T12" fmla="*/ 0 w 27"/>
                  <a:gd name="T13" fmla="*/ 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23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5" y="7"/>
                      <a:pt x="22" y="12"/>
                      <a:pt x="27" y="16"/>
                    </a:cubicBezTo>
                    <a:cubicBezTo>
                      <a:pt x="26" y="18"/>
                      <a:pt x="24" y="20"/>
                      <a:pt x="22" y="23"/>
                    </a:cubicBezTo>
                    <a:cubicBezTo>
                      <a:pt x="16" y="18"/>
                      <a:pt x="11" y="15"/>
                      <a:pt x="9" y="13"/>
                    </a:cubicBezTo>
                    <a:cubicBezTo>
                      <a:pt x="4" y="10"/>
                      <a:pt x="4" y="10"/>
                      <a:pt x="4" y="10"/>
                    </a:cubicBezTo>
                    <a:lnTo>
                      <a:pt x="0" y="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1" name="Freeform 76">
                <a:extLst>
                  <a:ext uri="{FF2B5EF4-FFF2-40B4-BE49-F238E27FC236}">
                    <a16:creationId xmlns:a16="http://schemas.microsoft.com/office/drawing/2014/main" xmlns="" id="{FD01FBBB-C353-45B8-B269-464A9B98F974}"/>
                  </a:ext>
                </a:extLst>
              </p:cNvPr>
              <p:cNvSpPr/>
              <p:nvPr/>
            </p:nvSpPr>
            <p:spPr bwMode="auto">
              <a:xfrm>
                <a:off x="5225302" y="2267507"/>
                <a:ext cx="193724" cy="359268"/>
              </a:xfrm>
              <a:custGeom>
                <a:avLst/>
                <a:gdLst>
                  <a:gd name="T0" fmla="*/ 0 w 32"/>
                  <a:gd name="T1" fmla="*/ 55 h 60"/>
                  <a:gd name="T2" fmla="*/ 27 w 32"/>
                  <a:gd name="T3" fmla="*/ 0 h 60"/>
                  <a:gd name="T4" fmla="*/ 28 w 32"/>
                  <a:gd name="T5" fmla="*/ 5 h 60"/>
                  <a:gd name="T6" fmla="*/ 32 w 32"/>
                  <a:gd name="T7" fmla="*/ 10 h 60"/>
                  <a:gd name="T8" fmla="*/ 32 w 32"/>
                  <a:gd name="T9" fmla="*/ 11 h 60"/>
                  <a:gd name="T10" fmla="*/ 11 w 32"/>
                  <a:gd name="T11" fmla="*/ 60 h 60"/>
                  <a:gd name="T12" fmla="*/ 0 w 32"/>
                  <a:gd name="T13" fmla="*/ 55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60">
                    <a:moveTo>
                      <a:pt x="0" y="55"/>
                    </a:moveTo>
                    <a:cubicBezTo>
                      <a:pt x="11" y="38"/>
                      <a:pt x="19" y="19"/>
                      <a:pt x="27" y="0"/>
                    </a:cubicBezTo>
                    <a:cubicBezTo>
                      <a:pt x="27" y="3"/>
                      <a:pt x="28" y="4"/>
                      <a:pt x="28" y="5"/>
                    </a:cubicBezTo>
                    <a:cubicBezTo>
                      <a:pt x="29" y="6"/>
                      <a:pt x="30" y="8"/>
                      <a:pt x="32" y="10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21" y="33"/>
                      <a:pt x="14" y="49"/>
                      <a:pt x="11" y="60"/>
                    </a:cubicBezTo>
                    <a:cubicBezTo>
                      <a:pt x="7" y="58"/>
                      <a:pt x="4" y="57"/>
                      <a:pt x="0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  <p:sp>
            <p:nvSpPr>
              <p:cNvPr id="112" name="Freeform 77">
                <a:extLst>
                  <a:ext uri="{FF2B5EF4-FFF2-40B4-BE49-F238E27FC236}">
                    <a16:creationId xmlns:a16="http://schemas.microsoft.com/office/drawing/2014/main" xmlns="" id="{C5A27746-EA08-4A08-B16E-51F88BE9E669}"/>
                  </a:ext>
                </a:extLst>
              </p:cNvPr>
              <p:cNvSpPr/>
              <p:nvPr/>
            </p:nvSpPr>
            <p:spPr bwMode="auto">
              <a:xfrm>
                <a:off x="5221778" y="2080829"/>
                <a:ext cx="179635" cy="144413"/>
              </a:xfrm>
              <a:custGeom>
                <a:avLst/>
                <a:gdLst>
                  <a:gd name="T0" fmla="*/ 0 w 30"/>
                  <a:gd name="T1" fmla="*/ 7 h 24"/>
                  <a:gd name="T2" fmla="*/ 5 w 30"/>
                  <a:gd name="T3" fmla="*/ 0 h 24"/>
                  <a:gd name="T4" fmla="*/ 30 w 30"/>
                  <a:gd name="T5" fmla="*/ 16 h 24"/>
                  <a:gd name="T6" fmla="*/ 24 w 30"/>
                  <a:gd name="T7" fmla="*/ 24 h 24"/>
                  <a:gd name="T8" fmla="*/ 0 w 30"/>
                  <a:gd name="T9" fmla="*/ 7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24">
                    <a:moveTo>
                      <a:pt x="0" y="7"/>
                    </a:moveTo>
                    <a:cubicBezTo>
                      <a:pt x="1" y="5"/>
                      <a:pt x="3" y="3"/>
                      <a:pt x="5" y="0"/>
                    </a:cubicBezTo>
                    <a:cubicBezTo>
                      <a:pt x="14" y="5"/>
                      <a:pt x="22" y="10"/>
                      <a:pt x="30" y="16"/>
                    </a:cubicBezTo>
                    <a:cubicBezTo>
                      <a:pt x="27" y="19"/>
                      <a:pt x="25" y="22"/>
                      <a:pt x="24" y="24"/>
                    </a:cubicBezTo>
                    <a:cubicBezTo>
                      <a:pt x="17" y="18"/>
                      <a:pt x="9" y="13"/>
                      <a:pt x="0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rgbClr val="221815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2457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3681</TotalTime>
  <Words>2270</Words>
  <Application>Microsoft Office PowerPoint</Application>
  <PresentationFormat>宽屏</PresentationFormat>
  <Paragraphs>229</Paragraphs>
  <Slides>32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57" baseType="lpstr">
      <vt:lpstr>Arial Unicode MS</vt:lpstr>
      <vt:lpstr>Helvetica Light</vt:lpstr>
      <vt:lpstr>Kozuka Mincho Pro B</vt:lpstr>
      <vt:lpstr>Lato Light</vt:lpstr>
      <vt:lpstr>Lato Regular</vt:lpstr>
      <vt:lpstr>Montserrat-Regular</vt:lpstr>
      <vt:lpstr>Open Sans</vt:lpstr>
      <vt:lpstr>SimSun-ExtB</vt:lpstr>
      <vt:lpstr>等线</vt:lpstr>
      <vt:lpstr>等线 Light</vt:lpstr>
      <vt:lpstr>方正大标宋简体</vt:lpstr>
      <vt:lpstr>方正正纤黑简体</vt:lpstr>
      <vt:lpstr>方正中等线_GBK</vt:lpstr>
      <vt:lpstr>仿宋_GB2312</vt:lpstr>
      <vt:lpstr>微软雅黑</vt:lpstr>
      <vt:lpstr>微软雅黑</vt:lpstr>
      <vt:lpstr>微软雅黑 Light</vt:lpstr>
      <vt:lpstr>张海山锐谐体</vt:lpstr>
      <vt:lpstr>Arial</vt:lpstr>
      <vt:lpstr>Helvetica</vt:lpstr>
      <vt:lpstr>Segoe UI</vt:lpstr>
      <vt:lpstr>Times New Roman</vt:lpstr>
      <vt:lpstr>Wingdings</vt:lpstr>
      <vt:lpstr>Wingdings 2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锐普PPT</dc:creator>
  <cp:lastModifiedBy>YANGS</cp:lastModifiedBy>
  <cp:revision>281</cp:revision>
  <dcterms:created xsi:type="dcterms:W3CDTF">2017-03-11T08:01:34Z</dcterms:created>
  <dcterms:modified xsi:type="dcterms:W3CDTF">2017-11-07T14:05:38Z</dcterms:modified>
</cp:coreProperties>
</file>