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6.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7.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8.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9.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10.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11.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12.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13.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notesSlides/notesSlide16.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17.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18.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19.xml" ContentType="application/vnd.openxmlformats-officedocument.presentationml.notesSlide+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notesSlides/notesSlide22.xml" ContentType="application/vnd.openxmlformats-officedocument.presentationml.notesSlide+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9"/>
  </p:notesMasterIdLst>
  <p:sldIdLst>
    <p:sldId id="269" r:id="rId3"/>
    <p:sldId id="300" r:id="rId4"/>
    <p:sldId id="304" r:id="rId5"/>
    <p:sldId id="284" r:id="rId6"/>
    <p:sldId id="290" r:id="rId7"/>
    <p:sldId id="295" r:id="rId8"/>
    <p:sldId id="289" r:id="rId9"/>
    <p:sldId id="302" r:id="rId10"/>
    <p:sldId id="307" r:id="rId11"/>
    <p:sldId id="294" r:id="rId12"/>
    <p:sldId id="291" r:id="rId13"/>
    <p:sldId id="293" r:id="rId14"/>
    <p:sldId id="298" r:id="rId15"/>
    <p:sldId id="306" r:id="rId16"/>
    <p:sldId id="285" r:id="rId17"/>
    <p:sldId id="287" r:id="rId18"/>
    <p:sldId id="297" r:id="rId19"/>
    <p:sldId id="299" r:id="rId20"/>
    <p:sldId id="305" r:id="rId21"/>
    <p:sldId id="303" r:id="rId22"/>
    <p:sldId id="281" r:id="rId23"/>
    <p:sldId id="301" r:id="rId24"/>
    <p:sldId id="296" r:id="rId25"/>
    <p:sldId id="283" r:id="rId26"/>
    <p:sldId id="277" r:id="rId27"/>
    <p:sldId id="30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95"/>
    <a:srgbClr val="E4004E"/>
    <a:srgbClr val="FADC2B"/>
    <a:srgbClr val="900090"/>
    <a:srgbClr val="934671"/>
    <a:srgbClr val="F6AE1A"/>
    <a:srgbClr val="0000A5"/>
    <a:srgbClr val="E15300"/>
    <a:srgbClr val="FF5300"/>
    <a:srgbClr val="9848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rgbClr val="900090"/>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E4004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008-45CC-A9BA-266B02B41DCA}"/>
            </c:ext>
          </c:extLst>
        </c:ser>
        <c:ser>
          <c:idx val="1"/>
          <c:order val="1"/>
          <c:tx>
            <c:strRef>
              <c:f>Sheet1!$C$1</c:f>
              <c:strCache>
                <c:ptCount val="1"/>
                <c:pt idx="0">
                  <c:v>系列 2</c:v>
                </c:pt>
              </c:strCache>
            </c:strRef>
          </c:tx>
          <c:spPr>
            <a:solidFill>
              <a:srgbClr val="E153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008-45CC-A9BA-266B02B41DCA}"/>
            </c:ext>
          </c:extLst>
        </c:ser>
        <c:ser>
          <c:idx val="2"/>
          <c:order val="2"/>
          <c:tx>
            <c:strRef>
              <c:f>Sheet1!$D$1</c:f>
              <c:strCache>
                <c:ptCount val="1"/>
                <c:pt idx="0">
                  <c:v>系列 3</c:v>
                </c:pt>
              </c:strCache>
            </c:strRef>
          </c:tx>
          <c:spPr>
            <a:solidFill>
              <a:srgbClr val="F6AE1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008-45CC-A9BA-266B02B41DCA}"/>
            </c:ext>
          </c:extLst>
        </c:ser>
        <c:dLbls>
          <c:dLblPos val="outEnd"/>
          <c:showLegendKey val="0"/>
          <c:showVal val="1"/>
          <c:showCatName val="0"/>
          <c:showSerName val="0"/>
          <c:showPercent val="0"/>
          <c:showBubbleSize val="0"/>
        </c:dLbls>
        <c:gapWidth val="219"/>
        <c:overlap val="-27"/>
        <c:axId val="-1350698480"/>
        <c:axId val="-1350713712"/>
      </c:barChart>
      <c:catAx>
        <c:axId val="-1350698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crossAx val="-1350713712"/>
        <c:crosses val="autoZero"/>
        <c:auto val="1"/>
        <c:lblAlgn val="ctr"/>
        <c:lblOffset val="100"/>
        <c:noMultiLvlLbl val="0"/>
      </c:catAx>
      <c:valAx>
        <c:axId val="-1350713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crossAx val="-135069848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solidFill>
            <a:srgbClr val="900090"/>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DDF2C-9764-438B-9DEB-CA79D65ED6A3}" type="datetimeFigureOut">
              <a:rPr lang="zh-CN" altLang="en-US" smtClean="0"/>
              <a:t>2017/11/12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F6E9FB-B844-48DD-B8F5-EE5BDEDDFA44}" type="slidenum">
              <a:rPr lang="zh-CN" altLang="en-US" smtClean="0"/>
              <a:t>‹#›</a:t>
            </a:fld>
            <a:endParaRPr lang="zh-CN" altLang="en-US"/>
          </a:p>
        </p:txBody>
      </p:sp>
    </p:spTree>
    <p:extLst>
      <p:ext uri="{BB962C8B-B14F-4D97-AF65-F5344CB8AC3E}">
        <p14:creationId xmlns:p14="http://schemas.microsoft.com/office/powerpoint/2010/main" val="1400484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a:t>
            </a:fld>
            <a:endParaRPr lang="zh-CN" altLang="en-US"/>
          </a:p>
        </p:txBody>
      </p:sp>
    </p:spTree>
    <p:extLst>
      <p:ext uri="{BB962C8B-B14F-4D97-AF65-F5344CB8AC3E}">
        <p14:creationId xmlns:p14="http://schemas.microsoft.com/office/powerpoint/2010/main" val="3755901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10</a:t>
            </a:fld>
            <a:endParaRPr lang="zh-CN" altLang="en-US"/>
          </a:p>
        </p:txBody>
      </p:sp>
    </p:spTree>
    <p:extLst>
      <p:ext uri="{BB962C8B-B14F-4D97-AF65-F5344CB8AC3E}">
        <p14:creationId xmlns:p14="http://schemas.microsoft.com/office/powerpoint/2010/main" val="1701313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11</a:t>
            </a:fld>
            <a:endParaRPr lang="zh-CN" altLang="en-US"/>
          </a:p>
        </p:txBody>
      </p:sp>
    </p:spTree>
    <p:extLst>
      <p:ext uri="{BB962C8B-B14F-4D97-AF65-F5344CB8AC3E}">
        <p14:creationId xmlns:p14="http://schemas.microsoft.com/office/powerpoint/2010/main" val="2408346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12</a:t>
            </a:fld>
            <a:endParaRPr lang="zh-CN" altLang="en-US"/>
          </a:p>
        </p:txBody>
      </p:sp>
    </p:spTree>
    <p:extLst>
      <p:ext uri="{BB962C8B-B14F-4D97-AF65-F5344CB8AC3E}">
        <p14:creationId xmlns:p14="http://schemas.microsoft.com/office/powerpoint/2010/main" val="1352134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13</a:t>
            </a:fld>
            <a:endParaRPr lang="zh-CN" altLang="en-US"/>
          </a:p>
        </p:txBody>
      </p:sp>
    </p:spTree>
    <p:extLst>
      <p:ext uri="{BB962C8B-B14F-4D97-AF65-F5344CB8AC3E}">
        <p14:creationId xmlns:p14="http://schemas.microsoft.com/office/powerpoint/2010/main" val="687312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14</a:t>
            </a:fld>
            <a:endParaRPr lang="zh-CN" altLang="en-US"/>
          </a:p>
        </p:txBody>
      </p:sp>
    </p:spTree>
    <p:extLst>
      <p:ext uri="{BB962C8B-B14F-4D97-AF65-F5344CB8AC3E}">
        <p14:creationId xmlns:p14="http://schemas.microsoft.com/office/powerpoint/2010/main" val="22837399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15</a:t>
            </a:fld>
            <a:endParaRPr lang="zh-CN" altLang="en-US"/>
          </a:p>
        </p:txBody>
      </p:sp>
    </p:spTree>
    <p:extLst>
      <p:ext uri="{BB962C8B-B14F-4D97-AF65-F5344CB8AC3E}">
        <p14:creationId xmlns:p14="http://schemas.microsoft.com/office/powerpoint/2010/main" val="4070862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16</a:t>
            </a:fld>
            <a:endParaRPr lang="zh-CN" altLang="en-US"/>
          </a:p>
        </p:txBody>
      </p:sp>
    </p:spTree>
    <p:extLst>
      <p:ext uri="{BB962C8B-B14F-4D97-AF65-F5344CB8AC3E}">
        <p14:creationId xmlns:p14="http://schemas.microsoft.com/office/powerpoint/2010/main" val="1005579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17</a:t>
            </a:fld>
            <a:endParaRPr lang="zh-CN" altLang="en-US"/>
          </a:p>
        </p:txBody>
      </p:sp>
    </p:spTree>
    <p:extLst>
      <p:ext uri="{BB962C8B-B14F-4D97-AF65-F5344CB8AC3E}">
        <p14:creationId xmlns:p14="http://schemas.microsoft.com/office/powerpoint/2010/main" val="4028540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18</a:t>
            </a:fld>
            <a:endParaRPr lang="zh-CN" altLang="en-US"/>
          </a:p>
        </p:txBody>
      </p:sp>
    </p:spTree>
    <p:extLst>
      <p:ext uri="{BB962C8B-B14F-4D97-AF65-F5344CB8AC3E}">
        <p14:creationId xmlns:p14="http://schemas.microsoft.com/office/powerpoint/2010/main" val="27125919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19</a:t>
            </a:fld>
            <a:endParaRPr lang="zh-CN" altLang="en-US"/>
          </a:p>
        </p:txBody>
      </p:sp>
    </p:spTree>
    <p:extLst>
      <p:ext uri="{BB962C8B-B14F-4D97-AF65-F5344CB8AC3E}">
        <p14:creationId xmlns:p14="http://schemas.microsoft.com/office/powerpoint/2010/main" val="2070478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a:t>
            </a:fld>
            <a:endParaRPr lang="zh-CN" altLang="en-US"/>
          </a:p>
        </p:txBody>
      </p:sp>
    </p:spTree>
    <p:extLst>
      <p:ext uri="{BB962C8B-B14F-4D97-AF65-F5344CB8AC3E}">
        <p14:creationId xmlns:p14="http://schemas.microsoft.com/office/powerpoint/2010/main" val="1997626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20</a:t>
            </a:fld>
            <a:endParaRPr lang="zh-CN" altLang="en-US"/>
          </a:p>
        </p:txBody>
      </p:sp>
    </p:spTree>
    <p:extLst>
      <p:ext uri="{BB962C8B-B14F-4D97-AF65-F5344CB8AC3E}">
        <p14:creationId xmlns:p14="http://schemas.microsoft.com/office/powerpoint/2010/main" val="216773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21</a:t>
            </a:fld>
            <a:endParaRPr lang="zh-CN" altLang="en-US"/>
          </a:p>
        </p:txBody>
      </p:sp>
    </p:spTree>
    <p:extLst>
      <p:ext uri="{BB962C8B-B14F-4D97-AF65-F5344CB8AC3E}">
        <p14:creationId xmlns:p14="http://schemas.microsoft.com/office/powerpoint/2010/main" val="13171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22</a:t>
            </a:fld>
            <a:endParaRPr lang="zh-CN" altLang="en-US"/>
          </a:p>
        </p:txBody>
      </p:sp>
    </p:spTree>
    <p:extLst>
      <p:ext uri="{BB962C8B-B14F-4D97-AF65-F5344CB8AC3E}">
        <p14:creationId xmlns:p14="http://schemas.microsoft.com/office/powerpoint/2010/main" val="1622837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23</a:t>
            </a:fld>
            <a:endParaRPr lang="zh-CN" altLang="en-US"/>
          </a:p>
        </p:txBody>
      </p:sp>
    </p:spTree>
    <p:extLst>
      <p:ext uri="{BB962C8B-B14F-4D97-AF65-F5344CB8AC3E}">
        <p14:creationId xmlns:p14="http://schemas.microsoft.com/office/powerpoint/2010/main" val="33197777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24</a:t>
            </a:fld>
            <a:endParaRPr lang="zh-CN" altLang="en-US"/>
          </a:p>
        </p:txBody>
      </p:sp>
    </p:spTree>
    <p:extLst>
      <p:ext uri="{BB962C8B-B14F-4D97-AF65-F5344CB8AC3E}">
        <p14:creationId xmlns:p14="http://schemas.microsoft.com/office/powerpoint/2010/main" val="2002481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25</a:t>
            </a:fld>
            <a:endParaRPr lang="zh-CN" altLang="en-US"/>
          </a:p>
        </p:txBody>
      </p:sp>
    </p:spTree>
    <p:extLst>
      <p:ext uri="{BB962C8B-B14F-4D97-AF65-F5344CB8AC3E}">
        <p14:creationId xmlns:p14="http://schemas.microsoft.com/office/powerpoint/2010/main" val="2315400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3</a:t>
            </a:fld>
            <a:endParaRPr lang="zh-CN" altLang="en-US"/>
          </a:p>
        </p:txBody>
      </p:sp>
    </p:spTree>
    <p:extLst>
      <p:ext uri="{BB962C8B-B14F-4D97-AF65-F5344CB8AC3E}">
        <p14:creationId xmlns:p14="http://schemas.microsoft.com/office/powerpoint/2010/main" val="3443657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4</a:t>
            </a:fld>
            <a:endParaRPr lang="zh-CN" altLang="en-US"/>
          </a:p>
        </p:txBody>
      </p:sp>
    </p:spTree>
    <p:extLst>
      <p:ext uri="{BB962C8B-B14F-4D97-AF65-F5344CB8AC3E}">
        <p14:creationId xmlns:p14="http://schemas.microsoft.com/office/powerpoint/2010/main" val="93428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5</a:t>
            </a:fld>
            <a:endParaRPr lang="zh-CN" altLang="en-US"/>
          </a:p>
        </p:txBody>
      </p:sp>
    </p:spTree>
    <p:extLst>
      <p:ext uri="{BB962C8B-B14F-4D97-AF65-F5344CB8AC3E}">
        <p14:creationId xmlns:p14="http://schemas.microsoft.com/office/powerpoint/2010/main" val="2076425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6</a:t>
            </a:fld>
            <a:endParaRPr lang="zh-CN" altLang="en-US"/>
          </a:p>
        </p:txBody>
      </p:sp>
    </p:spTree>
    <p:extLst>
      <p:ext uri="{BB962C8B-B14F-4D97-AF65-F5344CB8AC3E}">
        <p14:creationId xmlns:p14="http://schemas.microsoft.com/office/powerpoint/2010/main" val="1326682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7</a:t>
            </a:fld>
            <a:endParaRPr lang="zh-CN" altLang="en-US"/>
          </a:p>
        </p:txBody>
      </p:sp>
    </p:spTree>
    <p:extLst>
      <p:ext uri="{BB962C8B-B14F-4D97-AF65-F5344CB8AC3E}">
        <p14:creationId xmlns:p14="http://schemas.microsoft.com/office/powerpoint/2010/main" val="29963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8</a:t>
            </a:fld>
            <a:endParaRPr lang="zh-CN" altLang="en-US"/>
          </a:p>
        </p:txBody>
      </p:sp>
    </p:spTree>
    <p:extLst>
      <p:ext uri="{BB962C8B-B14F-4D97-AF65-F5344CB8AC3E}">
        <p14:creationId xmlns:p14="http://schemas.microsoft.com/office/powerpoint/2010/main" val="1583908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9</a:t>
            </a:fld>
            <a:endParaRPr lang="zh-CN" altLang="en-US"/>
          </a:p>
        </p:txBody>
      </p:sp>
    </p:spTree>
    <p:extLst>
      <p:ext uri="{BB962C8B-B14F-4D97-AF65-F5344CB8AC3E}">
        <p14:creationId xmlns:p14="http://schemas.microsoft.com/office/powerpoint/2010/main" val="2323252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482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三张图片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9461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1579524"/>
      </p:ext>
    </p:extLst>
  </p:cSld>
  <p:clrMapOvr>
    <a:masterClrMapping/>
  </p:clrMapOvr>
  <p:extLst mod="1">
    <p:ext uri="{DCECCB84-F9BA-43D5-87BE-67443E8EF086}">
      <p15:sldGuideLst xmlns:p15="http://schemas.microsoft.com/office/powerpoint/2012/main">
        <p15:guide id="1"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2460626" y="1638300"/>
            <a:ext cx="2371725" cy="3160261"/>
          </a:xfrm>
          <a:custGeom>
            <a:avLst/>
            <a:gdLst>
              <a:gd name="connsiteX0" fmla="*/ 1185863 w 2371725"/>
              <a:gd name="connsiteY0" fmla="*/ 0 h 3695475"/>
              <a:gd name="connsiteX1" fmla="*/ 2371725 w 2371725"/>
              <a:gd name="connsiteY1" fmla="*/ 366292 h 3695475"/>
              <a:gd name="connsiteX2" fmla="*/ 2371725 w 2371725"/>
              <a:gd name="connsiteY2" fmla="*/ 3329183 h 3695475"/>
              <a:gd name="connsiteX3" fmla="*/ 1185863 w 2371725"/>
              <a:gd name="connsiteY3" fmla="*/ 3695475 h 3695475"/>
              <a:gd name="connsiteX4" fmla="*/ 0 w 2371725"/>
              <a:gd name="connsiteY4" fmla="*/ 3329183 h 3695475"/>
              <a:gd name="connsiteX5" fmla="*/ 0 w 2371725"/>
              <a:gd name="connsiteY5" fmla="*/ 366292 h 36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1725" h="3695475">
                <a:moveTo>
                  <a:pt x="1185863" y="0"/>
                </a:moveTo>
                <a:lnTo>
                  <a:pt x="2371725" y="366292"/>
                </a:lnTo>
                <a:lnTo>
                  <a:pt x="2371725" y="3329183"/>
                </a:lnTo>
                <a:lnTo>
                  <a:pt x="1185863" y="3695475"/>
                </a:lnTo>
                <a:lnTo>
                  <a:pt x="0" y="3329183"/>
                </a:lnTo>
                <a:lnTo>
                  <a:pt x="0" y="366292"/>
                </a:lnTo>
                <a:close/>
              </a:path>
            </a:pathLst>
          </a:custGeom>
          <a:ln w="19050">
            <a:solidFill>
              <a:schemeClr val="bg1">
                <a:lumMod val="95000"/>
              </a:schemeClr>
            </a:solidFill>
          </a:ln>
        </p:spPr>
        <p:txBody>
          <a:bodyPr wrap="square">
            <a:noAutofit/>
          </a:bodyPr>
          <a:lstStyle/>
          <a:p>
            <a:endParaRPr lang="zh-CN" altLang="en-US"/>
          </a:p>
        </p:txBody>
      </p:sp>
      <p:sp>
        <p:nvSpPr>
          <p:cNvPr id="10" name="任意多边形: 形状 9"/>
          <p:cNvSpPr>
            <a:spLocks noGrp="1"/>
          </p:cNvSpPr>
          <p:nvPr>
            <p:ph type="pic" sz="quarter" idx="11"/>
          </p:nvPr>
        </p:nvSpPr>
        <p:spPr>
          <a:xfrm>
            <a:off x="4883150" y="1638300"/>
            <a:ext cx="2370138" cy="3160261"/>
          </a:xfrm>
          <a:custGeom>
            <a:avLst/>
            <a:gdLst>
              <a:gd name="connsiteX0" fmla="*/ 1185069 w 2370138"/>
              <a:gd name="connsiteY0" fmla="*/ 0 h 3695475"/>
              <a:gd name="connsiteX1" fmla="*/ 2370138 w 2370138"/>
              <a:gd name="connsiteY1" fmla="*/ 366292 h 3695475"/>
              <a:gd name="connsiteX2" fmla="*/ 2370138 w 2370138"/>
              <a:gd name="connsiteY2" fmla="*/ 3329183 h 3695475"/>
              <a:gd name="connsiteX3" fmla="*/ 1185069 w 2370138"/>
              <a:gd name="connsiteY3" fmla="*/ 3695475 h 3695475"/>
              <a:gd name="connsiteX4" fmla="*/ 0 w 2370138"/>
              <a:gd name="connsiteY4" fmla="*/ 3329183 h 3695475"/>
              <a:gd name="connsiteX5" fmla="*/ 0 w 2370138"/>
              <a:gd name="connsiteY5" fmla="*/ 366292 h 36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0138" h="3695475">
                <a:moveTo>
                  <a:pt x="1185069" y="0"/>
                </a:moveTo>
                <a:lnTo>
                  <a:pt x="2370138" y="366292"/>
                </a:lnTo>
                <a:lnTo>
                  <a:pt x="2370138" y="3329183"/>
                </a:lnTo>
                <a:lnTo>
                  <a:pt x="1185069" y="3695475"/>
                </a:lnTo>
                <a:lnTo>
                  <a:pt x="0" y="3329183"/>
                </a:lnTo>
                <a:lnTo>
                  <a:pt x="0" y="366292"/>
                </a:lnTo>
                <a:close/>
              </a:path>
            </a:pathLst>
          </a:custGeom>
          <a:ln w="19050">
            <a:solidFill>
              <a:schemeClr val="bg1">
                <a:lumMod val="95000"/>
              </a:schemeClr>
            </a:solidFill>
          </a:ln>
        </p:spPr>
        <p:txBody>
          <a:bodyPr wrap="square">
            <a:noAutofit/>
          </a:bodyPr>
          <a:lstStyle/>
          <a:p>
            <a:endParaRPr lang="zh-CN" altLang="en-US"/>
          </a:p>
        </p:txBody>
      </p:sp>
      <p:sp>
        <p:nvSpPr>
          <p:cNvPr id="11" name="任意多边形: 形状 10"/>
          <p:cNvSpPr>
            <a:spLocks noGrp="1"/>
          </p:cNvSpPr>
          <p:nvPr>
            <p:ph type="pic" sz="quarter" idx="12"/>
          </p:nvPr>
        </p:nvSpPr>
        <p:spPr>
          <a:xfrm>
            <a:off x="7304089" y="1638300"/>
            <a:ext cx="2371725" cy="3160261"/>
          </a:xfrm>
          <a:custGeom>
            <a:avLst/>
            <a:gdLst>
              <a:gd name="connsiteX0" fmla="*/ 1185863 w 2371725"/>
              <a:gd name="connsiteY0" fmla="*/ 0 h 3695475"/>
              <a:gd name="connsiteX1" fmla="*/ 2371725 w 2371725"/>
              <a:gd name="connsiteY1" fmla="*/ 366292 h 3695475"/>
              <a:gd name="connsiteX2" fmla="*/ 2371725 w 2371725"/>
              <a:gd name="connsiteY2" fmla="*/ 3329183 h 3695475"/>
              <a:gd name="connsiteX3" fmla="*/ 1185863 w 2371725"/>
              <a:gd name="connsiteY3" fmla="*/ 3695475 h 3695475"/>
              <a:gd name="connsiteX4" fmla="*/ 0 w 2371725"/>
              <a:gd name="connsiteY4" fmla="*/ 3329183 h 3695475"/>
              <a:gd name="connsiteX5" fmla="*/ 0 w 2371725"/>
              <a:gd name="connsiteY5" fmla="*/ 366292 h 36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1725" h="3695475">
                <a:moveTo>
                  <a:pt x="1185863" y="0"/>
                </a:moveTo>
                <a:lnTo>
                  <a:pt x="2371725" y="366292"/>
                </a:lnTo>
                <a:lnTo>
                  <a:pt x="2371725" y="3329183"/>
                </a:lnTo>
                <a:lnTo>
                  <a:pt x="1185863" y="3695475"/>
                </a:lnTo>
                <a:lnTo>
                  <a:pt x="0" y="3329183"/>
                </a:lnTo>
                <a:lnTo>
                  <a:pt x="0" y="366292"/>
                </a:lnTo>
                <a:close/>
              </a:path>
            </a:pathLst>
          </a:custGeom>
          <a:ln w="19050">
            <a:solidFill>
              <a:schemeClr val="bg1">
                <a:lumMod val="95000"/>
              </a:schemeClr>
            </a:solidFill>
          </a:ln>
        </p:spPr>
        <p:txBody>
          <a:bodyPr wrap="square">
            <a:noAutofit/>
          </a:bodyPr>
          <a:lstStyle/>
          <a:p>
            <a:endParaRPr lang="zh-CN" altLang="en-US"/>
          </a:p>
        </p:txBody>
      </p:sp>
    </p:spTree>
    <p:extLst>
      <p:ext uri="{BB962C8B-B14F-4D97-AF65-F5344CB8AC3E}">
        <p14:creationId xmlns:p14="http://schemas.microsoft.com/office/powerpoint/2010/main" val="2531378698"/>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结束页">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474867" y="2440769"/>
            <a:ext cx="5260975" cy="1311128"/>
          </a:xfrm>
        </p:spPr>
        <p:txBody>
          <a:bodyPr anchor="ctr">
            <a:spAutoFit/>
          </a:bodyPr>
          <a:lstStyle>
            <a:lvl1pPr marL="0" indent="0" algn="ctr">
              <a:buNone/>
              <a:defRPr sz="8800" b="1">
                <a:solidFill>
                  <a:srgbClr val="984875"/>
                </a:solidFill>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885632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一张图片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9093837"/>
      </p:ext>
    </p:extLst>
  </p:cSld>
  <p:clrMapOvr>
    <a:masterClrMapping/>
  </p:clrMapOvr>
  <p:extLst mod="1">
    <p:ext uri="{DCECCB84-F9BA-43D5-87BE-67443E8EF086}">
      <p15:sldGuideLst xmlns:p15="http://schemas.microsoft.com/office/powerpoint/2012/main">
        <p15:guide id="1" pos="3840">
          <p15:clr>
            <a:srgbClr val="FBAE40"/>
          </p15:clr>
        </p15:guide>
        <p15:guide id="2" pos="6793">
          <p15:clr>
            <a:srgbClr val="FBAE40"/>
          </p15:clr>
        </p15:guide>
        <p15:guide id="3" pos="86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859294"/>
      </p:ext>
    </p:extLst>
  </p:cSld>
  <p:clrMapOvr>
    <a:masterClrMapping/>
  </p:clrMapOvr>
  <p:extLst mod="1">
    <p:ext uri="{DCECCB84-F9BA-43D5-87BE-67443E8EF086}">
      <p15:sldGuideLst xmlns:p15="http://schemas.microsoft.com/office/powerpoint/2012/main">
        <p15:guide id="1" pos="6811" userDrawn="1">
          <p15:clr>
            <a:srgbClr val="FBAE40"/>
          </p15:clr>
        </p15:guide>
        <p15:guide id="2" pos="869" userDrawn="1">
          <p15:clr>
            <a:srgbClr val="FBAE40"/>
          </p15:clr>
        </p15:guide>
        <p15:guide id="3"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4579271"/>
      </p:ext>
    </p:extLst>
  </p:cSld>
  <p:clrMapOvr>
    <a:masterClrMapping/>
  </p:clrMapOvr>
  <p:extLst mod="1">
    <p:ext uri="{DCECCB84-F9BA-43D5-87BE-67443E8EF086}">
      <p15:sldGuideLst xmlns:p15="http://schemas.microsoft.com/office/powerpoint/2012/main">
        <p15:guide id="1"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图片占位符 7"/>
          <p:cNvSpPr>
            <a:spLocks noGrp="1"/>
          </p:cNvSpPr>
          <p:nvPr>
            <p:ph type="pic" sz="quarter" idx="10" hasCustomPrompt="1"/>
          </p:nvPr>
        </p:nvSpPr>
        <p:spPr>
          <a:xfrm>
            <a:off x="1379539" y="1988457"/>
            <a:ext cx="4600347" cy="2881993"/>
          </a:xfrm>
          <a:prstGeom prst="roundRect">
            <a:avLst>
              <a:gd name="adj" fmla="val 5430"/>
            </a:avLst>
          </a:prstGeom>
          <a:solidFill>
            <a:schemeClr val="bg1"/>
          </a:solidFill>
          <a:ln w="38100" cap="rnd">
            <a:solidFill>
              <a:srgbClr val="934671"/>
            </a:solidFill>
          </a:ln>
        </p:spPr>
        <p:txBody>
          <a:bodyPr vert="horz" lIns="91440" tIns="45720" rIns="91440" bIns="45720" rtlCol="0" anchor="ctr">
            <a:normAutofit/>
          </a:bodyPr>
          <a:lstStyle>
            <a:lvl1pPr>
              <a:defRPr lang="zh-CN" altLang="en-US" sz="2000" dirty="0">
                <a:latin typeface="微软雅黑" panose="020B0503020204020204" pitchFamily="34" charset="-122"/>
                <a:ea typeface="微软雅黑" panose="020B0503020204020204" pitchFamily="34" charset="-122"/>
              </a:defRPr>
            </a:lvl1pPr>
          </a:lstStyle>
          <a:p>
            <a:pPr lvl="0" algn="ctr"/>
            <a:r>
              <a:rPr lang="zh-CN" altLang="en-US" dirty="0"/>
              <a:t>单击添加图片</a:t>
            </a:r>
          </a:p>
        </p:txBody>
      </p:sp>
    </p:spTree>
    <p:extLst>
      <p:ext uri="{BB962C8B-B14F-4D97-AF65-F5344CB8AC3E}">
        <p14:creationId xmlns:p14="http://schemas.microsoft.com/office/powerpoint/2010/main" val="1547400210"/>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节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图片占位符 7"/>
          <p:cNvSpPr>
            <a:spLocks noGrp="1"/>
          </p:cNvSpPr>
          <p:nvPr>
            <p:ph type="pic" sz="quarter" idx="15" hasCustomPrompt="1"/>
          </p:nvPr>
        </p:nvSpPr>
        <p:spPr>
          <a:xfrm>
            <a:off x="1379539" y="1712687"/>
            <a:ext cx="4600347" cy="2614383"/>
          </a:xfrm>
          <a:prstGeom prst="roundRect">
            <a:avLst>
              <a:gd name="adj" fmla="val 5737"/>
            </a:avLst>
          </a:prstGeom>
          <a:solidFill>
            <a:schemeClr val="bg1"/>
          </a:solidFill>
          <a:ln w="38100" cap="rnd">
            <a:solidFill>
              <a:srgbClr val="934671"/>
            </a:solidFill>
          </a:ln>
        </p:spPr>
        <p:txBody>
          <a:bodyPr vert="horz" lIns="91440" tIns="45720" rIns="91440" bIns="45720" rtlCol="0" anchor="ctr">
            <a:normAutofit/>
          </a:bodyPr>
          <a:lstStyle>
            <a:lvl1pPr>
              <a:defRPr lang="zh-CN" altLang="en-US" sz="2000" dirty="0">
                <a:latin typeface="微软雅黑" panose="020B0503020204020204" pitchFamily="34" charset="-122"/>
                <a:ea typeface="微软雅黑" panose="020B0503020204020204" pitchFamily="34" charset="-122"/>
              </a:defRPr>
            </a:lvl1pPr>
          </a:lstStyle>
          <a:p>
            <a:pPr lvl="0" algn="ctr"/>
            <a:r>
              <a:rPr lang="zh-CN" altLang="en-US" dirty="0"/>
              <a:t>单击添加图片</a:t>
            </a:r>
          </a:p>
        </p:txBody>
      </p:sp>
      <p:sp>
        <p:nvSpPr>
          <p:cNvPr id="3" name="图片占位符 7"/>
          <p:cNvSpPr>
            <a:spLocks noGrp="1"/>
          </p:cNvSpPr>
          <p:nvPr>
            <p:ph type="pic" sz="quarter" idx="16" hasCustomPrompt="1"/>
          </p:nvPr>
        </p:nvSpPr>
        <p:spPr>
          <a:xfrm>
            <a:off x="6194767" y="1712686"/>
            <a:ext cx="4600346" cy="2614383"/>
          </a:xfrm>
          <a:prstGeom prst="roundRect">
            <a:avLst>
              <a:gd name="adj" fmla="val 6466"/>
            </a:avLst>
          </a:prstGeom>
          <a:solidFill>
            <a:schemeClr val="bg1"/>
          </a:solidFill>
          <a:ln w="38100" cap="rnd">
            <a:solidFill>
              <a:srgbClr val="934671"/>
            </a:solidFill>
          </a:ln>
        </p:spPr>
        <p:txBody>
          <a:bodyPr vert="horz" lIns="91440" tIns="45720" rIns="91440" bIns="45720" rtlCol="0" anchor="ctr">
            <a:normAutofit/>
          </a:bodyPr>
          <a:lstStyle>
            <a:lvl1pPr>
              <a:defRPr lang="zh-CN" altLang="en-US" sz="2000" dirty="0">
                <a:latin typeface="微软雅黑" panose="020B0503020204020204" pitchFamily="34" charset="-122"/>
                <a:ea typeface="微软雅黑" panose="020B0503020204020204" pitchFamily="34" charset="-122"/>
              </a:defRPr>
            </a:lvl1pPr>
          </a:lstStyle>
          <a:p>
            <a:pPr lvl="0" algn="ctr"/>
            <a:r>
              <a:rPr lang="zh-CN" altLang="en-US" dirty="0"/>
              <a:t>单击添加图片</a:t>
            </a:r>
          </a:p>
        </p:txBody>
      </p:sp>
    </p:spTree>
    <p:extLst>
      <p:ext uri="{BB962C8B-B14F-4D97-AF65-F5344CB8AC3E}">
        <p14:creationId xmlns:p14="http://schemas.microsoft.com/office/powerpoint/2010/main" val="2738576711"/>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图片占位符 7"/>
          <p:cNvSpPr>
            <a:spLocks noGrp="1"/>
          </p:cNvSpPr>
          <p:nvPr>
            <p:ph type="pic" sz="quarter" idx="18" hasCustomPrompt="1"/>
          </p:nvPr>
        </p:nvSpPr>
        <p:spPr>
          <a:xfrm>
            <a:off x="1379539" y="1712687"/>
            <a:ext cx="2798761" cy="2917370"/>
          </a:xfrm>
          <a:prstGeom prst="roundRect">
            <a:avLst>
              <a:gd name="adj" fmla="val 6797"/>
            </a:avLst>
          </a:prstGeom>
          <a:solidFill>
            <a:schemeClr val="bg1"/>
          </a:solidFill>
          <a:ln w="38100" cap="rnd">
            <a:solidFill>
              <a:srgbClr val="934671"/>
            </a:solidFill>
          </a:ln>
        </p:spPr>
        <p:txBody>
          <a:bodyPr anchor="ctr">
            <a:normAutofit/>
          </a:bodyPr>
          <a:lstStyle>
            <a:lvl1pPr algn="ctr">
              <a:defRPr sz="2000">
                <a:latin typeface="微软雅黑" panose="020B0503020204020204" pitchFamily="34" charset="-122"/>
                <a:ea typeface="微软雅黑" panose="020B0503020204020204" pitchFamily="34" charset="-122"/>
              </a:defRPr>
            </a:lvl1pPr>
          </a:lstStyle>
          <a:p>
            <a:r>
              <a:rPr lang="zh-CN" altLang="en-US" dirty="0"/>
              <a:t>单击添加图片</a:t>
            </a:r>
          </a:p>
        </p:txBody>
      </p:sp>
      <p:sp>
        <p:nvSpPr>
          <p:cNvPr id="3" name="图片占位符 7"/>
          <p:cNvSpPr>
            <a:spLocks noGrp="1"/>
          </p:cNvSpPr>
          <p:nvPr>
            <p:ph type="pic" sz="quarter" idx="19" hasCustomPrompt="1"/>
          </p:nvPr>
        </p:nvSpPr>
        <p:spPr>
          <a:xfrm>
            <a:off x="4683857" y="1712687"/>
            <a:ext cx="2798761" cy="2917370"/>
          </a:xfrm>
          <a:prstGeom prst="roundRect">
            <a:avLst>
              <a:gd name="adj" fmla="val 6457"/>
            </a:avLst>
          </a:prstGeom>
          <a:solidFill>
            <a:schemeClr val="bg1"/>
          </a:solidFill>
          <a:ln w="38100" cap="rnd">
            <a:solidFill>
              <a:srgbClr val="934671"/>
            </a:solidFill>
          </a:ln>
        </p:spPr>
        <p:txBody>
          <a:bodyPr anchor="ctr">
            <a:normAutofit/>
          </a:bodyPr>
          <a:lstStyle>
            <a:lvl1pPr algn="ctr">
              <a:defRPr sz="2000">
                <a:latin typeface="微软雅黑" panose="020B0503020204020204" pitchFamily="34" charset="-122"/>
                <a:ea typeface="微软雅黑" panose="020B0503020204020204" pitchFamily="34" charset="-122"/>
              </a:defRPr>
            </a:lvl1pPr>
          </a:lstStyle>
          <a:p>
            <a:r>
              <a:rPr lang="zh-CN" altLang="en-US" dirty="0"/>
              <a:t>单击添加图片</a:t>
            </a:r>
          </a:p>
        </p:txBody>
      </p:sp>
      <p:sp>
        <p:nvSpPr>
          <p:cNvPr id="4" name="图片占位符 7"/>
          <p:cNvSpPr>
            <a:spLocks noGrp="1"/>
          </p:cNvSpPr>
          <p:nvPr>
            <p:ph type="pic" sz="quarter" idx="20" hasCustomPrompt="1"/>
          </p:nvPr>
        </p:nvSpPr>
        <p:spPr>
          <a:xfrm>
            <a:off x="7988175" y="1712687"/>
            <a:ext cx="2798761" cy="2917370"/>
          </a:xfrm>
          <a:prstGeom prst="roundRect">
            <a:avLst>
              <a:gd name="adj" fmla="val 6797"/>
            </a:avLst>
          </a:prstGeom>
          <a:solidFill>
            <a:schemeClr val="bg1"/>
          </a:solidFill>
          <a:ln w="38100" cap="rnd">
            <a:solidFill>
              <a:srgbClr val="934671"/>
            </a:solidFill>
          </a:ln>
        </p:spPr>
        <p:txBody>
          <a:bodyPr anchor="ctr">
            <a:normAutofit/>
          </a:bodyPr>
          <a:lstStyle>
            <a:lvl1pPr algn="ctr">
              <a:defRPr sz="2000">
                <a:latin typeface="微软雅黑" panose="020B0503020204020204" pitchFamily="34" charset="-122"/>
                <a:ea typeface="微软雅黑" panose="020B0503020204020204" pitchFamily="34" charset="-122"/>
              </a:defRPr>
            </a:lvl1pPr>
          </a:lstStyle>
          <a:p>
            <a:r>
              <a:rPr lang="zh-CN" altLang="en-US" dirty="0"/>
              <a:t>单击添加图片</a:t>
            </a:r>
          </a:p>
        </p:txBody>
      </p:sp>
    </p:spTree>
    <p:extLst>
      <p:ext uri="{BB962C8B-B14F-4D97-AF65-F5344CB8AC3E}">
        <p14:creationId xmlns:p14="http://schemas.microsoft.com/office/powerpoint/2010/main" val="1837356114"/>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一张图片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3935331"/>
      </p:ext>
    </p:extLst>
  </p:cSld>
  <p:clrMapOvr>
    <a:masterClrMapping/>
  </p:clrMapOvr>
  <p:extLst mod="1">
    <p:ext uri="{DCECCB84-F9BA-43D5-87BE-67443E8EF086}">
      <p15:sldGuideLst xmlns:p15="http://schemas.microsoft.com/office/powerpoint/2012/main">
        <p15:guide id="1" pos="3840" userDrawn="1">
          <p15:clr>
            <a:srgbClr val="FBAE40"/>
          </p15:clr>
        </p15:guide>
        <p15:guide id="2" pos="6793" userDrawn="1">
          <p15:clr>
            <a:srgbClr val="FBAE40"/>
          </p15:clr>
        </p15:guide>
        <p15:guide id="3" pos="86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两张图片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982814"/>
      </p:ext>
    </p:extLst>
  </p:cSld>
  <p:clrMapOvr>
    <a:masterClrMapping/>
  </p:clrMapOvr>
  <p:extLst mod="1">
    <p:ext uri="{DCECCB84-F9BA-43D5-87BE-67443E8EF086}">
      <p15:sldGuideLst xmlns:p15="http://schemas.microsoft.com/office/powerpoint/2012/main">
        <p15:guide id="1"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1558A7-513C-47BE-9B6D-29FE45CBE407}" type="datetimeFigureOut">
              <a:rPr lang="zh-CN" altLang="en-US" smtClean="0"/>
              <a:t>2017/11/12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FE8B8F-0AD3-4B91-89A9-EA0C1FE92438}" type="slidenum">
              <a:rPr lang="zh-CN" altLang="en-US" smtClean="0"/>
              <a:t>‹#›</a:t>
            </a:fld>
            <a:endParaRPr lang="zh-CN" altLang="en-US"/>
          </a:p>
        </p:txBody>
      </p:sp>
    </p:spTree>
    <p:extLst>
      <p:ext uri="{BB962C8B-B14F-4D97-AF65-F5344CB8AC3E}">
        <p14:creationId xmlns:p14="http://schemas.microsoft.com/office/powerpoint/2010/main" val="3239495148"/>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50" r:id="rId3"/>
    <p:sldLayoutId id="2147483651" r:id="rId4"/>
    <p:sldLayoutId id="2147483671" r:id="rId5"/>
    <p:sldLayoutId id="2147483670" r:id="rId6"/>
    <p:sldLayoutId id="2147483669" r:id="rId7"/>
    <p:sldLayoutId id="2147483662" r:id="rId8"/>
    <p:sldLayoutId id="2147483663" r:id="rId9"/>
    <p:sldLayoutId id="2147483664" r:id="rId10"/>
    <p:sldLayoutId id="2147483661" r:id="rId11"/>
    <p:sldLayoutId id="2147483667"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3"/><Relationship Id="rId7"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8" Type="http://schemas.openxmlformats.org/officeDocument/2006/relationships/tags" Target="../tags/tag135.xml"/><Relationship Id="rId13" Type="http://schemas.openxmlformats.org/officeDocument/2006/relationships/tags" Target="../tags/tag140.xml"/><Relationship Id="rId18" Type="http://schemas.openxmlformats.org/officeDocument/2006/relationships/tags" Target="../tags/tag145.xml"/><Relationship Id="rId26" Type="http://schemas.openxmlformats.org/officeDocument/2006/relationships/slideLayout" Target="../slideLayouts/slideLayout3.xml"/><Relationship Id="rId3" Type="http://schemas.openxmlformats.org/officeDocument/2006/relationships/tags" Target="../tags/tag130.xml"/><Relationship Id="rId21" Type="http://schemas.openxmlformats.org/officeDocument/2006/relationships/tags" Target="../tags/tag148.xml"/><Relationship Id="rId7" Type="http://schemas.openxmlformats.org/officeDocument/2006/relationships/tags" Target="../tags/tag134.xml"/><Relationship Id="rId12" Type="http://schemas.openxmlformats.org/officeDocument/2006/relationships/tags" Target="../tags/tag139.xml"/><Relationship Id="rId17" Type="http://schemas.openxmlformats.org/officeDocument/2006/relationships/tags" Target="../tags/tag144.xml"/><Relationship Id="rId25" Type="http://schemas.openxmlformats.org/officeDocument/2006/relationships/tags" Target="../tags/tag152.xml"/><Relationship Id="rId2" Type="http://schemas.openxmlformats.org/officeDocument/2006/relationships/tags" Target="../tags/tag129.xml"/><Relationship Id="rId16" Type="http://schemas.openxmlformats.org/officeDocument/2006/relationships/tags" Target="../tags/tag143.xml"/><Relationship Id="rId20" Type="http://schemas.openxmlformats.org/officeDocument/2006/relationships/tags" Target="../tags/tag147.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tags" Target="../tags/tag138.xml"/><Relationship Id="rId24" Type="http://schemas.openxmlformats.org/officeDocument/2006/relationships/tags" Target="../tags/tag151.xml"/><Relationship Id="rId5" Type="http://schemas.openxmlformats.org/officeDocument/2006/relationships/tags" Target="../tags/tag132.xml"/><Relationship Id="rId15" Type="http://schemas.openxmlformats.org/officeDocument/2006/relationships/tags" Target="../tags/tag142.xml"/><Relationship Id="rId23" Type="http://schemas.openxmlformats.org/officeDocument/2006/relationships/tags" Target="../tags/tag150.xml"/><Relationship Id="rId28" Type="http://schemas.openxmlformats.org/officeDocument/2006/relationships/image" Target="../media/image8.png"/><Relationship Id="rId10" Type="http://schemas.openxmlformats.org/officeDocument/2006/relationships/tags" Target="../tags/tag137.xml"/><Relationship Id="rId19" Type="http://schemas.openxmlformats.org/officeDocument/2006/relationships/tags" Target="../tags/tag146.xml"/><Relationship Id="rId4" Type="http://schemas.openxmlformats.org/officeDocument/2006/relationships/tags" Target="../tags/tag131.xml"/><Relationship Id="rId9" Type="http://schemas.openxmlformats.org/officeDocument/2006/relationships/tags" Target="../tags/tag136.xml"/><Relationship Id="rId14" Type="http://schemas.openxmlformats.org/officeDocument/2006/relationships/tags" Target="../tags/tag141.xml"/><Relationship Id="rId22" Type="http://schemas.openxmlformats.org/officeDocument/2006/relationships/tags" Target="../tags/tag149.xml"/><Relationship Id="rId27"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18" Type="http://schemas.openxmlformats.org/officeDocument/2006/relationships/tags" Target="../tags/tag170.xml"/><Relationship Id="rId3" Type="http://schemas.openxmlformats.org/officeDocument/2006/relationships/tags" Target="../tags/tag155.xml"/><Relationship Id="rId21" Type="http://schemas.openxmlformats.org/officeDocument/2006/relationships/notesSlide" Target="../notesSlides/notesSlide11.xml"/><Relationship Id="rId7" Type="http://schemas.openxmlformats.org/officeDocument/2006/relationships/tags" Target="../tags/tag159.xml"/><Relationship Id="rId12" Type="http://schemas.openxmlformats.org/officeDocument/2006/relationships/tags" Target="../tags/tag164.xml"/><Relationship Id="rId17" Type="http://schemas.openxmlformats.org/officeDocument/2006/relationships/tags" Target="../tags/tag169.xml"/><Relationship Id="rId2" Type="http://schemas.openxmlformats.org/officeDocument/2006/relationships/tags" Target="../tags/tag154.xml"/><Relationship Id="rId16" Type="http://schemas.openxmlformats.org/officeDocument/2006/relationships/tags" Target="../tags/tag168.xml"/><Relationship Id="rId20" Type="http://schemas.openxmlformats.org/officeDocument/2006/relationships/slideLayout" Target="../slideLayouts/slideLayout3.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tags" Target="../tags/tag167.xml"/><Relationship Id="rId23" Type="http://schemas.openxmlformats.org/officeDocument/2006/relationships/image" Target="../media/image10.png"/><Relationship Id="rId10" Type="http://schemas.openxmlformats.org/officeDocument/2006/relationships/tags" Target="../tags/tag162.xml"/><Relationship Id="rId19" Type="http://schemas.openxmlformats.org/officeDocument/2006/relationships/tags" Target="../tags/tag171.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tags" Target="../tags/tag166.xml"/><Relationship Id="rId22"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18" Type="http://schemas.openxmlformats.org/officeDocument/2006/relationships/tags" Target="../tags/tag189.xml"/><Relationship Id="rId26" Type="http://schemas.openxmlformats.org/officeDocument/2006/relationships/slideLayout" Target="../slideLayouts/slideLayout3.xml"/><Relationship Id="rId3" Type="http://schemas.openxmlformats.org/officeDocument/2006/relationships/tags" Target="../tags/tag174.xml"/><Relationship Id="rId21" Type="http://schemas.openxmlformats.org/officeDocument/2006/relationships/tags" Target="../tags/tag192.xml"/><Relationship Id="rId7" Type="http://schemas.openxmlformats.org/officeDocument/2006/relationships/tags" Target="../tags/tag178.xml"/><Relationship Id="rId12" Type="http://schemas.openxmlformats.org/officeDocument/2006/relationships/tags" Target="../tags/tag183.xml"/><Relationship Id="rId17" Type="http://schemas.openxmlformats.org/officeDocument/2006/relationships/tags" Target="../tags/tag188.xml"/><Relationship Id="rId25" Type="http://schemas.openxmlformats.org/officeDocument/2006/relationships/tags" Target="../tags/tag196.xml"/><Relationship Id="rId2" Type="http://schemas.openxmlformats.org/officeDocument/2006/relationships/tags" Target="../tags/tag173.xml"/><Relationship Id="rId16" Type="http://schemas.openxmlformats.org/officeDocument/2006/relationships/tags" Target="../tags/tag187.xml"/><Relationship Id="rId20" Type="http://schemas.openxmlformats.org/officeDocument/2006/relationships/tags" Target="../tags/tag191.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24" Type="http://schemas.openxmlformats.org/officeDocument/2006/relationships/tags" Target="../tags/tag195.xml"/><Relationship Id="rId5" Type="http://schemas.openxmlformats.org/officeDocument/2006/relationships/tags" Target="../tags/tag176.xml"/><Relationship Id="rId15" Type="http://schemas.openxmlformats.org/officeDocument/2006/relationships/tags" Target="../tags/tag186.xml"/><Relationship Id="rId23" Type="http://schemas.openxmlformats.org/officeDocument/2006/relationships/tags" Target="../tags/tag194.xml"/><Relationship Id="rId10" Type="http://schemas.openxmlformats.org/officeDocument/2006/relationships/tags" Target="../tags/tag181.xml"/><Relationship Id="rId19" Type="http://schemas.openxmlformats.org/officeDocument/2006/relationships/tags" Target="../tags/tag190.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tags" Target="../tags/tag185.xml"/><Relationship Id="rId22" Type="http://schemas.openxmlformats.org/officeDocument/2006/relationships/tags" Target="../tags/tag193.xml"/><Relationship Id="rId27"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tags" Target="../tags/tag208.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notesSlide" Target="../notesSlides/notesSlide13.xml"/><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21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8" Type="http://schemas.openxmlformats.org/officeDocument/2006/relationships/tags" Target="../tags/tag221.xml"/><Relationship Id="rId3" Type="http://schemas.openxmlformats.org/officeDocument/2006/relationships/tags" Target="../tags/tag216.xml"/><Relationship Id="rId7" Type="http://schemas.openxmlformats.org/officeDocument/2006/relationships/tags" Target="../tags/tag220.xml"/><Relationship Id="rId12" Type="http://schemas.openxmlformats.org/officeDocument/2006/relationships/notesSlide" Target="../notesSlides/notesSlide16.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slideLayout" Target="../slideLayouts/slideLayout4.xml"/><Relationship Id="rId5" Type="http://schemas.openxmlformats.org/officeDocument/2006/relationships/tags" Target="../tags/tag218.xml"/><Relationship Id="rId10" Type="http://schemas.openxmlformats.org/officeDocument/2006/relationships/tags" Target="../tags/tag223.xml"/><Relationship Id="rId4" Type="http://schemas.openxmlformats.org/officeDocument/2006/relationships/tags" Target="../tags/tag217.xml"/><Relationship Id="rId9" Type="http://schemas.openxmlformats.org/officeDocument/2006/relationships/tags" Target="../tags/tag222.xml"/></Relationships>
</file>

<file path=ppt/slides/_rels/slide17.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tags" Target="../tags/tag236.xml"/><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tags" Target="../tags/tag235.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tags" Target="../tags/tag234.xml"/><Relationship Id="rId5" Type="http://schemas.openxmlformats.org/officeDocument/2006/relationships/tags" Target="../tags/tag228.xml"/><Relationship Id="rId15" Type="http://schemas.openxmlformats.org/officeDocument/2006/relationships/notesSlide" Target="../notesSlides/notesSlide17.xml"/><Relationship Id="rId10" Type="http://schemas.openxmlformats.org/officeDocument/2006/relationships/tags" Target="../tags/tag233.xml"/><Relationship Id="rId4" Type="http://schemas.openxmlformats.org/officeDocument/2006/relationships/tags" Target="../tags/tag227.xml"/><Relationship Id="rId9" Type="http://schemas.openxmlformats.org/officeDocument/2006/relationships/tags" Target="../tags/tag232.xml"/><Relationship Id="rId14"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tags" Target="../tags/tag244.xml"/><Relationship Id="rId13" Type="http://schemas.openxmlformats.org/officeDocument/2006/relationships/tags" Target="../tags/tag249.xml"/><Relationship Id="rId3" Type="http://schemas.openxmlformats.org/officeDocument/2006/relationships/tags" Target="../tags/tag239.xml"/><Relationship Id="rId7" Type="http://schemas.openxmlformats.org/officeDocument/2006/relationships/tags" Target="../tags/tag243.xml"/><Relationship Id="rId12" Type="http://schemas.openxmlformats.org/officeDocument/2006/relationships/tags" Target="../tags/tag248.xml"/><Relationship Id="rId2" Type="http://schemas.openxmlformats.org/officeDocument/2006/relationships/tags" Target="../tags/tag238.xml"/><Relationship Id="rId16" Type="http://schemas.openxmlformats.org/officeDocument/2006/relationships/notesSlide" Target="../notesSlides/notesSlide18.xml"/><Relationship Id="rId1" Type="http://schemas.openxmlformats.org/officeDocument/2006/relationships/tags" Target="../tags/tag237.xml"/><Relationship Id="rId6" Type="http://schemas.openxmlformats.org/officeDocument/2006/relationships/tags" Target="../tags/tag242.xml"/><Relationship Id="rId11" Type="http://schemas.openxmlformats.org/officeDocument/2006/relationships/tags" Target="../tags/tag247.xml"/><Relationship Id="rId5" Type="http://schemas.openxmlformats.org/officeDocument/2006/relationships/tags" Target="../tags/tag241.xml"/><Relationship Id="rId15" Type="http://schemas.openxmlformats.org/officeDocument/2006/relationships/slideLayout" Target="../slideLayouts/slideLayout3.xml"/><Relationship Id="rId10" Type="http://schemas.openxmlformats.org/officeDocument/2006/relationships/tags" Target="../tags/tag246.xml"/><Relationship Id="rId4" Type="http://schemas.openxmlformats.org/officeDocument/2006/relationships/tags" Target="../tags/tag240.xml"/><Relationship Id="rId9" Type="http://schemas.openxmlformats.org/officeDocument/2006/relationships/tags" Target="../tags/tag245.xml"/><Relationship Id="rId14" Type="http://schemas.openxmlformats.org/officeDocument/2006/relationships/tags" Target="../tags/tag250.xml"/></Relationships>
</file>

<file path=ppt/slides/_rels/slide19.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254.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3" Type="http://schemas.openxmlformats.org/officeDocument/2006/relationships/tags" Target="../tags/tag6.xml"/><Relationship Id="rId21" Type="http://schemas.openxmlformats.org/officeDocument/2006/relationships/notesSlide" Target="../notesSlides/notesSlide2.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slideLayout" Target="../slideLayouts/slideLayout3.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tags" Target="../tags/tag18.xml"/><Relationship Id="rId10" Type="http://schemas.openxmlformats.org/officeDocument/2006/relationships/tags" Target="../tags/tag13.xml"/><Relationship Id="rId19" Type="http://schemas.openxmlformats.org/officeDocument/2006/relationships/tags" Target="../tags/tag22.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s>
</file>

<file path=ppt/slides/_rels/slide20.xml.rels><?xml version="1.0" encoding="UTF-8" standalone="yes"?>
<Relationships xmlns="http://schemas.openxmlformats.org/package/2006/relationships"><Relationship Id="rId8" Type="http://schemas.openxmlformats.org/officeDocument/2006/relationships/tags" Target="../tags/tag262.xml"/><Relationship Id="rId3" Type="http://schemas.openxmlformats.org/officeDocument/2006/relationships/tags" Target="../tags/tag257.xml"/><Relationship Id="rId7" Type="http://schemas.openxmlformats.org/officeDocument/2006/relationships/tags" Target="../tags/tag261.xml"/><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tags" Target="../tags/tag260.xml"/><Relationship Id="rId11" Type="http://schemas.openxmlformats.org/officeDocument/2006/relationships/notesSlide" Target="../notesSlides/notesSlide20.xml"/><Relationship Id="rId5" Type="http://schemas.openxmlformats.org/officeDocument/2006/relationships/tags" Target="../tags/tag259.xml"/><Relationship Id="rId10" Type="http://schemas.openxmlformats.org/officeDocument/2006/relationships/slideLayout" Target="../slideLayouts/slideLayout3.xml"/><Relationship Id="rId4" Type="http://schemas.openxmlformats.org/officeDocument/2006/relationships/tags" Target="../tags/tag258.xml"/><Relationship Id="rId9" Type="http://schemas.openxmlformats.org/officeDocument/2006/relationships/tags" Target="../tags/tag263.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266.xml"/><Relationship Id="rId7" Type="http://schemas.openxmlformats.org/officeDocument/2006/relationships/tags" Target="../tags/tag270.xml"/><Relationship Id="rId12" Type="http://schemas.openxmlformats.org/officeDocument/2006/relationships/image" Target="../media/image13.jpg"/><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image" Target="../media/image6.jpg"/><Relationship Id="rId5" Type="http://schemas.openxmlformats.org/officeDocument/2006/relationships/tags" Target="../tags/tag268.xml"/><Relationship Id="rId10" Type="http://schemas.openxmlformats.org/officeDocument/2006/relationships/image" Target="../media/image7.jpg"/><Relationship Id="rId4" Type="http://schemas.openxmlformats.org/officeDocument/2006/relationships/tags" Target="../tags/tag267.xml"/><Relationship Id="rId9"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tags" Target="../tags/tag278.xml"/><Relationship Id="rId13" Type="http://schemas.openxmlformats.org/officeDocument/2006/relationships/tags" Target="../tags/tag283.xml"/><Relationship Id="rId3" Type="http://schemas.openxmlformats.org/officeDocument/2006/relationships/tags" Target="../tags/tag273.xml"/><Relationship Id="rId7" Type="http://schemas.openxmlformats.org/officeDocument/2006/relationships/tags" Target="../tags/tag277.xml"/><Relationship Id="rId12" Type="http://schemas.openxmlformats.org/officeDocument/2006/relationships/tags" Target="../tags/tag282.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tags" Target="../tags/tag276.xml"/><Relationship Id="rId11" Type="http://schemas.openxmlformats.org/officeDocument/2006/relationships/tags" Target="../tags/tag281.xml"/><Relationship Id="rId5" Type="http://schemas.openxmlformats.org/officeDocument/2006/relationships/tags" Target="../tags/tag275.xml"/><Relationship Id="rId15" Type="http://schemas.openxmlformats.org/officeDocument/2006/relationships/notesSlide" Target="../notesSlides/notesSlide23.xml"/><Relationship Id="rId10" Type="http://schemas.openxmlformats.org/officeDocument/2006/relationships/tags" Target="../tags/tag280.xml"/><Relationship Id="rId4" Type="http://schemas.openxmlformats.org/officeDocument/2006/relationships/tags" Target="../tags/tag274.xml"/><Relationship Id="rId9" Type="http://schemas.openxmlformats.org/officeDocument/2006/relationships/tags" Target="../tags/tag279.xml"/><Relationship Id="rId14"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9826.html"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26.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18" Type="http://schemas.openxmlformats.org/officeDocument/2006/relationships/tags" Target="../tags/tag44.xml"/><Relationship Id="rId26" Type="http://schemas.openxmlformats.org/officeDocument/2006/relationships/slideLayout" Target="../slideLayouts/slideLayout4.xml"/><Relationship Id="rId3" Type="http://schemas.openxmlformats.org/officeDocument/2006/relationships/tags" Target="../tags/tag29.xml"/><Relationship Id="rId21" Type="http://schemas.openxmlformats.org/officeDocument/2006/relationships/tags" Target="../tags/tag47.xml"/><Relationship Id="rId7" Type="http://schemas.openxmlformats.org/officeDocument/2006/relationships/tags" Target="../tags/tag33.xml"/><Relationship Id="rId12" Type="http://schemas.openxmlformats.org/officeDocument/2006/relationships/tags" Target="../tags/tag38.xml"/><Relationship Id="rId17" Type="http://schemas.openxmlformats.org/officeDocument/2006/relationships/tags" Target="../tags/tag43.xml"/><Relationship Id="rId25" Type="http://schemas.openxmlformats.org/officeDocument/2006/relationships/tags" Target="../tags/tag51.xml"/><Relationship Id="rId2" Type="http://schemas.openxmlformats.org/officeDocument/2006/relationships/tags" Target="../tags/tag28.xml"/><Relationship Id="rId16" Type="http://schemas.openxmlformats.org/officeDocument/2006/relationships/tags" Target="../tags/tag42.xml"/><Relationship Id="rId20" Type="http://schemas.openxmlformats.org/officeDocument/2006/relationships/tags" Target="../tags/tag46.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24" Type="http://schemas.openxmlformats.org/officeDocument/2006/relationships/tags" Target="../tags/tag50.xml"/><Relationship Id="rId5" Type="http://schemas.openxmlformats.org/officeDocument/2006/relationships/tags" Target="../tags/tag31.xml"/><Relationship Id="rId15" Type="http://schemas.openxmlformats.org/officeDocument/2006/relationships/tags" Target="../tags/tag41.xml"/><Relationship Id="rId23" Type="http://schemas.openxmlformats.org/officeDocument/2006/relationships/tags" Target="../tags/tag49.xml"/><Relationship Id="rId10" Type="http://schemas.openxmlformats.org/officeDocument/2006/relationships/tags" Target="../tags/tag36.xml"/><Relationship Id="rId19" Type="http://schemas.openxmlformats.org/officeDocument/2006/relationships/tags" Target="../tags/tag45.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 Id="rId22" Type="http://schemas.openxmlformats.org/officeDocument/2006/relationships/tags" Target="../tags/tag48.xml"/><Relationship Id="rId27"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tags" Target="../tags/tag54.xml"/><Relationship Id="rId21" Type="http://schemas.openxmlformats.org/officeDocument/2006/relationships/tags" Target="../tags/tag72.xml"/><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tags" Target="../tags/tag68.xml"/><Relationship Id="rId2" Type="http://schemas.openxmlformats.org/officeDocument/2006/relationships/tags" Target="../tags/tag53.xml"/><Relationship Id="rId16" Type="http://schemas.openxmlformats.org/officeDocument/2006/relationships/tags" Target="../tags/tag67.xml"/><Relationship Id="rId20" Type="http://schemas.openxmlformats.org/officeDocument/2006/relationships/tags" Target="../tags/tag71.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5" Type="http://schemas.openxmlformats.org/officeDocument/2006/relationships/tags" Target="../tags/tag56.xml"/><Relationship Id="rId15" Type="http://schemas.openxmlformats.org/officeDocument/2006/relationships/tags" Target="../tags/tag66.xml"/><Relationship Id="rId23" Type="http://schemas.openxmlformats.org/officeDocument/2006/relationships/notesSlide" Target="../notesSlides/notesSlide6.xml"/><Relationship Id="rId10" Type="http://schemas.openxmlformats.org/officeDocument/2006/relationships/tags" Target="../tags/tag61.xml"/><Relationship Id="rId19" Type="http://schemas.openxmlformats.org/officeDocument/2006/relationships/tags" Target="../tags/tag70.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tags" Target="../tags/tag65.xml"/><Relationship Id="rId22"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3" Type="http://schemas.openxmlformats.org/officeDocument/2006/relationships/tags" Target="../tags/tag85.xml"/><Relationship Id="rId18" Type="http://schemas.openxmlformats.org/officeDocument/2006/relationships/tags" Target="../tags/tag90.xml"/><Relationship Id="rId26" Type="http://schemas.openxmlformats.org/officeDocument/2006/relationships/tags" Target="../tags/tag98.xml"/><Relationship Id="rId39" Type="http://schemas.openxmlformats.org/officeDocument/2006/relationships/slideLayout" Target="../slideLayouts/slideLayout4.xml"/><Relationship Id="rId21" Type="http://schemas.openxmlformats.org/officeDocument/2006/relationships/tags" Target="../tags/tag93.xml"/><Relationship Id="rId34" Type="http://schemas.openxmlformats.org/officeDocument/2006/relationships/tags" Target="../tags/tag106.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tags" Target="../tags/tag89.xml"/><Relationship Id="rId25" Type="http://schemas.openxmlformats.org/officeDocument/2006/relationships/tags" Target="../tags/tag97.xml"/><Relationship Id="rId33" Type="http://schemas.openxmlformats.org/officeDocument/2006/relationships/tags" Target="../tags/tag105.xml"/><Relationship Id="rId38" Type="http://schemas.openxmlformats.org/officeDocument/2006/relationships/tags" Target="../tags/tag110.xml"/><Relationship Id="rId2" Type="http://schemas.openxmlformats.org/officeDocument/2006/relationships/tags" Target="../tags/tag74.xml"/><Relationship Id="rId16" Type="http://schemas.openxmlformats.org/officeDocument/2006/relationships/tags" Target="../tags/tag88.xml"/><Relationship Id="rId20" Type="http://schemas.openxmlformats.org/officeDocument/2006/relationships/tags" Target="../tags/tag92.xml"/><Relationship Id="rId29" Type="http://schemas.openxmlformats.org/officeDocument/2006/relationships/tags" Target="../tags/tag101.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24" Type="http://schemas.openxmlformats.org/officeDocument/2006/relationships/tags" Target="../tags/tag96.xml"/><Relationship Id="rId32" Type="http://schemas.openxmlformats.org/officeDocument/2006/relationships/tags" Target="../tags/tag104.xml"/><Relationship Id="rId37" Type="http://schemas.openxmlformats.org/officeDocument/2006/relationships/tags" Target="../tags/tag109.xml"/><Relationship Id="rId40" Type="http://schemas.openxmlformats.org/officeDocument/2006/relationships/notesSlide" Target="../notesSlides/notesSlide7.xml"/><Relationship Id="rId5" Type="http://schemas.openxmlformats.org/officeDocument/2006/relationships/tags" Target="../tags/tag77.xml"/><Relationship Id="rId15" Type="http://schemas.openxmlformats.org/officeDocument/2006/relationships/tags" Target="../tags/tag87.xml"/><Relationship Id="rId23" Type="http://schemas.openxmlformats.org/officeDocument/2006/relationships/tags" Target="../tags/tag95.xml"/><Relationship Id="rId28" Type="http://schemas.openxmlformats.org/officeDocument/2006/relationships/tags" Target="../tags/tag100.xml"/><Relationship Id="rId36" Type="http://schemas.openxmlformats.org/officeDocument/2006/relationships/tags" Target="../tags/tag108.xml"/><Relationship Id="rId10" Type="http://schemas.openxmlformats.org/officeDocument/2006/relationships/tags" Target="../tags/tag82.xml"/><Relationship Id="rId19" Type="http://schemas.openxmlformats.org/officeDocument/2006/relationships/tags" Target="../tags/tag91.xml"/><Relationship Id="rId31" Type="http://schemas.openxmlformats.org/officeDocument/2006/relationships/tags" Target="../tags/tag103.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 Id="rId22" Type="http://schemas.openxmlformats.org/officeDocument/2006/relationships/tags" Target="../tags/tag94.xml"/><Relationship Id="rId27" Type="http://schemas.openxmlformats.org/officeDocument/2006/relationships/tags" Target="../tags/tag99.xml"/><Relationship Id="rId30" Type="http://schemas.openxmlformats.org/officeDocument/2006/relationships/tags" Target="../tags/tag102.xml"/><Relationship Id="rId35" Type="http://schemas.openxmlformats.org/officeDocument/2006/relationships/tags" Target="../tags/tag107.xml"/><Relationship Id="rId8" Type="http://schemas.openxmlformats.org/officeDocument/2006/relationships/tags" Target="../tags/tag80.xml"/><Relationship Id="rId3" Type="http://schemas.openxmlformats.org/officeDocument/2006/relationships/tags" Target="../tags/tag75.xml"/></Relationships>
</file>

<file path=ppt/slides/_rels/slide8.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tags" Target="../tags/tag122.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5" Type="http://schemas.openxmlformats.org/officeDocument/2006/relationships/notesSlide" Target="../notesSlides/notesSlide8.xml"/><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1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76401" y="2387600"/>
            <a:ext cx="8839200" cy="1175658"/>
            <a:chOff x="2244609" y="2057400"/>
            <a:chExt cx="7702783" cy="870858"/>
          </a:xfrm>
        </p:grpSpPr>
        <p:sp>
          <p:nvSpPr>
            <p:cNvPr id="3" name="任意多边形: 形状 2"/>
            <p:cNvSpPr/>
            <p:nvPr/>
          </p:nvSpPr>
          <p:spPr>
            <a:xfrm>
              <a:off x="2244609" y="2057400"/>
              <a:ext cx="7702783" cy="870858"/>
            </a:xfrm>
            <a:custGeom>
              <a:avLst/>
              <a:gdLst>
                <a:gd name="connsiteX0" fmla="*/ 0 w 7702783"/>
                <a:gd name="connsiteY0" fmla="*/ 0 h 870858"/>
                <a:gd name="connsiteX1" fmla="*/ 7702783 w 7702783"/>
                <a:gd name="connsiteY1" fmla="*/ 0 h 870858"/>
                <a:gd name="connsiteX2" fmla="*/ 7298534 w 7702783"/>
                <a:gd name="connsiteY2" fmla="*/ 435430 h 870858"/>
                <a:gd name="connsiteX3" fmla="*/ 7702782 w 7702783"/>
                <a:gd name="connsiteY3" fmla="*/ 870858 h 870858"/>
                <a:gd name="connsiteX4" fmla="*/ 3 w 7702783"/>
                <a:gd name="connsiteY4" fmla="*/ 870858 h 870858"/>
                <a:gd name="connsiteX5" fmla="*/ 404250 w 7702783"/>
                <a:gd name="connsiteY5" fmla="*/ 435431 h 87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02783" h="870858">
                  <a:moveTo>
                    <a:pt x="0" y="0"/>
                  </a:moveTo>
                  <a:lnTo>
                    <a:pt x="7702783" y="0"/>
                  </a:lnTo>
                  <a:lnTo>
                    <a:pt x="7298534" y="435430"/>
                  </a:lnTo>
                  <a:lnTo>
                    <a:pt x="7702782" y="870858"/>
                  </a:lnTo>
                  <a:lnTo>
                    <a:pt x="3" y="870858"/>
                  </a:lnTo>
                  <a:lnTo>
                    <a:pt x="404250" y="435431"/>
                  </a:lnTo>
                  <a:close/>
                </a:path>
              </a:pathLst>
            </a:cu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p:nvSpPr>
          <p:spPr>
            <a:xfrm>
              <a:off x="2409826" y="2133692"/>
              <a:ext cx="7372349" cy="718275"/>
            </a:xfrm>
            <a:custGeom>
              <a:avLst/>
              <a:gdLst>
                <a:gd name="connsiteX0" fmla="*/ 0 w 7702783"/>
                <a:gd name="connsiteY0" fmla="*/ 0 h 870858"/>
                <a:gd name="connsiteX1" fmla="*/ 7702783 w 7702783"/>
                <a:gd name="connsiteY1" fmla="*/ 0 h 870858"/>
                <a:gd name="connsiteX2" fmla="*/ 7298534 w 7702783"/>
                <a:gd name="connsiteY2" fmla="*/ 435430 h 870858"/>
                <a:gd name="connsiteX3" fmla="*/ 7702782 w 7702783"/>
                <a:gd name="connsiteY3" fmla="*/ 870858 h 870858"/>
                <a:gd name="connsiteX4" fmla="*/ 3 w 7702783"/>
                <a:gd name="connsiteY4" fmla="*/ 870858 h 870858"/>
                <a:gd name="connsiteX5" fmla="*/ 404250 w 7702783"/>
                <a:gd name="connsiteY5" fmla="*/ 435431 h 87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02783" h="870858">
                  <a:moveTo>
                    <a:pt x="0" y="0"/>
                  </a:moveTo>
                  <a:lnTo>
                    <a:pt x="7702783" y="0"/>
                  </a:lnTo>
                  <a:lnTo>
                    <a:pt x="7298534" y="435430"/>
                  </a:lnTo>
                  <a:lnTo>
                    <a:pt x="7702782" y="870858"/>
                  </a:lnTo>
                  <a:lnTo>
                    <a:pt x="3" y="870858"/>
                  </a:lnTo>
                  <a:lnTo>
                    <a:pt x="404250" y="435431"/>
                  </a:lnTo>
                  <a:close/>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612514" y="2599336"/>
            <a:ext cx="6966972" cy="769441"/>
          </a:xfrm>
          <a:prstGeom prst="rect">
            <a:avLst/>
          </a:prstGeom>
          <a:noFill/>
        </p:spPr>
        <p:txBody>
          <a:bodyPr wrap="none" rtlCol="0">
            <a:spAutoFit/>
          </a:bodyPr>
          <a:lstStyle/>
          <a:p>
            <a:r>
              <a:rPr lang="zh-CN" altLang="en-US" sz="4400" dirty="0">
                <a:solidFill>
                  <a:srgbClr val="FADC2B"/>
                </a:solidFill>
                <a:latin typeface="汉仪黑荔枝体简" panose="00020600040101010101" pitchFamily="18" charset="-122"/>
                <a:ea typeface="汉仪黑荔枝体简" panose="00020600040101010101" pitchFamily="18" charset="-122"/>
              </a:rPr>
              <a:t>卡通教师说课教育</a:t>
            </a:r>
            <a:r>
              <a:rPr lang="en-US" altLang="zh-CN" sz="4400" dirty="0">
                <a:solidFill>
                  <a:srgbClr val="FADC2B"/>
                </a:solidFill>
                <a:latin typeface="汉仪黑荔枝体简" panose="00020600040101010101" pitchFamily="18" charset="-122"/>
                <a:ea typeface="汉仪黑荔枝体简" panose="00020600040101010101" pitchFamily="18" charset="-122"/>
              </a:rPr>
              <a:t>PPT</a:t>
            </a:r>
            <a:r>
              <a:rPr lang="zh-CN" altLang="en-US" sz="4400" dirty="0">
                <a:solidFill>
                  <a:srgbClr val="FADC2B"/>
                </a:solidFill>
                <a:latin typeface="汉仪黑荔枝体简" panose="00020600040101010101" pitchFamily="18" charset="-122"/>
                <a:ea typeface="汉仪黑荔枝体简" panose="00020600040101010101" pitchFamily="18" charset="-122"/>
              </a:rPr>
              <a:t>模板</a:t>
            </a:r>
          </a:p>
        </p:txBody>
      </p:sp>
      <p:sp>
        <p:nvSpPr>
          <p:cNvPr id="7" name="矩形 2"/>
          <p:cNvSpPr>
            <a:spLocks noChangeArrowheads="1"/>
          </p:cNvSpPr>
          <p:nvPr>
            <p:custDataLst>
              <p:tags r:id="rId1"/>
            </p:custDataLst>
          </p:nvPr>
        </p:nvSpPr>
        <p:spPr bwMode="auto">
          <a:xfrm>
            <a:off x="3225800" y="1439128"/>
            <a:ext cx="57404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400" b="1" dirty="0">
                <a:solidFill>
                  <a:srgbClr val="E4004E"/>
                </a:solidFill>
                <a:latin typeface="汉仪黑荔枝体简" panose="00020600040101010101" pitchFamily="18" charset="-122"/>
                <a:ea typeface="汉仪黑荔枝体简" panose="00020600040101010101" pitchFamily="18" charset="-122"/>
              </a:rPr>
              <a:t>POWER POINT</a:t>
            </a:r>
          </a:p>
        </p:txBody>
      </p:sp>
      <p:sp>
        <p:nvSpPr>
          <p:cNvPr id="8" name="矩形 2"/>
          <p:cNvSpPr>
            <a:spLocks noChangeArrowheads="1"/>
          </p:cNvSpPr>
          <p:nvPr>
            <p:custDataLst>
              <p:tags r:id="rId2"/>
            </p:custDataLst>
          </p:nvPr>
        </p:nvSpPr>
        <p:spPr bwMode="auto">
          <a:xfrm>
            <a:off x="3225800" y="4431502"/>
            <a:ext cx="57404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说课老师</a:t>
            </a:r>
            <a:r>
              <a:rPr lang="zh-CN" altLang="en-US" sz="2400" dirty="0" smtClean="0">
                <a:solidFill>
                  <a:schemeClr val="tx1">
                    <a:lumMod val="65000"/>
                    <a:lumOff val="35000"/>
                  </a:schemeClr>
                </a:solidFill>
                <a:latin typeface="幼圆" panose="02010509060101010101" pitchFamily="49" charset="-122"/>
                <a:ea typeface="幼圆" panose="02010509060101010101" pitchFamily="49" charset="-122"/>
              </a:rPr>
              <a:t>：</a:t>
            </a:r>
            <a:r>
              <a:rPr lang="en-US" altLang="zh-CN" sz="2400" dirty="0" smtClean="0">
                <a:solidFill>
                  <a:schemeClr val="tx1">
                    <a:lumMod val="65000"/>
                    <a:lumOff val="35000"/>
                  </a:schemeClr>
                </a:solidFill>
                <a:latin typeface="幼圆" panose="02010509060101010101" pitchFamily="49" charset="-122"/>
                <a:ea typeface="幼圆" panose="02010509060101010101" pitchFamily="49" charset="-122"/>
              </a:rPr>
              <a:t>XXX</a:t>
            </a:r>
            <a:endParaRPr lang="en-US" altLang="zh-CN" sz="24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9" name="文本框 8"/>
          <p:cNvSpPr txBox="1"/>
          <p:nvPr/>
        </p:nvSpPr>
        <p:spPr>
          <a:xfrm>
            <a:off x="3098808" y="3805289"/>
            <a:ext cx="5994392" cy="584775"/>
          </a:xfrm>
          <a:prstGeom prst="rect">
            <a:avLst/>
          </a:prstGeom>
          <a:noFill/>
        </p:spPr>
        <p:txBody>
          <a:bodyPr wrap="square" rtlCol="0">
            <a:spAutoFit/>
          </a:bodyPr>
          <a:lstStyle/>
          <a:p>
            <a:pPr algn="ctr"/>
            <a:r>
              <a:rPr lang="en-US" altLang="zh-CN" sz="1600" dirty="0">
                <a:solidFill>
                  <a:schemeClr val="bg1">
                    <a:lumMod val="65000"/>
                  </a:schemeClr>
                </a:solidFill>
                <a:latin typeface="Brush Script MT" panose="03060802040406070304" pitchFamily="66" charset="0"/>
                <a:ea typeface="书体坊安景臣钢笔行书" panose="02010601030101010101" pitchFamily="2" charset="-122"/>
              </a:rPr>
              <a:t>The user can demonstrate on a projector or computer, or print the presentation and make it into a film to be wider field</a:t>
            </a:r>
          </a:p>
        </p:txBody>
      </p:sp>
      <p:pic>
        <p:nvPicPr>
          <p:cNvPr id="10" name="Lenka - Unique">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027801" y="-609600"/>
            <a:ext cx="609600" cy="609600"/>
          </a:xfrm>
          <a:prstGeom prst="rect">
            <a:avLst/>
          </a:prstGeom>
        </p:spPr>
      </p:pic>
    </p:spTree>
    <p:extLst>
      <p:ext uri="{BB962C8B-B14F-4D97-AF65-F5344CB8AC3E}">
        <p14:creationId xmlns:p14="http://schemas.microsoft.com/office/powerpoint/2010/main" val="182851867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2"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5" presetClass="entr" presetSubtype="10" fill="hold" grpId="0" nodeType="afterEffect">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Effect transition="in" filter="checkerboard(across)">
                                      <p:cBhvr>
                                        <p:cTn id="21" dur="500"/>
                                        <p:tgtEl>
                                          <p:spTgt spid="5"/>
                                        </p:tgtEl>
                                      </p:cBhvr>
                                    </p:animEffect>
                                  </p:childTnLst>
                                </p:cTn>
                              </p:par>
                            </p:childTnLst>
                          </p:cTn>
                        </p:par>
                        <p:par>
                          <p:cTn id="22" fill="hold">
                            <p:stCondLst>
                              <p:cond delay="2600"/>
                            </p:stCondLst>
                            <p:childTnLst>
                              <p:par>
                                <p:cTn id="23" presetID="14" presetClass="entr" presetSubtype="1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250"/>
                                        <p:tgtEl>
                                          <p:spTgt spid="9"/>
                                        </p:tgtEl>
                                      </p:cBhvr>
                                    </p:animEffect>
                                  </p:childTnLst>
                                </p:cTn>
                              </p:par>
                            </p:childTnLst>
                          </p:cTn>
                        </p:par>
                        <p:par>
                          <p:cTn id="26" fill="hold">
                            <p:stCondLst>
                              <p:cond delay="5275"/>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0" repeatCount="indefinite" fill="hold" display="0">
                  <p:stCondLst>
                    <p:cond delay="indefinite"/>
                  </p:stCondLst>
                  <p:endCondLst>
                    <p:cond evt="onStopAudio" delay="0">
                      <p:tgtEl>
                        <p:sldTgt/>
                      </p:tgtEl>
                    </p:cond>
                  </p:endCondLst>
                </p:cTn>
                <p:tgtEl>
                  <p:spTgt spid="10"/>
                </p:tgtEl>
              </p:cMediaNode>
            </p:audio>
          </p:childTnLst>
        </p:cTn>
      </p:par>
    </p:tnLst>
    <p:bldLst>
      <p:bldP spid="5" grpId="0"/>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25926" y="1536927"/>
            <a:ext cx="4454525" cy="1547812"/>
            <a:chOff x="4225926" y="1536927"/>
            <a:chExt cx="4454525" cy="1547812"/>
          </a:xfrm>
        </p:grpSpPr>
        <p:sp>
          <p:nvSpPr>
            <p:cNvPr id="30" name="MH_Other_4"/>
            <p:cNvSpPr>
              <a:spLocks/>
            </p:cNvSpPr>
            <p:nvPr>
              <p:custDataLst>
                <p:tags r:id="rId20"/>
              </p:custDataLst>
            </p:nvPr>
          </p:nvSpPr>
          <p:spPr bwMode="auto">
            <a:xfrm>
              <a:off x="7842250" y="1843314"/>
              <a:ext cx="838200" cy="776288"/>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accent1">
                <a:lumMod val="75000"/>
              </a:schemeClr>
            </a:solidFill>
            <a:ln>
              <a:noFill/>
            </a:ln>
          </p:spPr>
          <p:txBody>
            <a:bodyPr lIns="68580" tIns="34290" rIns="68580" bIns="34290"/>
            <a:lstStyle/>
            <a:p>
              <a:pPr>
                <a:defRPr/>
              </a:pPr>
              <a:endParaRPr lang="zh-CN" altLang="en-US" kern="0">
                <a:solidFill>
                  <a:prstClr val="black"/>
                </a:solidFill>
              </a:endParaRPr>
            </a:p>
          </p:txBody>
        </p:sp>
        <p:pic>
          <p:nvPicPr>
            <p:cNvPr id="14345" name="MH_Other_7"/>
            <p:cNvPicPr>
              <a:picLocks noChangeAspect="1"/>
            </p:cNvPicPr>
            <p:nvPr>
              <p:custDataLst>
                <p:tags r:id="rId21"/>
              </p:custDataLst>
            </p:nvPr>
          </p:nvPicPr>
          <p:blipFill>
            <a:blip r:embed="rId28">
              <a:extLst>
                <a:ext uri="{28A0092B-C50C-407E-A947-70E740481C1C}">
                  <a14:useLocalDpi xmlns:a14="http://schemas.microsoft.com/office/drawing/2010/main" val="0"/>
                </a:ext>
              </a:extLst>
            </a:blip>
            <a:srcRect/>
            <a:stretch>
              <a:fillRect/>
            </a:stretch>
          </p:blipFill>
          <p:spPr bwMode="auto">
            <a:xfrm>
              <a:off x="6683376" y="1536927"/>
              <a:ext cx="1539875"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MH_Other_9"/>
            <p:cNvSpPr>
              <a:spLocks/>
            </p:cNvSpPr>
            <p:nvPr>
              <p:custDataLst>
                <p:tags r:id="rId22"/>
              </p:custDataLst>
            </p:nvPr>
          </p:nvSpPr>
          <p:spPr bwMode="auto">
            <a:xfrm>
              <a:off x="4225926" y="1600427"/>
              <a:ext cx="4454525" cy="1054100"/>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gradFill flip="none" rotWithShape="1">
              <a:gsLst>
                <a:gs pos="9000">
                  <a:schemeClr val="accent1"/>
                </a:gs>
                <a:gs pos="55000">
                  <a:schemeClr val="accent1"/>
                </a:gs>
                <a:gs pos="0">
                  <a:schemeClr val="accent1">
                    <a:lumMod val="60000"/>
                    <a:lumOff val="40000"/>
                  </a:schemeClr>
                </a:gs>
                <a:gs pos="100000">
                  <a:schemeClr val="accent1">
                    <a:lumMod val="60000"/>
                    <a:lumOff val="40000"/>
                  </a:schemeClr>
                </a:gs>
              </a:gsLst>
              <a:lin ang="10800000" scaled="1"/>
              <a:tileRect/>
            </a:gradFill>
            <a:ln>
              <a:noFill/>
            </a:ln>
          </p:spPr>
          <p:txBody>
            <a:bodyPr lIns="68580" tIns="34290" rIns="68580" bIns="34290"/>
            <a:lstStyle/>
            <a:p>
              <a:pPr>
                <a:defRPr/>
              </a:pPr>
              <a:endParaRPr lang="zh-CN" altLang="en-US" kern="0">
                <a:solidFill>
                  <a:prstClr val="black"/>
                </a:solidFill>
              </a:endParaRPr>
            </a:p>
          </p:txBody>
        </p:sp>
        <p:sp>
          <p:nvSpPr>
            <p:cNvPr id="39" name="MH_Other_13"/>
            <p:cNvSpPr txBox="1"/>
            <p:nvPr>
              <p:custDataLst>
                <p:tags r:id="rId23"/>
              </p:custDataLst>
            </p:nvPr>
          </p:nvSpPr>
          <p:spPr>
            <a:xfrm>
              <a:off x="4656178" y="1781366"/>
              <a:ext cx="600164" cy="613951"/>
            </a:xfrm>
            <a:prstGeom prst="rect">
              <a:avLst/>
            </a:prstGeom>
            <a:noFill/>
            <a:effectLst/>
          </p:spPr>
          <p:txBody>
            <a:bodyPr wrap="none" lIns="0" tIns="0" rIns="0" bIns="0"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ctr">
                <a:defRPr/>
              </a:pPr>
              <a:r>
                <a:rPr lang="en-US" altLang="zh-CN" sz="3600" b="1" dirty="0">
                  <a:solidFill>
                    <a:srgbClr val="FFFFFF"/>
                  </a:solidFill>
                  <a:latin typeface="+mn-lt"/>
                  <a:ea typeface="+mn-ea"/>
                </a:rPr>
                <a:t>01</a:t>
              </a:r>
              <a:endParaRPr lang="zh-CN" altLang="en-US" sz="3600" b="1" dirty="0">
                <a:solidFill>
                  <a:srgbClr val="FFFFFF"/>
                </a:solidFill>
                <a:latin typeface="+mn-lt"/>
                <a:ea typeface="+mn-ea"/>
              </a:endParaRPr>
            </a:p>
          </p:txBody>
        </p:sp>
        <p:cxnSp>
          <p:nvCxnSpPr>
            <p:cNvPr id="14355" name="MH_Other_17"/>
            <p:cNvCxnSpPr>
              <a:cxnSpLocks noChangeShapeType="1"/>
            </p:cNvCxnSpPr>
            <p:nvPr>
              <p:custDataLst>
                <p:tags r:id="rId24"/>
              </p:custDataLst>
            </p:nvPr>
          </p:nvCxnSpPr>
          <p:spPr bwMode="auto">
            <a:xfrm>
              <a:off x="5338763" y="1914752"/>
              <a:ext cx="0" cy="425450"/>
            </a:xfrm>
            <a:prstGeom prst="line">
              <a:avLst/>
            </a:prstGeom>
            <a:noFill/>
            <a:ln w="19050" algn="ctr">
              <a:solidFill>
                <a:srgbClr val="F2F2F2"/>
              </a:solidFill>
              <a:miter lim="800000"/>
              <a:headEnd/>
              <a:tailEnd/>
            </a:ln>
            <a:extLst>
              <a:ext uri="{909E8E84-426E-40DD-AFC4-6F175D3DCCD1}">
                <a14:hiddenFill xmlns:a14="http://schemas.microsoft.com/office/drawing/2010/main">
                  <a:noFill/>
                </a14:hiddenFill>
              </a:ext>
            </a:extLst>
          </p:spPr>
        </p:cxnSp>
        <p:sp>
          <p:nvSpPr>
            <p:cNvPr id="14359" name="MH_SubTitle_1"/>
            <p:cNvSpPr txBox="1">
              <a:spLocks noChangeArrowheads="1"/>
            </p:cNvSpPr>
            <p:nvPr>
              <p:custDataLst>
                <p:tags r:id="rId25"/>
              </p:custDataLst>
            </p:nvPr>
          </p:nvSpPr>
          <p:spPr bwMode="auto">
            <a:xfrm>
              <a:off x="5435601" y="1781403"/>
              <a:ext cx="2339975"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100" b="1" dirty="0">
                  <a:solidFill>
                    <a:srgbClr val="FFFFFF"/>
                  </a:solidFill>
                  <a:latin typeface="+mn-lt"/>
                  <a:ea typeface="+mn-ea"/>
                </a:rPr>
                <a:t>点击添加标题内容</a:t>
              </a:r>
            </a:p>
          </p:txBody>
        </p:sp>
      </p:grpSp>
      <p:grpSp>
        <p:nvGrpSpPr>
          <p:cNvPr id="4" name="组合 3"/>
          <p:cNvGrpSpPr/>
          <p:nvPr/>
        </p:nvGrpSpPr>
        <p:grpSpPr>
          <a:xfrm>
            <a:off x="4225926" y="3399065"/>
            <a:ext cx="4454525" cy="1547813"/>
            <a:chOff x="4225926" y="3399065"/>
            <a:chExt cx="4454525" cy="1547813"/>
          </a:xfrm>
        </p:grpSpPr>
        <p:sp>
          <p:nvSpPr>
            <p:cNvPr id="31" name="MH_Other_5"/>
            <p:cNvSpPr>
              <a:spLocks/>
            </p:cNvSpPr>
            <p:nvPr>
              <p:custDataLst>
                <p:tags r:id="rId14"/>
              </p:custDataLst>
            </p:nvPr>
          </p:nvSpPr>
          <p:spPr bwMode="auto">
            <a:xfrm>
              <a:off x="7842250" y="3700689"/>
              <a:ext cx="838200" cy="774700"/>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accent3">
                <a:lumMod val="75000"/>
              </a:schemeClr>
            </a:solidFill>
            <a:ln>
              <a:noFill/>
            </a:ln>
          </p:spPr>
          <p:txBody>
            <a:bodyPr lIns="68580" tIns="34290" rIns="68580" bIns="34290"/>
            <a:lstStyle/>
            <a:p>
              <a:pPr>
                <a:defRPr/>
              </a:pPr>
              <a:endParaRPr lang="zh-CN" altLang="en-US" kern="0">
                <a:solidFill>
                  <a:prstClr val="black"/>
                </a:solidFill>
              </a:endParaRPr>
            </a:p>
          </p:txBody>
        </p:sp>
        <p:pic>
          <p:nvPicPr>
            <p:cNvPr id="14346" name="MH_Other_8"/>
            <p:cNvPicPr>
              <a:picLocks noChangeAspect="1"/>
            </p:cNvPicPr>
            <p:nvPr>
              <p:custDataLst>
                <p:tags r:id="rId15"/>
              </p:custDataLst>
            </p:nvPr>
          </p:nvPicPr>
          <p:blipFill>
            <a:blip r:embed="rId28">
              <a:extLst>
                <a:ext uri="{28A0092B-C50C-407E-A947-70E740481C1C}">
                  <a14:useLocalDpi xmlns:a14="http://schemas.microsoft.com/office/drawing/2010/main" val="0"/>
                </a:ext>
              </a:extLst>
            </a:blip>
            <a:srcRect/>
            <a:stretch>
              <a:fillRect/>
            </a:stretch>
          </p:blipFill>
          <p:spPr bwMode="auto">
            <a:xfrm>
              <a:off x="6683376" y="3399065"/>
              <a:ext cx="1539875"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MH_Other_10"/>
            <p:cNvSpPr>
              <a:spLocks/>
            </p:cNvSpPr>
            <p:nvPr>
              <p:custDataLst>
                <p:tags r:id="rId16"/>
              </p:custDataLst>
            </p:nvPr>
          </p:nvSpPr>
          <p:spPr bwMode="auto">
            <a:xfrm>
              <a:off x="4225926" y="3422877"/>
              <a:ext cx="4454525" cy="1052512"/>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gradFill flip="none" rotWithShape="1">
              <a:gsLst>
                <a:gs pos="9000">
                  <a:schemeClr val="accent3"/>
                </a:gs>
                <a:gs pos="55000">
                  <a:schemeClr val="accent3"/>
                </a:gs>
                <a:gs pos="0">
                  <a:schemeClr val="accent3">
                    <a:lumMod val="60000"/>
                    <a:lumOff val="40000"/>
                  </a:schemeClr>
                </a:gs>
                <a:gs pos="100000">
                  <a:schemeClr val="accent3">
                    <a:lumMod val="60000"/>
                    <a:lumOff val="40000"/>
                  </a:schemeClr>
                </a:gs>
              </a:gsLst>
              <a:lin ang="10800000" scaled="1"/>
              <a:tileRect/>
            </a:gradFill>
            <a:ln>
              <a:noFill/>
            </a:ln>
          </p:spPr>
          <p:txBody>
            <a:bodyPr lIns="68580" tIns="34290" rIns="68580" bIns="34290"/>
            <a:lstStyle/>
            <a:p>
              <a:pPr>
                <a:defRPr/>
              </a:pPr>
              <a:endParaRPr lang="zh-CN" altLang="en-US" kern="0">
                <a:solidFill>
                  <a:prstClr val="black"/>
                </a:solidFill>
              </a:endParaRPr>
            </a:p>
          </p:txBody>
        </p:sp>
        <p:sp>
          <p:nvSpPr>
            <p:cNvPr id="40" name="MH_Other_14"/>
            <p:cNvSpPr txBox="1"/>
            <p:nvPr>
              <p:custDataLst>
                <p:tags r:id="rId17"/>
              </p:custDataLst>
            </p:nvPr>
          </p:nvSpPr>
          <p:spPr>
            <a:xfrm>
              <a:off x="4558209" y="3621063"/>
              <a:ext cx="646331" cy="646331"/>
            </a:xfrm>
            <a:prstGeom prst="rect">
              <a:avLst/>
            </a:prstGeom>
            <a:noFill/>
            <a:effectLst/>
          </p:spPr>
          <p:txBody>
            <a:bodyPr wrap="none" lIns="0" tIns="0" rIns="0" bIns="0" anchor="ctr">
              <a:normAutofit/>
            </a:bodyPr>
            <a:lstStyle>
              <a:defPPr>
                <a:defRPr lang="zh-CN"/>
              </a:defPPr>
              <a:lvl1pPr>
                <a:defRPr sz="4800">
                  <a:solidFill>
                    <a:schemeClr val="bg1"/>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algn="ctr">
                <a:defRPr/>
              </a:pPr>
              <a:r>
                <a:rPr lang="en-US" altLang="zh-CN" sz="3600" b="1" kern="0" dirty="0">
                  <a:solidFill>
                    <a:srgbClr val="FFFFFF"/>
                  </a:solidFill>
                  <a:latin typeface="+mn-lt"/>
                  <a:ea typeface="+mn-ea"/>
                </a:rPr>
                <a:t>03</a:t>
              </a:r>
              <a:endParaRPr lang="zh-CN" altLang="en-US" sz="3600" b="1" kern="0" dirty="0">
                <a:solidFill>
                  <a:srgbClr val="FFFFFF"/>
                </a:solidFill>
                <a:latin typeface="+mn-lt"/>
                <a:ea typeface="+mn-ea"/>
              </a:endParaRPr>
            </a:p>
          </p:txBody>
        </p:sp>
        <p:cxnSp>
          <p:nvCxnSpPr>
            <p:cNvPr id="14356" name="MH_Other_18"/>
            <p:cNvCxnSpPr>
              <a:cxnSpLocks noChangeShapeType="1"/>
            </p:cNvCxnSpPr>
            <p:nvPr>
              <p:custDataLst>
                <p:tags r:id="rId18"/>
              </p:custDataLst>
            </p:nvPr>
          </p:nvCxnSpPr>
          <p:spPr bwMode="auto">
            <a:xfrm>
              <a:off x="5338763" y="3719739"/>
              <a:ext cx="0" cy="425450"/>
            </a:xfrm>
            <a:prstGeom prst="line">
              <a:avLst/>
            </a:prstGeom>
            <a:noFill/>
            <a:ln w="19050" algn="ctr">
              <a:solidFill>
                <a:srgbClr val="F2F2F2"/>
              </a:solidFill>
              <a:miter lim="800000"/>
              <a:headEnd/>
              <a:tailEnd/>
            </a:ln>
            <a:extLst>
              <a:ext uri="{909E8E84-426E-40DD-AFC4-6F175D3DCCD1}">
                <a14:hiddenFill xmlns:a14="http://schemas.microsoft.com/office/drawing/2010/main">
                  <a:noFill/>
                </a14:hiddenFill>
              </a:ext>
            </a:extLst>
          </p:spPr>
        </p:cxnSp>
        <p:sp>
          <p:nvSpPr>
            <p:cNvPr id="14360" name="MH_SubTitle_3"/>
            <p:cNvSpPr txBox="1">
              <a:spLocks noChangeArrowheads="1"/>
            </p:cNvSpPr>
            <p:nvPr>
              <p:custDataLst>
                <p:tags r:id="rId19"/>
              </p:custDataLst>
            </p:nvPr>
          </p:nvSpPr>
          <p:spPr bwMode="auto">
            <a:xfrm>
              <a:off x="5413375" y="3610202"/>
              <a:ext cx="2338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100" b="1">
                  <a:solidFill>
                    <a:srgbClr val="FFFFFF"/>
                  </a:solidFill>
                  <a:latin typeface="+mn-lt"/>
                  <a:ea typeface="+mn-ea"/>
                </a:rPr>
                <a:t>点击添加标题内容</a:t>
              </a:r>
            </a:p>
          </p:txBody>
        </p:sp>
      </p:grpSp>
      <p:grpSp>
        <p:nvGrpSpPr>
          <p:cNvPr id="3" name="组合 2"/>
          <p:cNvGrpSpPr/>
          <p:nvPr/>
        </p:nvGrpSpPr>
        <p:grpSpPr>
          <a:xfrm>
            <a:off x="3432175" y="2440215"/>
            <a:ext cx="4791076" cy="1546225"/>
            <a:chOff x="3432175" y="2440215"/>
            <a:chExt cx="4791076" cy="1546225"/>
          </a:xfrm>
        </p:grpSpPr>
        <p:sp>
          <p:nvSpPr>
            <p:cNvPr id="27" name="MH_Other_1"/>
            <p:cNvSpPr>
              <a:spLocks/>
            </p:cNvSpPr>
            <p:nvPr>
              <p:custDataLst>
                <p:tags r:id="rId8"/>
              </p:custDataLst>
            </p:nvPr>
          </p:nvSpPr>
          <p:spPr bwMode="auto">
            <a:xfrm flipH="1">
              <a:off x="3768725" y="2759303"/>
              <a:ext cx="838200" cy="776287"/>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accent2">
                <a:lumMod val="75000"/>
              </a:schemeClr>
            </a:solidFill>
            <a:ln>
              <a:noFill/>
            </a:ln>
          </p:spPr>
          <p:txBody>
            <a:bodyPr lIns="68580" tIns="34290" rIns="68580" bIns="34290"/>
            <a:lstStyle/>
            <a:p>
              <a:pPr>
                <a:defRPr/>
              </a:pPr>
              <a:endParaRPr lang="zh-CN" altLang="en-US" kern="0">
                <a:solidFill>
                  <a:prstClr val="black"/>
                </a:solidFill>
              </a:endParaRPr>
            </a:p>
          </p:txBody>
        </p:sp>
        <p:pic>
          <p:nvPicPr>
            <p:cNvPr id="14341" name="MH_Other_3"/>
            <p:cNvPicPr>
              <a:picLocks noChangeAspect="1"/>
            </p:cNvPicPr>
            <p:nvPr>
              <p:custDataLst>
                <p:tags r:id="rId9"/>
              </p:custDataLst>
            </p:nvPr>
          </p:nvPicPr>
          <p:blipFill>
            <a:blip r:embed="rId28">
              <a:extLst>
                <a:ext uri="{28A0092B-C50C-407E-A947-70E740481C1C}">
                  <a14:useLocalDpi xmlns:a14="http://schemas.microsoft.com/office/drawing/2010/main" val="0"/>
                </a:ext>
              </a:extLst>
            </a:blip>
            <a:srcRect/>
            <a:stretch>
              <a:fillRect/>
            </a:stretch>
          </p:blipFill>
          <p:spPr bwMode="auto">
            <a:xfrm>
              <a:off x="3432175" y="2440215"/>
              <a:ext cx="1538288"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MH_Other_11"/>
            <p:cNvSpPr>
              <a:spLocks/>
            </p:cNvSpPr>
            <p:nvPr>
              <p:custDataLst>
                <p:tags r:id="rId10"/>
              </p:custDataLst>
            </p:nvPr>
          </p:nvSpPr>
          <p:spPr bwMode="auto">
            <a:xfrm flipH="1">
              <a:off x="3768726" y="2511652"/>
              <a:ext cx="4454525" cy="1054100"/>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gradFill flip="none" rotWithShape="1">
              <a:gsLst>
                <a:gs pos="9000">
                  <a:schemeClr val="accent2"/>
                </a:gs>
                <a:gs pos="55000">
                  <a:schemeClr val="accent2"/>
                </a:gs>
                <a:gs pos="0">
                  <a:schemeClr val="accent2">
                    <a:lumMod val="60000"/>
                    <a:lumOff val="40000"/>
                  </a:schemeClr>
                </a:gs>
                <a:gs pos="100000">
                  <a:schemeClr val="accent2">
                    <a:lumMod val="60000"/>
                    <a:lumOff val="40000"/>
                  </a:schemeClr>
                </a:gs>
              </a:gsLst>
              <a:lin ang="10800000" scaled="1"/>
              <a:tileRect/>
            </a:gradFill>
            <a:ln>
              <a:noFill/>
            </a:ln>
          </p:spPr>
          <p:txBody>
            <a:bodyPr lIns="68580" tIns="34290" rIns="68580" bIns="34290"/>
            <a:lstStyle/>
            <a:p>
              <a:pPr>
                <a:defRPr/>
              </a:pPr>
              <a:endParaRPr lang="zh-CN" altLang="en-US" kern="0">
                <a:solidFill>
                  <a:prstClr val="black"/>
                </a:solidFill>
              </a:endParaRPr>
            </a:p>
          </p:txBody>
        </p:sp>
        <p:sp>
          <p:nvSpPr>
            <p:cNvPr id="41" name="MH_Other_15"/>
            <p:cNvSpPr txBox="1"/>
            <p:nvPr>
              <p:custDataLst>
                <p:tags r:id="rId11"/>
              </p:custDataLst>
            </p:nvPr>
          </p:nvSpPr>
          <p:spPr>
            <a:xfrm>
              <a:off x="7215990" y="2707652"/>
              <a:ext cx="646331" cy="646331"/>
            </a:xfrm>
            <a:prstGeom prst="rect">
              <a:avLst/>
            </a:prstGeom>
            <a:noFill/>
            <a:effectLst/>
          </p:spPr>
          <p:txBody>
            <a:bodyPr wrap="none" lIns="0" tIns="0" rIns="0" bIns="0" anchor="ctr">
              <a:normAutofit/>
            </a:bodyPr>
            <a:lstStyle>
              <a:defPPr>
                <a:defRPr lang="zh-CN"/>
              </a:defPPr>
              <a:lvl1pPr>
                <a:defRPr sz="4800">
                  <a:solidFill>
                    <a:schemeClr val="bg1"/>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algn="ctr">
                <a:defRPr/>
              </a:pPr>
              <a:r>
                <a:rPr lang="en-US" altLang="zh-CN" sz="3600" b="1" kern="0" dirty="0">
                  <a:solidFill>
                    <a:srgbClr val="FFFFFF"/>
                  </a:solidFill>
                  <a:latin typeface="+mn-lt"/>
                  <a:ea typeface="+mn-ea"/>
                </a:rPr>
                <a:t>02</a:t>
              </a:r>
              <a:endParaRPr lang="zh-CN" altLang="en-US" sz="3600" b="1" kern="0" dirty="0">
                <a:solidFill>
                  <a:srgbClr val="FFFFFF"/>
                </a:solidFill>
                <a:latin typeface="+mn-lt"/>
                <a:ea typeface="+mn-ea"/>
              </a:endParaRPr>
            </a:p>
          </p:txBody>
        </p:sp>
        <p:cxnSp>
          <p:nvCxnSpPr>
            <p:cNvPr id="14358" name="MH_Other_20"/>
            <p:cNvCxnSpPr>
              <a:cxnSpLocks noChangeShapeType="1"/>
            </p:cNvCxnSpPr>
            <p:nvPr>
              <p:custDataLst>
                <p:tags r:id="rId12"/>
              </p:custDataLst>
            </p:nvPr>
          </p:nvCxnSpPr>
          <p:spPr bwMode="auto">
            <a:xfrm>
              <a:off x="7129463" y="2806927"/>
              <a:ext cx="0" cy="425450"/>
            </a:xfrm>
            <a:prstGeom prst="line">
              <a:avLst/>
            </a:prstGeom>
            <a:noFill/>
            <a:ln w="19050" algn="ctr">
              <a:solidFill>
                <a:srgbClr val="F2F2F2"/>
              </a:solidFill>
              <a:miter lim="800000"/>
              <a:headEnd/>
              <a:tailEnd/>
            </a:ln>
            <a:extLst>
              <a:ext uri="{909E8E84-426E-40DD-AFC4-6F175D3DCCD1}">
                <a14:hiddenFill xmlns:a14="http://schemas.microsoft.com/office/drawing/2010/main">
                  <a:noFill/>
                </a14:hiddenFill>
              </a:ext>
            </a:extLst>
          </p:spPr>
        </p:cxnSp>
        <p:sp>
          <p:nvSpPr>
            <p:cNvPr id="14361" name="MH_SubTitle_2"/>
            <p:cNvSpPr txBox="1">
              <a:spLocks noChangeArrowheads="1"/>
            </p:cNvSpPr>
            <p:nvPr>
              <p:custDataLst>
                <p:tags r:id="rId13"/>
              </p:custDataLst>
            </p:nvPr>
          </p:nvSpPr>
          <p:spPr bwMode="auto">
            <a:xfrm>
              <a:off x="4487864" y="2695803"/>
              <a:ext cx="2338387"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100" b="1">
                  <a:solidFill>
                    <a:srgbClr val="FFFFFF"/>
                  </a:solidFill>
                  <a:latin typeface="+mn-lt"/>
                  <a:ea typeface="+mn-ea"/>
                </a:rPr>
                <a:t>点击添加标题内容</a:t>
              </a:r>
            </a:p>
          </p:txBody>
        </p:sp>
      </p:grpSp>
      <p:grpSp>
        <p:nvGrpSpPr>
          <p:cNvPr id="5" name="组合 4"/>
          <p:cNvGrpSpPr/>
          <p:nvPr/>
        </p:nvGrpSpPr>
        <p:grpSpPr>
          <a:xfrm>
            <a:off x="3432175" y="4259490"/>
            <a:ext cx="4791075" cy="1546225"/>
            <a:chOff x="3432175" y="4259490"/>
            <a:chExt cx="4791075" cy="1546225"/>
          </a:xfrm>
        </p:grpSpPr>
        <p:sp>
          <p:nvSpPr>
            <p:cNvPr id="28" name="MH_Other_2"/>
            <p:cNvSpPr>
              <a:spLocks/>
            </p:cNvSpPr>
            <p:nvPr>
              <p:custDataLst>
                <p:tags r:id="rId2"/>
              </p:custDataLst>
            </p:nvPr>
          </p:nvSpPr>
          <p:spPr bwMode="auto">
            <a:xfrm flipH="1">
              <a:off x="3754439" y="4610328"/>
              <a:ext cx="839787" cy="776287"/>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accent4">
                <a:lumMod val="75000"/>
              </a:schemeClr>
            </a:solidFill>
            <a:ln>
              <a:noFill/>
            </a:ln>
          </p:spPr>
          <p:txBody>
            <a:bodyPr lIns="68580" tIns="34290" rIns="68580" bIns="34290"/>
            <a:lstStyle/>
            <a:p>
              <a:pPr>
                <a:defRPr/>
              </a:pPr>
              <a:endParaRPr lang="zh-CN" altLang="en-US" kern="0">
                <a:solidFill>
                  <a:prstClr val="black"/>
                </a:solidFill>
              </a:endParaRPr>
            </a:p>
          </p:txBody>
        </p:sp>
        <p:pic>
          <p:nvPicPr>
            <p:cNvPr id="14344" name="MH_Other_6"/>
            <p:cNvPicPr>
              <a:picLocks noChangeAspect="1"/>
            </p:cNvPicPr>
            <p:nvPr>
              <p:custDataLst>
                <p:tags r:id="rId3"/>
              </p:custDataLst>
            </p:nvPr>
          </p:nvPicPr>
          <p:blipFill>
            <a:blip r:embed="rId28">
              <a:extLst>
                <a:ext uri="{28A0092B-C50C-407E-A947-70E740481C1C}">
                  <a14:useLocalDpi xmlns:a14="http://schemas.microsoft.com/office/drawing/2010/main" val="0"/>
                </a:ext>
              </a:extLst>
            </a:blip>
            <a:srcRect/>
            <a:stretch>
              <a:fillRect/>
            </a:stretch>
          </p:blipFill>
          <p:spPr bwMode="auto">
            <a:xfrm>
              <a:off x="3432175" y="4259490"/>
              <a:ext cx="1538288"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MH_Other_12"/>
            <p:cNvSpPr>
              <a:spLocks/>
            </p:cNvSpPr>
            <p:nvPr>
              <p:custDataLst>
                <p:tags r:id="rId4"/>
              </p:custDataLst>
            </p:nvPr>
          </p:nvSpPr>
          <p:spPr bwMode="auto">
            <a:xfrm flipH="1">
              <a:off x="3741738" y="4334102"/>
              <a:ext cx="4481512" cy="1052512"/>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gradFill flip="none" rotWithShape="1">
              <a:gsLst>
                <a:gs pos="9000">
                  <a:schemeClr val="accent4"/>
                </a:gs>
                <a:gs pos="55000">
                  <a:schemeClr val="accent4"/>
                </a:gs>
                <a:gs pos="0">
                  <a:schemeClr val="accent4">
                    <a:lumMod val="60000"/>
                    <a:lumOff val="40000"/>
                  </a:schemeClr>
                </a:gs>
                <a:gs pos="100000">
                  <a:schemeClr val="accent4">
                    <a:lumMod val="60000"/>
                    <a:lumOff val="40000"/>
                  </a:schemeClr>
                </a:gs>
              </a:gsLst>
              <a:lin ang="10800000" scaled="1"/>
              <a:tileRect/>
            </a:gradFill>
            <a:ln>
              <a:noFill/>
            </a:ln>
          </p:spPr>
          <p:txBody>
            <a:bodyPr lIns="68580" tIns="34290" rIns="68580" bIns="34290"/>
            <a:lstStyle/>
            <a:p>
              <a:pPr>
                <a:defRPr/>
              </a:pPr>
              <a:endParaRPr lang="zh-CN" altLang="en-US" kern="0">
                <a:solidFill>
                  <a:prstClr val="black"/>
                </a:solidFill>
              </a:endParaRPr>
            </a:p>
          </p:txBody>
        </p:sp>
        <p:sp>
          <p:nvSpPr>
            <p:cNvPr id="42" name="MH_Other_16"/>
            <p:cNvSpPr txBox="1"/>
            <p:nvPr>
              <p:custDataLst>
                <p:tags r:id="rId5"/>
              </p:custDataLst>
            </p:nvPr>
          </p:nvSpPr>
          <p:spPr>
            <a:xfrm>
              <a:off x="7215990" y="4535684"/>
              <a:ext cx="646331" cy="646331"/>
            </a:xfrm>
            <a:prstGeom prst="rect">
              <a:avLst/>
            </a:prstGeom>
            <a:noFill/>
            <a:effectLst/>
          </p:spPr>
          <p:txBody>
            <a:bodyPr wrap="none" lIns="0" tIns="0" rIns="0" bIns="0" anchor="ctr">
              <a:normAutofit/>
            </a:bodyPr>
            <a:lstStyle>
              <a:defPPr>
                <a:defRPr lang="zh-CN"/>
              </a:defPPr>
              <a:lvl1pPr>
                <a:defRPr sz="4800">
                  <a:solidFill>
                    <a:schemeClr val="bg1"/>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algn="ctr">
                <a:defRPr/>
              </a:pPr>
              <a:r>
                <a:rPr lang="en-US" altLang="zh-CN" sz="3600" b="1" kern="0" dirty="0">
                  <a:solidFill>
                    <a:srgbClr val="FFFFFF"/>
                  </a:solidFill>
                  <a:latin typeface="+mn-lt"/>
                  <a:ea typeface="+mn-ea"/>
                </a:rPr>
                <a:t>04</a:t>
              </a:r>
              <a:endParaRPr lang="zh-CN" altLang="en-US" sz="3600" b="1" kern="0" dirty="0">
                <a:solidFill>
                  <a:srgbClr val="FFFFFF"/>
                </a:solidFill>
                <a:latin typeface="+mn-lt"/>
                <a:ea typeface="+mn-ea"/>
              </a:endParaRPr>
            </a:p>
          </p:txBody>
        </p:sp>
        <p:cxnSp>
          <p:nvCxnSpPr>
            <p:cNvPr id="14357" name="MH_Other_19"/>
            <p:cNvCxnSpPr>
              <a:cxnSpLocks noChangeShapeType="1"/>
            </p:cNvCxnSpPr>
            <p:nvPr>
              <p:custDataLst>
                <p:tags r:id="rId6"/>
              </p:custDataLst>
            </p:nvPr>
          </p:nvCxnSpPr>
          <p:spPr bwMode="auto">
            <a:xfrm>
              <a:off x="7129463" y="4669064"/>
              <a:ext cx="0" cy="425450"/>
            </a:xfrm>
            <a:prstGeom prst="line">
              <a:avLst/>
            </a:prstGeom>
            <a:noFill/>
            <a:ln w="19050" algn="ctr">
              <a:solidFill>
                <a:srgbClr val="F2F2F2"/>
              </a:solidFill>
              <a:miter lim="800000"/>
              <a:headEnd/>
              <a:tailEnd/>
            </a:ln>
            <a:extLst>
              <a:ext uri="{909E8E84-426E-40DD-AFC4-6F175D3DCCD1}">
                <a14:hiddenFill xmlns:a14="http://schemas.microsoft.com/office/drawing/2010/main">
                  <a:noFill/>
                </a14:hiddenFill>
              </a:ext>
            </a:extLst>
          </p:spPr>
        </p:cxnSp>
        <p:sp>
          <p:nvSpPr>
            <p:cNvPr id="14362" name="MH_SubTitle_4"/>
            <p:cNvSpPr txBox="1">
              <a:spLocks noChangeArrowheads="1"/>
            </p:cNvSpPr>
            <p:nvPr>
              <p:custDataLst>
                <p:tags r:id="rId7"/>
              </p:custDataLst>
            </p:nvPr>
          </p:nvSpPr>
          <p:spPr bwMode="auto">
            <a:xfrm>
              <a:off x="4487864" y="4510314"/>
              <a:ext cx="23383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100" b="1">
                  <a:solidFill>
                    <a:srgbClr val="FFFFFF"/>
                  </a:solidFill>
                  <a:latin typeface="+mn-lt"/>
                  <a:ea typeface="+mn-ea"/>
                </a:rPr>
                <a:t>点击添加标题内容</a:t>
              </a:r>
            </a:p>
          </p:txBody>
        </p:sp>
      </p:grpSp>
      <p:grpSp>
        <p:nvGrpSpPr>
          <p:cNvPr id="29" name="组合 28"/>
          <p:cNvGrpSpPr/>
          <p:nvPr/>
        </p:nvGrpSpPr>
        <p:grpSpPr>
          <a:xfrm>
            <a:off x="1416050" y="297996"/>
            <a:ext cx="7040872" cy="801288"/>
            <a:chOff x="1733740" y="602796"/>
            <a:chExt cx="7040872" cy="801288"/>
          </a:xfrm>
        </p:grpSpPr>
        <p:sp>
          <p:nvSpPr>
            <p:cNvPr id="32" name="文本框 31"/>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33" name="文本框 32"/>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32750789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14626" y="1537491"/>
            <a:ext cx="8562748" cy="4206200"/>
            <a:chOff x="2474913" y="2276475"/>
            <a:chExt cx="7504112" cy="3686176"/>
          </a:xfrm>
        </p:grpSpPr>
        <p:sp>
          <p:nvSpPr>
            <p:cNvPr id="56" name="MH_Other_1"/>
            <p:cNvSpPr/>
            <p:nvPr>
              <p:custDataLst>
                <p:tags r:id="rId2"/>
              </p:custDataLst>
            </p:nvPr>
          </p:nvSpPr>
          <p:spPr>
            <a:xfrm>
              <a:off x="2714625" y="2695576"/>
              <a:ext cx="2579688" cy="1095375"/>
            </a:xfrm>
            <a:prstGeom prst="rect">
              <a:avLst/>
            </a:prstGeom>
            <a:solidFill>
              <a:schemeClr val="accent1"/>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a:defRPr/>
              </a:pPr>
              <a:endParaRPr lang="zh-CN" altLang="en-US" kern="0">
                <a:solidFill>
                  <a:prstClr val="white"/>
                </a:solidFill>
              </a:endParaRPr>
            </a:p>
          </p:txBody>
        </p:sp>
        <p:sp>
          <p:nvSpPr>
            <p:cNvPr id="57" name="MH_Other_2"/>
            <p:cNvSpPr>
              <a:spLocks/>
            </p:cNvSpPr>
            <p:nvPr>
              <p:custDataLst>
                <p:tags r:id="rId3"/>
              </p:custDataLst>
            </p:nvPr>
          </p:nvSpPr>
          <p:spPr bwMode="auto">
            <a:xfrm>
              <a:off x="5099050" y="2813050"/>
              <a:ext cx="992188" cy="857250"/>
            </a:xfrm>
            <a:custGeom>
              <a:avLst/>
              <a:gdLst>
                <a:gd name="T0" fmla="*/ 279800921 w 679"/>
                <a:gd name="T1" fmla="*/ 966919083 h 588"/>
                <a:gd name="T2" fmla="*/ 0 w 679"/>
                <a:gd name="T3" fmla="*/ 483459541 h 588"/>
                <a:gd name="T4" fmla="*/ 279800921 w 679"/>
                <a:gd name="T5" fmla="*/ 0 h 588"/>
                <a:gd name="T6" fmla="*/ 837754671 w 679"/>
                <a:gd name="T7" fmla="*/ 0 h 588"/>
                <a:gd name="T8" fmla="*/ 1117555593 w 679"/>
                <a:gd name="T9" fmla="*/ 483459541 h 588"/>
                <a:gd name="T10" fmla="*/ 837754671 w 679"/>
                <a:gd name="T11" fmla="*/ 966919083 h 588"/>
                <a:gd name="T12" fmla="*/ 279800921 w 679"/>
                <a:gd name="T13" fmla="*/ 966919083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a:defRPr/>
              </a:pPr>
              <a:endParaRPr lang="zh-CN" altLang="en-US" sz="2800" kern="0">
                <a:solidFill>
                  <a:prstClr val="black"/>
                </a:solidFill>
              </a:endParaRPr>
            </a:p>
          </p:txBody>
        </p:sp>
        <p:sp>
          <p:nvSpPr>
            <p:cNvPr id="69" name="MH_Other_3"/>
            <p:cNvSpPr>
              <a:spLocks noEditPoints="1"/>
            </p:cNvSpPr>
            <p:nvPr>
              <p:custDataLst>
                <p:tags r:id="rId4"/>
              </p:custDataLst>
            </p:nvPr>
          </p:nvSpPr>
          <p:spPr bwMode="auto">
            <a:xfrm>
              <a:off x="4974859" y="2695782"/>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a:defRPr/>
              </a:pPr>
              <a:r>
                <a:rPr lang="en-US" altLang="zh-CN" sz="2800" kern="0">
                  <a:solidFill>
                    <a:schemeClr val="accent1"/>
                  </a:solidFill>
                </a:rPr>
                <a:t>01</a:t>
              </a:r>
              <a:endParaRPr lang="zh-CN" altLang="en-US" sz="2800" kern="0">
                <a:solidFill>
                  <a:schemeClr val="accent1"/>
                </a:solidFill>
              </a:endParaRPr>
            </a:p>
          </p:txBody>
        </p:sp>
        <p:sp>
          <p:nvSpPr>
            <p:cNvPr id="48" name="MH_Other_4"/>
            <p:cNvSpPr/>
            <p:nvPr>
              <p:custDataLst>
                <p:tags r:id="rId5"/>
              </p:custDataLst>
            </p:nvPr>
          </p:nvSpPr>
          <p:spPr>
            <a:xfrm flipH="1">
              <a:off x="6899275" y="4338639"/>
              <a:ext cx="2578100" cy="1093787"/>
            </a:xfrm>
            <a:prstGeom prst="rect">
              <a:avLst/>
            </a:prstGeom>
            <a:solidFill>
              <a:schemeClr val="accent4"/>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a:defRPr/>
              </a:pPr>
              <a:endParaRPr lang="zh-CN" altLang="en-US" kern="0">
                <a:solidFill>
                  <a:prstClr val="white"/>
                </a:solidFill>
              </a:endParaRPr>
            </a:p>
          </p:txBody>
        </p:sp>
        <p:sp>
          <p:nvSpPr>
            <p:cNvPr id="49" name="MH_Other_5"/>
            <p:cNvSpPr>
              <a:spLocks/>
            </p:cNvSpPr>
            <p:nvPr>
              <p:custDataLst>
                <p:tags r:id="rId6"/>
              </p:custDataLst>
            </p:nvPr>
          </p:nvSpPr>
          <p:spPr bwMode="auto">
            <a:xfrm flipH="1">
              <a:off x="6086475" y="4456113"/>
              <a:ext cx="990600" cy="857250"/>
            </a:xfrm>
            <a:custGeom>
              <a:avLst/>
              <a:gdLst>
                <a:gd name="T0" fmla="*/ 279291105 w 679"/>
                <a:gd name="T1" fmla="*/ 966919083 h 588"/>
                <a:gd name="T2" fmla="*/ 0 w 679"/>
                <a:gd name="T3" fmla="*/ 483459541 h 588"/>
                <a:gd name="T4" fmla="*/ 279291105 w 679"/>
                <a:gd name="T5" fmla="*/ 0 h 588"/>
                <a:gd name="T6" fmla="*/ 836228227 w 679"/>
                <a:gd name="T7" fmla="*/ 0 h 588"/>
                <a:gd name="T8" fmla="*/ 1115519332 w 679"/>
                <a:gd name="T9" fmla="*/ 483459541 h 588"/>
                <a:gd name="T10" fmla="*/ 836228227 w 679"/>
                <a:gd name="T11" fmla="*/ 966919083 h 588"/>
                <a:gd name="T12" fmla="*/ 279291105 w 679"/>
                <a:gd name="T13" fmla="*/ 966919083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a:defRPr/>
              </a:pPr>
              <a:endParaRPr lang="zh-CN" altLang="en-US" sz="2800" kern="0">
                <a:solidFill>
                  <a:prstClr val="black"/>
                </a:solidFill>
              </a:endParaRPr>
            </a:p>
          </p:txBody>
        </p:sp>
        <p:sp>
          <p:nvSpPr>
            <p:cNvPr id="50" name="MH_Other_6"/>
            <p:cNvSpPr>
              <a:spLocks noEditPoints="1"/>
            </p:cNvSpPr>
            <p:nvPr>
              <p:custDataLst>
                <p:tags r:id="rId7"/>
              </p:custDataLst>
            </p:nvPr>
          </p:nvSpPr>
          <p:spPr bwMode="auto">
            <a:xfrm flipH="1">
              <a:off x="5961793" y="4337908"/>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a:defRPr/>
              </a:pPr>
              <a:r>
                <a:rPr lang="en-US" altLang="zh-CN" sz="2800" kern="0">
                  <a:solidFill>
                    <a:schemeClr val="accent4"/>
                  </a:solidFill>
                </a:rPr>
                <a:t>04</a:t>
              </a:r>
              <a:endParaRPr lang="zh-CN" altLang="en-US" sz="2800" kern="0">
                <a:solidFill>
                  <a:schemeClr val="accent4"/>
                </a:solidFill>
              </a:endParaRPr>
            </a:p>
          </p:txBody>
        </p:sp>
        <p:sp>
          <p:nvSpPr>
            <p:cNvPr id="52" name="MH_Other_7"/>
            <p:cNvSpPr/>
            <p:nvPr>
              <p:custDataLst>
                <p:tags r:id="rId8"/>
              </p:custDataLst>
            </p:nvPr>
          </p:nvSpPr>
          <p:spPr>
            <a:xfrm>
              <a:off x="2714625" y="3790951"/>
              <a:ext cx="2579688" cy="1095375"/>
            </a:xfrm>
            <a:prstGeom prst="rect">
              <a:avLst/>
            </a:prstGeom>
            <a:solidFill>
              <a:schemeClr val="accent3"/>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a:defRPr/>
              </a:pPr>
              <a:endParaRPr lang="zh-CN" altLang="en-US" kern="0">
                <a:solidFill>
                  <a:prstClr val="white"/>
                </a:solidFill>
              </a:endParaRPr>
            </a:p>
          </p:txBody>
        </p:sp>
        <p:sp>
          <p:nvSpPr>
            <p:cNvPr id="53" name="MH_Other_8"/>
            <p:cNvSpPr>
              <a:spLocks/>
            </p:cNvSpPr>
            <p:nvPr>
              <p:custDataLst>
                <p:tags r:id="rId9"/>
              </p:custDataLst>
            </p:nvPr>
          </p:nvSpPr>
          <p:spPr bwMode="auto">
            <a:xfrm>
              <a:off x="5099050" y="3908425"/>
              <a:ext cx="992188" cy="858838"/>
            </a:xfrm>
            <a:custGeom>
              <a:avLst/>
              <a:gdLst>
                <a:gd name="T0" fmla="*/ 279800921 w 679"/>
                <a:gd name="T1" fmla="*/ 966917801 h 588"/>
                <a:gd name="T2" fmla="*/ 0 w 679"/>
                <a:gd name="T3" fmla="*/ 483458900 h 588"/>
                <a:gd name="T4" fmla="*/ 279800921 w 679"/>
                <a:gd name="T5" fmla="*/ 0 h 588"/>
                <a:gd name="T6" fmla="*/ 837754671 w 679"/>
                <a:gd name="T7" fmla="*/ 0 h 588"/>
                <a:gd name="T8" fmla="*/ 1117555593 w 679"/>
                <a:gd name="T9" fmla="*/ 483458900 h 588"/>
                <a:gd name="T10" fmla="*/ 837754671 w 679"/>
                <a:gd name="T11" fmla="*/ 966917801 h 588"/>
                <a:gd name="T12" fmla="*/ 279800921 w 679"/>
                <a:gd name="T13" fmla="*/ 966917801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a:defRPr/>
              </a:pPr>
              <a:endParaRPr lang="zh-CN" altLang="en-US" sz="2800" kern="0">
                <a:solidFill>
                  <a:prstClr val="black"/>
                </a:solidFill>
              </a:endParaRPr>
            </a:p>
          </p:txBody>
        </p:sp>
        <p:sp>
          <p:nvSpPr>
            <p:cNvPr id="55" name="MH_Other_9"/>
            <p:cNvSpPr>
              <a:spLocks noEditPoints="1"/>
            </p:cNvSpPr>
            <p:nvPr>
              <p:custDataLst>
                <p:tags r:id="rId10"/>
              </p:custDataLst>
            </p:nvPr>
          </p:nvSpPr>
          <p:spPr bwMode="auto">
            <a:xfrm>
              <a:off x="4974859" y="3791018"/>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a:defRPr/>
              </a:pPr>
              <a:r>
                <a:rPr lang="en-US" altLang="zh-CN" sz="2800" kern="0">
                  <a:solidFill>
                    <a:schemeClr val="accent3"/>
                  </a:solidFill>
                </a:rPr>
                <a:t>03</a:t>
              </a:r>
              <a:endParaRPr lang="zh-CN" altLang="en-US" sz="2800" kern="0">
                <a:solidFill>
                  <a:schemeClr val="accent3"/>
                </a:solidFill>
              </a:endParaRPr>
            </a:p>
          </p:txBody>
        </p:sp>
        <p:sp>
          <p:nvSpPr>
            <p:cNvPr id="58" name="MH_Other_10"/>
            <p:cNvSpPr/>
            <p:nvPr>
              <p:custDataLst>
                <p:tags r:id="rId11"/>
              </p:custDataLst>
            </p:nvPr>
          </p:nvSpPr>
          <p:spPr>
            <a:xfrm flipH="1">
              <a:off x="6899275" y="3243264"/>
              <a:ext cx="2578100" cy="1095375"/>
            </a:xfrm>
            <a:prstGeom prst="rect">
              <a:avLst/>
            </a:prstGeom>
            <a:solidFill>
              <a:schemeClr val="accent2"/>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a:defRPr/>
              </a:pPr>
              <a:endParaRPr lang="zh-CN" altLang="en-US" kern="0">
                <a:solidFill>
                  <a:prstClr val="white"/>
                </a:solidFill>
              </a:endParaRPr>
            </a:p>
          </p:txBody>
        </p:sp>
        <p:sp>
          <p:nvSpPr>
            <p:cNvPr id="59" name="MH_Other_11"/>
            <p:cNvSpPr>
              <a:spLocks/>
            </p:cNvSpPr>
            <p:nvPr>
              <p:custDataLst>
                <p:tags r:id="rId12"/>
              </p:custDataLst>
            </p:nvPr>
          </p:nvSpPr>
          <p:spPr bwMode="auto">
            <a:xfrm flipH="1">
              <a:off x="6086475" y="3360738"/>
              <a:ext cx="990600" cy="857250"/>
            </a:xfrm>
            <a:custGeom>
              <a:avLst/>
              <a:gdLst>
                <a:gd name="T0" fmla="*/ 279291105 w 679"/>
                <a:gd name="T1" fmla="*/ 966917801 h 588"/>
                <a:gd name="T2" fmla="*/ 0 w 679"/>
                <a:gd name="T3" fmla="*/ 483458900 h 588"/>
                <a:gd name="T4" fmla="*/ 279291105 w 679"/>
                <a:gd name="T5" fmla="*/ 0 h 588"/>
                <a:gd name="T6" fmla="*/ 836228227 w 679"/>
                <a:gd name="T7" fmla="*/ 0 h 588"/>
                <a:gd name="T8" fmla="*/ 1115519332 w 679"/>
                <a:gd name="T9" fmla="*/ 483458900 h 588"/>
                <a:gd name="T10" fmla="*/ 836228227 w 679"/>
                <a:gd name="T11" fmla="*/ 966917801 h 588"/>
                <a:gd name="T12" fmla="*/ 279291105 w 679"/>
                <a:gd name="T13" fmla="*/ 966917801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a:defRPr/>
              </a:pPr>
              <a:endParaRPr lang="zh-CN" altLang="en-US" sz="2800" kern="0">
                <a:solidFill>
                  <a:prstClr val="black"/>
                </a:solidFill>
              </a:endParaRPr>
            </a:p>
          </p:txBody>
        </p:sp>
        <p:sp>
          <p:nvSpPr>
            <p:cNvPr id="60" name="MH_Other_12"/>
            <p:cNvSpPr>
              <a:spLocks noEditPoints="1"/>
            </p:cNvSpPr>
            <p:nvPr>
              <p:custDataLst>
                <p:tags r:id="rId13"/>
              </p:custDataLst>
            </p:nvPr>
          </p:nvSpPr>
          <p:spPr bwMode="auto">
            <a:xfrm flipH="1">
              <a:off x="5961793" y="3242671"/>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a:defRPr/>
              </a:pPr>
              <a:r>
                <a:rPr lang="en-US" altLang="zh-CN" sz="2800" kern="0">
                  <a:solidFill>
                    <a:schemeClr val="accent2"/>
                  </a:solidFill>
                </a:rPr>
                <a:t>02</a:t>
              </a:r>
              <a:endParaRPr lang="zh-CN" altLang="en-US" sz="2800" kern="0">
                <a:solidFill>
                  <a:schemeClr val="accent2"/>
                </a:solidFill>
              </a:endParaRPr>
            </a:p>
          </p:txBody>
        </p:sp>
        <p:pic>
          <p:nvPicPr>
            <p:cNvPr id="61463" name="MH_Other_13"/>
            <p:cNvPicPr>
              <a:picLocks noChangeAspect="1"/>
            </p:cNvPicPr>
            <p:nvPr>
              <p:custDataLst>
                <p:tags r:id="rId14"/>
              </p:custDataLst>
            </p:nvPr>
          </p:nvPicPr>
          <p:blipFill>
            <a:blip r:embed="rId22">
              <a:extLst>
                <a:ext uri="{28A0092B-C50C-407E-A947-70E740481C1C}">
                  <a14:useLocalDpi xmlns:a14="http://schemas.microsoft.com/office/drawing/2010/main" val="0"/>
                </a:ext>
              </a:extLst>
            </a:blip>
            <a:srcRect l="71194" t="16010" r="14470" b="15480"/>
            <a:stretch>
              <a:fillRect/>
            </a:stretch>
          </p:blipFill>
          <p:spPr bwMode="auto">
            <a:xfrm>
              <a:off x="9236075" y="2695576"/>
              <a:ext cx="742950"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4" name="MH_Other_14"/>
            <p:cNvPicPr>
              <a:picLocks noChangeAspect="1"/>
            </p:cNvPicPr>
            <p:nvPr>
              <p:custDataLst>
                <p:tags r:id="rId15"/>
              </p:custDataLst>
            </p:nvPr>
          </p:nvPicPr>
          <p:blipFill>
            <a:blip r:embed="rId23">
              <a:extLst>
                <a:ext uri="{28A0092B-C50C-407E-A947-70E740481C1C}">
                  <a14:useLocalDpi xmlns:a14="http://schemas.microsoft.com/office/drawing/2010/main" val="0"/>
                </a:ext>
              </a:extLst>
            </a:blip>
            <a:srcRect l="71194" t="15480" r="14470" b="16010"/>
            <a:stretch>
              <a:fillRect/>
            </a:stretch>
          </p:blipFill>
          <p:spPr bwMode="auto">
            <a:xfrm>
              <a:off x="2474913" y="2276475"/>
              <a:ext cx="741362" cy="32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5" name="MH_SubTitle_2"/>
            <p:cNvSpPr txBox="1">
              <a:spLocks noChangeArrowheads="1"/>
            </p:cNvSpPr>
            <p:nvPr>
              <p:custDataLst>
                <p:tags r:id="rId16"/>
              </p:custDataLst>
            </p:nvPr>
          </p:nvSpPr>
          <p:spPr bwMode="auto">
            <a:xfrm>
              <a:off x="7200901" y="3241675"/>
              <a:ext cx="2162175"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20000"/>
                </a:lnSpc>
              </a:pPr>
              <a:r>
                <a:rPr lang="zh-CN" altLang="en-US" dirty="0">
                  <a:solidFill>
                    <a:srgbClr val="FFFFFF"/>
                  </a:solidFill>
                  <a:latin typeface="+mn-lt"/>
                  <a:ea typeface="+mn-ea"/>
                </a:rPr>
                <a:t>点击添加标题文字</a:t>
              </a:r>
            </a:p>
            <a:p>
              <a:pPr eaLnBrk="1" hangingPunct="1">
                <a:lnSpc>
                  <a:spcPct val="120000"/>
                </a:lnSpc>
              </a:pPr>
              <a:r>
                <a:rPr lang="zh-CN" altLang="en-US" dirty="0">
                  <a:solidFill>
                    <a:srgbClr val="FFFFFF"/>
                  </a:solidFill>
                  <a:latin typeface="+mn-lt"/>
                  <a:ea typeface="+mn-ea"/>
                </a:rPr>
                <a:t>点击添加标题文字</a:t>
              </a:r>
            </a:p>
          </p:txBody>
        </p:sp>
        <p:sp>
          <p:nvSpPr>
            <p:cNvPr id="61466" name="MH_SubTitle_4"/>
            <p:cNvSpPr txBox="1">
              <a:spLocks noChangeArrowheads="1"/>
            </p:cNvSpPr>
            <p:nvPr>
              <p:custDataLst>
                <p:tags r:id="rId17"/>
              </p:custDataLst>
            </p:nvPr>
          </p:nvSpPr>
          <p:spPr bwMode="auto">
            <a:xfrm>
              <a:off x="7200901" y="4314825"/>
              <a:ext cx="216217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20000"/>
                </a:lnSpc>
              </a:pPr>
              <a:r>
                <a:rPr lang="zh-CN" altLang="en-US">
                  <a:solidFill>
                    <a:srgbClr val="FFFFFF"/>
                  </a:solidFill>
                  <a:latin typeface="+mn-lt"/>
                  <a:ea typeface="+mn-ea"/>
                </a:rPr>
                <a:t>点击添加标题文字</a:t>
              </a:r>
            </a:p>
            <a:p>
              <a:pPr eaLnBrk="1" hangingPunct="1">
                <a:lnSpc>
                  <a:spcPct val="120000"/>
                </a:lnSpc>
              </a:pPr>
              <a:r>
                <a:rPr lang="zh-CN" altLang="en-US">
                  <a:solidFill>
                    <a:srgbClr val="FFFFFF"/>
                  </a:solidFill>
                  <a:latin typeface="+mn-lt"/>
                  <a:ea typeface="+mn-ea"/>
                </a:rPr>
                <a:t>点击添加标题文字</a:t>
              </a:r>
            </a:p>
          </p:txBody>
        </p:sp>
        <p:sp>
          <p:nvSpPr>
            <p:cNvPr id="61467" name="MH_SubTitle_1"/>
            <p:cNvSpPr txBox="1">
              <a:spLocks noChangeArrowheads="1"/>
            </p:cNvSpPr>
            <p:nvPr>
              <p:custDataLst>
                <p:tags r:id="rId18"/>
              </p:custDataLst>
            </p:nvPr>
          </p:nvSpPr>
          <p:spPr bwMode="auto">
            <a:xfrm>
              <a:off x="3016250" y="2692400"/>
              <a:ext cx="216058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20000"/>
                </a:lnSpc>
              </a:pPr>
              <a:r>
                <a:rPr lang="zh-CN" altLang="en-US">
                  <a:solidFill>
                    <a:srgbClr val="FFFFFF"/>
                  </a:solidFill>
                  <a:latin typeface="+mn-lt"/>
                  <a:ea typeface="+mn-ea"/>
                </a:rPr>
                <a:t>点击添加标题文字</a:t>
              </a:r>
            </a:p>
            <a:p>
              <a:pPr eaLnBrk="1" hangingPunct="1">
                <a:lnSpc>
                  <a:spcPct val="120000"/>
                </a:lnSpc>
              </a:pPr>
              <a:r>
                <a:rPr lang="zh-CN" altLang="en-US">
                  <a:solidFill>
                    <a:srgbClr val="FFFFFF"/>
                  </a:solidFill>
                  <a:latin typeface="+mn-lt"/>
                  <a:ea typeface="+mn-ea"/>
                </a:rPr>
                <a:t>点击添加标题文字</a:t>
              </a:r>
            </a:p>
          </p:txBody>
        </p:sp>
        <p:sp>
          <p:nvSpPr>
            <p:cNvPr id="61468" name="MH_SubTitle_3"/>
            <p:cNvSpPr txBox="1">
              <a:spLocks noChangeArrowheads="1"/>
            </p:cNvSpPr>
            <p:nvPr>
              <p:custDataLst>
                <p:tags r:id="rId19"/>
              </p:custDataLst>
            </p:nvPr>
          </p:nvSpPr>
          <p:spPr bwMode="auto">
            <a:xfrm>
              <a:off x="3016250" y="3763963"/>
              <a:ext cx="216058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20000"/>
                </a:lnSpc>
              </a:pPr>
              <a:r>
                <a:rPr lang="zh-CN" altLang="en-US">
                  <a:solidFill>
                    <a:srgbClr val="FFFFFF"/>
                  </a:solidFill>
                  <a:latin typeface="+mn-lt"/>
                  <a:ea typeface="+mn-ea"/>
                </a:rPr>
                <a:t>点击添加标题文字</a:t>
              </a:r>
            </a:p>
            <a:p>
              <a:pPr eaLnBrk="1" hangingPunct="1">
                <a:lnSpc>
                  <a:spcPct val="120000"/>
                </a:lnSpc>
              </a:pPr>
              <a:r>
                <a:rPr lang="zh-CN" altLang="en-US">
                  <a:solidFill>
                    <a:srgbClr val="FFFFFF"/>
                  </a:solidFill>
                  <a:latin typeface="+mn-lt"/>
                  <a:ea typeface="+mn-ea"/>
                </a:rPr>
                <a:t>点击添加标题文字</a:t>
              </a:r>
            </a:p>
          </p:txBody>
        </p:sp>
      </p:grpSp>
      <p:grpSp>
        <p:nvGrpSpPr>
          <p:cNvPr id="22" name="组合 21"/>
          <p:cNvGrpSpPr/>
          <p:nvPr/>
        </p:nvGrpSpPr>
        <p:grpSpPr>
          <a:xfrm>
            <a:off x="1416050" y="297996"/>
            <a:ext cx="7040872" cy="801288"/>
            <a:chOff x="1733740" y="602796"/>
            <a:chExt cx="7040872" cy="801288"/>
          </a:xfrm>
        </p:grpSpPr>
        <p:sp>
          <p:nvSpPr>
            <p:cNvPr id="23" name="文本框 22"/>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4" name="文本框 23"/>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34187959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495632" y="4044727"/>
            <a:ext cx="3201343" cy="1579644"/>
            <a:chOff x="2495632" y="4044727"/>
            <a:chExt cx="3201343" cy="1579644"/>
          </a:xfrm>
        </p:grpSpPr>
        <p:sp>
          <p:nvSpPr>
            <p:cNvPr id="31" name="MH_Other_1"/>
            <p:cNvSpPr>
              <a:spLocks noChangeAspect="1"/>
            </p:cNvSpPr>
            <p:nvPr>
              <p:custDataLst>
                <p:tags r:id="rId20"/>
              </p:custDataLst>
            </p:nvPr>
          </p:nvSpPr>
          <p:spPr>
            <a:xfrm>
              <a:off x="2495752" y="4045012"/>
              <a:ext cx="1578609" cy="1578609"/>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2" name="MH_Other_2"/>
            <p:cNvSpPr>
              <a:spLocks noChangeAspect="1"/>
            </p:cNvSpPr>
            <p:nvPr>
              <p:custDataLst>
                <p:tags r:id="rId21"/>
              </p:custDataLst>
            </p:nvPr>
          </p:nvSpPr>
          <p:spPr>
            <a:xfrm>
              <a:off x="2495632" y="4044727"/>
              <a:ext cx="1579645" cy="1579644"/>
            </a:xfrm>
            <a:prstGeom prst="ellipse">
              <a:avLst/>
            </a:prstGeom>
            <a:solidFill>
              <a:schemeClr val="accent3"/>
            </a:solidFill>
            <a:ln w="12700" cap="flat" cmpd="sng" algn="ctr">
              <a:noFill/>
              <a:prstDash val="solid"/>
              <a:miter lim="800000"/>
            </a:ln>
            <a:effectLst>
              <a:innerShdw blurRad="114300" dist="114300" dir="13500000">
                <a:prstClr val="black">
                  <a:alpha val="50000"/>
                </a:prstClr>
              </a:innerShdw>
            </a:effectLst>
          </p:spPr>
          <p:txBody>
            <a:bodyPr anchor="ctr"/>
            <a:lstStyle/>
            <a:p>
              <a:pPr algn="ctr">
                <a:defRPr/>
              </a:pPr>
              <a:endParaRPr lang="zh-CN" altLang="en-US" kern="0">
                <a:solidFill>
                  <a:prstClr val="white"/>
                </a:solidFill>
              </a:endParaRPr>
            </a:p>
          </p:txBody>
        </p:sp>
        <p:sp>
          <p:nvSpPr>
            <p:cNvPr id="33" name="MH_Other_3"/>
            <p:cNvSpPr>
              <a:spLocks noChangeAspect="1"/>
            </p:cNvSpPr>
            <p:nvPr>
              <p:custDataLst>
                <p:tags r:id="rId22"/>
              </p:custDataLst>
            </p:nvPr>
          </p:nvSpPr>
          <p:spPr>
            <a:xfrm>
              <a:off x="2671149" y="4220243"/>
              <a:ext cx="1228612" cy="1228613"/>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34" name="MH_Other_4"/>
            <p:cNvSpPr/>
            <p:nvPr>
              <p:custDataLst>
                <p:tags r:id="rId23"/>
              </p:custDataLst>
            </p:nvPr>
          </p:nvSpPr>
          <p:spPr>
            <a:xfrm>
              <a:off x="3232289" y="4343104"/>
              <a:ext cx="2464686" cy="982890"/>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5" name="MH_Other_5"/>
            <p:cNvSpPr>
              <a:spLocks noChangeAspect="1"/>
            </p:cNvSpPr>
            <p:nvPr>
              <p:custDataLst>
                <p:tags r:id="rId24"/>
              </p:custDataLst>
            </p:nvPr>
          </p:nvSpPr>
          <p:spPr>
            <a:xfrm>
              <a:off x="2794010" y="4343104"/>
              <a:ext cx="982889" cy="982890"/>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a:defRPr/>
              </a:pPr>
              <a:r>
                <a:rPr lang="en-US" altLang="zh-CN" sz="3200" kern="0">
                  <a:solidFill>
                    <a:srgbClr val="5F5F5F"/>
                  </a:solidFill>
                </a:rPr>
                <a:t>03</a:t>
              </a:r>
              <a:endParaRPr lang="zh-CN" altLang="en-US" sz="3200" kern="0">
                <a:solidFill>
                  <a:srgbClr val="5F5F5F"/>
                </a:solidFill>
              </a:endParaRPr>
            </a:p>
          </p:txBody>
        </p:sp>
        <p:sp>
          <p:nvSpPr>
            <p:cNvPr id="51216" name="MH_SubTitle_3"/>
            <p:cNvSpPr txBox="1">
              <a:spLocks noChangeArrowheads="1"/>
            </p:cNvSpPr>
            <p:nvPr>
              <p:custDataLst>
                <p:tags r:id="rId25"/>
              </p:custDataLst>
            </p:nvPr>
          </p:nvSpPr>
          <p:spPr bwMode="auto">
            <a:xfrm>
              <a:off x="3717458" y="4360734"/>
              <a:ext cx="1954386" cy="94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400">
                  <a:solidFill>
                    <a:srgbClr val="3B3B3B"/>
                  </a:solidFill>
                  <a:latin typeface="+mn-lt"/>
                  <a:ea typeface="+mn-ea"/>
                </a:rPr>
                <a:t>点击添加标题文字</a:t>
              </a:r>
              <a:endParaRPr lang="en-US" altLang="zh-CN" sz="1400">
                <a:solidFill>
                  <a:srgbClr val="3B3B3B"/>
                </a:solidFill>
                <a:latin typeface="+mn-lt"/>
                <a:ea typeface="+mn-ea"/>
              </a:endParaRPr>
            </a:p>
            <a:p>
              <a:pPr eaLnBrk="1" hangingPunct="1">
                <a:lnSpc>
                  <a:spcPct val="130000"/>
                </a:lnSpc>
              </a:pPr>
              <a:r>
                <a:rPr lang="zh-CN" altLang="en-US" sz="1400">
                  <a:solidFill>
                    <a:srgbClr val="3B3B3B"/>
                  </a:solidFill>
                  <a:latin typeface="+mn-lt"/>
                  <a:ea typeface="+mn-ea"/>
                </a:rPr>
                <a:t>点击添加标题文字</a:t>
              </a:r>
            </a:p>
          </p:txBody>
        </p:sp>
      </p:grpSp>
      <p:grpSp>
        <p:nvGrpSpPr>
          <p:cNvPr id="6" name="组合 5"/>
          <p:cNvGrpSpPr/>
          <p:nvPr/>
        </p:nvGrpSpPr>
        <p:grpSpPr>
          <a:xfrm>
            <a:off x="6423400" y="4044727"/>
            <a:ext cx="3272968" cy="1579644"/>
            <a:chOff x="6423400" y="4044727"/>
            <a:chExt cx="3272968" cy="1579644"/>
          </a:xfrm>
        </p:grpSpPr>
        <p:sp>
          <p:nvSpPr>
            <p:cNvPr id="38" name="MH_Other_6"/>
            <p:cNvSpPr>
              <a:spLocks noChangeAspect="1"/>
            </p:cNvSpPr>
            <p:nvPr>
              <p:custDataLst>
                <p:tags r:id="rId14"/>
              </p:custDataLst>
            </p:nvPr>
          </p:nvSpPr>
          <p:spPr>
            <a:xfrm>
              <a:off x="6423400" y="4045012"/>
              <a:ext cx="1578609" cy="1578609"/>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9" name="MH_Other_7"/>
            <p:cNvSpPr>
              <a:spLocks noChangeAspect="1"/>
            </p:cNvSpPr>
            <p:nvPr>
              <p:custDataLst>
                <p:tags r:id="rId15"/>
              </p:custDataLst>
            </p:nvPr>
          </p:nvSpPr>
          <p:spPr>
            <a:xfrm>
              <a:off x="6423585" y="4044727"/>
              <a:ext cx="1579645" cy="1579644"/>
            </a:xfrm>
            <a:prstGeom prst="ellipse">
              <a:avLst/>
            </a:prstGeom>
            <a:solidFill>
              <a:schemeClr val="accent4"/>
            </a:solidFill>
            <a:ln w="12700" cap="flat" cmpd="sng" algn="ctr">
              <a:noFill/>
              <a:prstDash val="solid"/>
              <a:miter lim="800000"/>
            </a:ln>
            <a:effectLst>
              <a:innerShdw blurRad="114300" dist="114300" dir="13500000">
                <a:prstClr val="black">
                  <a:alpha val="50000"/>
                </a:prstClr>
              </a:innerShdw>
            </a:effectLst>
          </p:spPr>
          <p:txBody>
            <a:bodyPr anchor="ctr"/>
            <a:lstStyle/>
            <a:p>
              <a:pPr algn="ctr">
                <a:defRPr/>
              </a:pPr>
              <a:endParaRPr lang="zh-CN" altLang="en-US" kern="0">
                <a:solidFill>
                  <a:prstClr val="white"/>
                </a:solidFill>
              </a:endParaRPr>
            </a:p>
          </p:txBody>
        </p:sp>
        <p:sp>
          <p:nvSpPr>
            <p:cNvPr id="40" name="MH_Other_8"/>
            <p:cNvSpPr>
              <a:spLocks noChangeAspect="1"/>
            </p:cNvSpPr>
            <p:nvPr>
              <p:custDataLst>
                <p:tags r:id="rId16"/>
              </p:custDataLst>
            </p:nvPr>
          </p:nvSpPr>
          <p:spPr>
            <a:xfrm>
              <a:off x="6599102" y="4220243"/>
              <a:ext cx="1228612" cy="1228613"/>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41" name="MH_Other_9"/>
            <p:cNvSpPr/>
            <p:nvPr>
              <p:custDataLst>
                <p:tags r:id="rId17"/>
              </p:custDataLst>
            </p:nvPr>
          </p:nvSpPr>
          <p:spPr>
            <a:xfrm>
              <a:off x="7231682" y="4343104"/>
              <a:ext cx="2464686" cy="982890"/>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2" name="MH_Other_10"/>
            <p:cNvSpPr>
              <a:spLocks noChangeAspect="1"/>
            </p:cNvSpPr>
            <p:nvPr>
              <p:custDataLst>
                <p:tags r:id="rId18"/>
              </p:custDataLst>
            </p:nvPr>
          </p:nvSpPr>
          <p:spPr>
            <a:xfrm>
              <a:off x="6721964" y="4343104"/>
              <a:ext cx="982889" cy="982890"/>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a:defRPr/>
              </a:pPr>
              <a:r>
                <a:rPr lang="en-US" altLang="zh-CN" sz="3200" kern="0">
                  <a:solidFill>
                    <a:srgbClr val="5F5F5F"/>
                  </a:solidFill>
                </a:rPr>
                <a:t>04</a:t>
              </a:r>
              <a:endParaRPr lang="zh-CN" altLang="en-US" sz="3200" kern="0">
                <a:solidFill>
                  <a:srgbClr val="5F5F5F"/>
                </a:solidFill>
              </a:endParaRPr>
            </a:p>
          </p:txBody>
        </p:sp>
        <p:sp>
          <p:nvSpPr>
            <p:cNvPr id="51230" name="MH_SubTitle_4"/>
            <p:cNvSpPr txBox="1">
              <a:spLocks noChangeArrowheads="1"/>
            </p:cNvSpPr>
            <p:nvPr>
              <p:custDataLst>
                <p:tags r:id="rId19"/>
              </p:custDataLst>
            </p:nvPr>
          </p:nvSpPr>
          <p:spPr bwMode="auto">
            <a:xfrm>
              <a:off x="7645107" y="4360734"/>
              <a:ext cx="1954387" cy="94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400">
                  <a:solidFill>
                    <a:srgbClr val="3B3B3B"/>
                  </a:solidFill>
                  <a:latin typeface="+mn-lt"/>
                  <a:ea typeface="+mn-ea"/>
                </a:rPr>
                <a:t>点击添加标题文字</a:t>
              </a:r>
              <a:endParaRPr lang="en-US" altLang="zh-CN" sz="1400">
                <a:solidFill>
                  <a:srgbClr val="3B3B3B"/>
                </a:solidFill>
                <a:latin typeface="+mn-lt"/>
                <a:ea typeface="+mn-ea"/>
              </a:endParaRPr>
            </a:p>
            <a:p>
              <a:pPr eaLnBrk="1" hangingPunct="1">
                <a:lnSpc>
                  <a:spcPct val="130000"/>
                </a:lnSpc>
              </a:pPr>
              <a:r>
                <a:rPr lang="zh-CN" altLang="en-US" sz="1400">
                  <a:solidFill>
                    <a:srgbClr val="3B3B3B"/>
                  </a:solidFill>
                  <a:latin typeface="+mn-lt"/>
                  <a:ea typeface="+mn-ea"/>
                </a:rPr>
                <a:t>点击添加标题文字</a:t>
              </a:r>
            </a:p>
          </p:txBody>
        </p:sp>
      </p:grpSp>
      <p:grpSp>
        <p:nvGrpSpPr>
          <p:cNvPr id="3" name="组合 2"/>
          <p:cNvGrpSpPr/>
          <p:nvPr/>
        </p:nvGrpSpPr>
        <p:grpSpPr>
          <a:xfrm>
            <a:off x="2495632" y="1875953"/>
            <a:ext cx="3201343" cy="1579644"/>
            <a:chOff x="2495632" y="1875953"/>
            <a:chExt cx="3201343" cy="1579644"/>
          </a:xfrm>
        </p:grpSpPr>
        <p:sp>
          <p:nvSpPr>
            <p:cNvPr id="45" name="MH_Other_11"/>
            <p:cNvSpPr>
              <a:spLocks noChangeAspect="1"/>
            </p:cNvSpPr>
            <p:nvPr>
              <p:custDataLst>
                <p:tags r:id="rId8"/>
              </p:custDataLst>
            </p:nvPr>
          </p:nvSpPr>
          <p:spPr>
            <a:xfrm>
              <a:off x="2495752" y="1876141"/>
              <a:ext cx="1578609" cy="1578609"/>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6" name="MH_Other_12"/>
            <p:cNvSpPr>
              <a:spLocks noChangeAspect="1"/>
            </p:cNvSpPr>
            <p:nvPr>
              <p:custDataLst>
                <p:tags r:id="rId9"/>
              </p:custDataLst>
            </p:nvPr>
          </p:nvSpPr>
          <p:spPr>
            <a:xfrm>
              <a:off x="2495632" y="1875953"/>
              <a:ext cx="1579645" cy="1579644"/>
            </a:xfrm>
            <a:prstGeom prst="ellipse">
              <a:avLst/>
            </a:prstGeom>
            <a:solidFill>
              <a:schemeClr val="accent1"/>
            </a:solidFill>
            <a:ln w="12700" cap="flat" cmpd="sng" algn="ctr">
              <a:noFill/>
              <a:prstDash val="solid"/>
              <a:miter lim="800000"/>
            </a:ln>
            <a:effectLst>
              <a:innerShdw blurRad="114300" dist="114300" dir="13500000">
                <a:prstClr val="black">
                  <a:alpha val="50000"/>
                </a:prstClr>
              </a:innerShdw>
            </a:effectLst>
          </p:spPr>
          <p:txBody>
            <a:bodyPr anchor="ctr"/>
            <a:lstStyle/>
            <a:p>
              <a:pPr algn="ctr">
                <a:defRPr/>
              </a:pPr>
              <a:endParaRPr lang="zh-CN" altLang="en-US" kern="0">
                <a:solidFill>
                  <a:prstClr val="white"/>
                </a:solidFill>
              </a:endParaRPr>
            </a:p>
          </p:txBody>
        </p:sp>
        <p:sp>
          <p:nvSpPr>
            <p:cNvPr id="47" name="MH_Other_13"/>
            <p:cNvSpPr>
              <a:spLocks noChangeAspect="1"/>
            </p:cNvSpPr>
            <p:nvPr>
              <p:custDataLst>
                <p:tags r:id="rId10"/>
              </p:custDataLst>
            </p:nvPr>
          </p:nvSpPr>
          <p:spPr>
            <a:xfrm>
              <a:off x="2671149" y="2051469"/>
              <a:ext cx="1228612" cy="1228613"/>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48" name="MH_Other_14"/>
            <p:cNvSpPr/>
            <p:nvPr>
              <p:custDataLst>
                <p:tags r:id="rId11"/>
              </p:custDataLst>
            </p:nvPr>
          </p:nvSpPr>
          <p:spPr>
            <a:xfrm>
              <a:off x="3232289" y="2174331"/>
              <a:ext cx="2464686" cy="974566"/>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9" name="MH_Other_15"/>
            <p:cNvSpPr>
              <a:spLocks noChangeAspect="1"/>
            </p:cNvSpPr>
            <p:nvPr>
              <p:custDataLst>
                <p:tags r:id="rId12"/>
              </p:custDataLst>
            </p:nvPr>
          </p:nvSpPr>
          <p:spPr>
            <a:xfrm>
              <a:off x="2794010" y="2174330"/>
              <a:ext cx="982889" cy="982890"/>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a:defRPr/>
              </a:pPr>
              <a:r>
                <a:rPr lang="en-US" altLang="zh-CN" sz="3200" kern="0">
                  <a:solidFill>
                    <a:srgbClr val="5F5F5F"/>
                  </a:solidFill>
                </a:rPr>
                <a:t>01</a:t>
              </a:r>
              <a:endParaRPr lang="zh-CN" altLang="en-US" sz="3200" kern="0">
                <a:solidFill>
                  <a:srgbClr val="5F5F5F"/>
                </a:solidFill>
              </a:endParaRPr>
            </a:p>
          </p:txBody>
        </p:sp>
        <p:sp>
          <p:nvSpPr>
            <p:cNvPr id="51244" name="MH_SubTitle_1"/>
            <p:cNvSpPr txBox="1">
              <a:spLocks noChangeArrowheads="1"/>
            </p:cNvSpPr>
            <p:nvPr>
              <p:custDataLst>
                <p:tags r:id="rId13"/>
              </p:custDataLst>
            </p:nvPr>
          </p:nvSpPr>
          <p:spPr bwMode="auto">
            <a:xfrm>
              <a:off x="3717458" y="2191864"/>
              <a:ext cx="1954386" cy="94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400" dirty="0">
                  <a:solidFill>
                    <a:srgbClr val="3B3B3B"/>
                  </a:solidFill>
                  <a:latin typeface="+mn-lt"/>
                  <a:ea typeface="+mn-ea"/>
                </a:rPr>
                <a:t>点击添加标题文字</a:t>
              </a:r>
              <a:endParaRPr lang="en-US" altLang="zh-CN" sz="1400" dirty="0">
                <a:solidFill>
                  <a:srgbClr val="3B3B3B"/>
                </a:solidFill>
                <a:latin typeface="+mn-lt"/>
                <a:ea typeface="+mn-ea"/>
              </a:endParaRPr>
            </a:p>
            <a:p>
              <a:pPr eaLnBrk="1" hangingPunct="1">
                <a:lnSpc>
                  <a:spcPct val="130000"/>
                </a:lnSpc>
              </a:pPr>
              <a:r>
                <a:rPr lang="zh-CN" altLang="en-US" sz="1400" dirty="0">
                  <a:solidFill>
                    <a:srgbClr val="3B3B3B"/>
                  </a:solidFill>
                  <a:latin typeface="+mn-lt"/>
                  <a:ea typeface="+mn-ea"/>
                </a:rPr>
                <a:t>点击添加标题文字</a:t>
              </a:r>
            </a:p>
          </p:txBody>
        </p:sp>
      </p:grpSp>
      <p:grpSp>
        <p:nvGrpSpPr>
          <p:cNvPr id="4" name="组合 3"/>
          <p:cNvGrpSpPr/>
          <p:nvPr/>
        </p:nvGrpSpPr>
        <p:grpSpPr>
          <a:xfrm>
            <a:off x="6423400" y="1875953"/>
            <a:ext cx="3272968" cy="1579644"/>
            <a:chOff x="6423400" y="1875953"/>
            <a:chExt cx="3272968" cy="1579644"/>
          </a:xfrm>
        </p:grpSpPr>
        <p:sp>
          <p:nvSpPr>
            <p:cNvPr id="52" name="MH_Other_16"/>
            <p:cNvSpPr>
              <a:spLocks noChangeAspect="1"/>
            </p:cNvSpPr>
            <p:nvPr>
              <p:custDataLst>
                <p:tags r:id="rId2"/>
              </p:custDataLst>
            </p:nvPr>
          </p:nvSpPr>
          <p:spPr>
            <a:xfrm>
              <a:off x="6423400" y="1876141"/>
              <a:ext cx="1578609" cy="1578609"/>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3" name="MH_Other_17"/>
            <p:cNvSpPr>
              <a:spLocks noChangeAspect="1"/>
            </p:cNvSpPr>
            <p:nvPr>
              <p:custDataLst>
                <p:tags r:id="rId3"/>
              </p:custDataLst>
            </p:nvPr>
          </p:nvSpPr>
          <p:spPr>
            <a:xfrm>
              <a:off x="6423585" y="1875953"/>
              <a:ext cx="1579645" cy="1579644"/>
            </a:xfrm>
            <a:prstGeom prst="ellipse">
              <a:avLst/>
            </a:prstGeom>
            <a:solidFill>
              <a:schemeClr val="accent2"/>
            </a:solidFill>
            <a:ln w="12700" cap="flat" cmpd="sng" algn="ctr">
              <a:noFill/>
              <a:prstDash val="solid"/>
              <a:miter lim="800000"/>
            </a:ln>
            <a:effectLst>
              <a:innerShdw blurRad="114300" dist="114300" dir="13500000">
                <a:prstClr val="black">
                  <a:alpha val="50000"/>
                </a:prstClr>
              </a:innerShdw>
            </a:effectLst>
          </p:spPr>
          <p:txBody>
            <a:bodyPr anchor="ctr"/>
            <a:lstStyle/>
            <a:p>
              <a:pPr algn="ctr">
                <a:defRPr/>
              </a:pPr>
              <a:endParaRPr lang="zh-CN" altLang="en-US" kern="0">
                <a:solidFill>
                  <a:prstClr val="white"/>
                </a:solidFill>
              </a:endParaRPr>
            </a:p>
          </p:txBody>
        </p:sp>
        <p:sp>
          <p:nvSpPr>
            <p:cNvPr id="54" name="MH_Other_18"/>
            <p:cNvSpPr>
              <a:spLocks noChangeAspect="1"/>
            </p:cNvSpPr>
            <p:nvPr>
              <p:custDataLst>
                <p:tags r:id="rId4"/>
              </p:custDataLst>
            </p:nvPr>
          </p:nvSpPr>
          <p:spPr>
            <a:xfrm>
              <a:off x="6599102" y="2051469"/>
              <a:ext cx="1228612" cy="1228613"/>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55" name="MH_Other_19"/>
            <p:cNvSpPr/>
            <p:nvPr>
              <p:custDataLst>
                <p:tags r:id="rId5"/>
              </p:custDataLst>
            </p:nvPr>
          </p:nvSpPr>
          <p:spPr>
            <a:xfrm>
              <a:off x="7231682" y="2166007"/>
              <a:ext cx="2464686" cy="982890"/>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6" name="MH_Other_20"/>
            <p:cNvSpPr>
              <a:spLocks noChangeAspect="1"/>
            </p:cNvSpPr>
            <p:nvPr>
              <p:custDataLst>
                <p:tags r:id="rId6"/>
              </p:custDataLst>
            </p:nvPr>
          </p:nvSpPr>
          <p:spPr>
            <a:xfrm>
              <a:off x="6721964" y="2174330"/>
              <a:ext cx="982889" cy="982890"/>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a:defRPr/>
              </a:pPr>
              <a:r>
                <a:rPr lang="en-US" altLang="zh-CN" sz="3200" kern="0">
                  <a:solidFill>
                    <a:srgbClr val="5F5F5F"/>
                  </a:solidFill>
                </a:rPr>
                <a:t>02</a:t>
              </a:r>
              <a:endParaRPr lang="zh-CN" altLang="en-US" sz="3200" kern="0">
                <a:solidFill>
                  <a:srgbClr val="5F5F5F"/>
                </a:solidFill>
              </a:endParaRPr>
            </a:p>
          </p:txBody>
        </p:sp>
        <p:sp>
          <p:nvSpPr>
            <p:cNvPr id="51258" name="MH_SubTitle_2"/>
            <p:cNvSpPr txBox="1">
              <a:spLocks noChangeArrowheads="1"/>
            </p:cNvSpPr>
            <p:nvPr>
              <p:custDataLst>
                <p:tags r:id="rId7"/>
              </p:custDataLst>
            </p:nvPr>
          </p:nvSpPr>
          <p:spPr bwMode="auto">
            <a:xfrm>
              <a:off x="7645107" y="2191864"/>
              <a:ext cx="1954387" cy="94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400">
                  <a:solidFill>
                    <a:srgbClr val="3B3B3B"/>
                  </a:solidFill>
                  <a:latin typeface="+mn-lt"/>
                  <a:ea typeface="+mn-ea"/>
                </a:rPr>
                <a:t>点击添加标题文字</a:t>
              </a:r>
              <a:endParaRPr lang="en-US" altLang="zh-CN" sz="1400">
                <a:solidFill>
                  <a:srgbClr val="3B3B3B"/>
                </a:solidFill>
                <a:latin typeface="+mn-lt"/>
                <a:ea typeface="+mn-ea"/>
              </a:endParaRPr>
            </a:p>
            <a:p>
              <a:pPr eaLnBrk="1" hangingPunct="1">
                <a:lnSpc>
                  <a:spcPct val="130000"/>
                </a:lnSpc>
              </a:pPr>
              <a:r>
                <a:rPr lang="zh-CN" altLang="en-US" sz="1400">
                  <a:solidFill>
                    <a:srgbClr val="3B3B3B"/>
                  </a:solidFill>
                  <a:latin typeface="+mn-lt"/>
                  <a:ea typeface="+mn-ea"/>
                </a:rPr>
                <a:t>点击添加标题文字</a:t>
              </a:r>
            </a:p>
          </p:txBody>
        </p:sp>
      </p:grpSp>
      <p:grpSp>
        <p:nvGrpSpPr>
          <p:cNvPr id="28" name="组合 27"/>
          <p:cNvGrpSpPr/>
          <p:nvPr/>
        </p:nvGrpSpPr>
        <p:grpSpPr>
          <a:xfrm>
            <a:off x="1416050" y="297996"/>
            <a:ext cx="7040872" cy="801288"/>
            <a:chOff x="1733740" y="602796"/>
            <a:chExt cx="7040872" cy="801288"/>
          </a:xfrm>
        </p:grpSpPr>
        <p:sp>
          <p:nvSpPr>
            <p:cNvPr id="29" name="文本框 28"/>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30" name="文本框 29"/>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4155534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Scale>
                                      <p:cBhvr>
                                        <p:cTn id="1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
                                        </p:tgtEl>
                                        <p:attrNameLst>
                                          <p:attrName>ppt_x</p:attrName>
                                          <p:attrName>ppt_y</p:attrName>
                                        </p:attrNameLst>
                                      </p:cBhvr>
                                    </p:animMotion>
                                    <p:animEffect transition="in" filter="fade">
                                      <p:cBhvr>
                                        <p:cTn id="15" dur="1000"/>
                                        <p:tgtEl>
                                          <p:spTgt spid="4"/>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Scale>
                                      <p:cBhvr>
                                        <p:cTn id="19"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5"/>
                                        </p:tgtEl>
                                        <p:attrNameLst>
                                          <p:attrName>ppt_x</p:attrName>
                                          <p:attrName>ppt_y</p:attrName>
                                        </p:attrNameLst>
                                      </p:cBhvr>
                                    </p:animMotion>
                                    <p:animEffect transition="in" filter="fade">
                                      <p:cBhvr>
                                        <p:cTn id="21" dur="1000"/>
                                        <p:tgtEl>
                                          <p:spTgt spid="5"/>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Scale>
                                      <p:cBhvr>
                                        <p:cTn id="2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6"/>
                                        </p:tgtEl>
                                        <p:attrNameLst>
                                          <p:attrName>ppt_x</p:attrName>
                                          <p:attrName>ppt_y</p:attrName>
                                        </p:attrNameLst>
                                      </p:cBhvr>
                                    </p:animMotion>
                                    <p:animEffect transition="in" filter="fade">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58626" y="1791833"/>
            <a:ext cx="2425435" cy="3274334"/>
            <a:chOff x="1858626" y="1791833"/>
            <a:chExt cx="2425435" cy="3274334"/>
          </a:xfrm>
        </p:grpSpPr>
        <p:sp>
          <p:nvSpPr>
            <p:cNvPr id="5" name="MH_Other_1"/>
            <p:cNvSpPr/>
            <p:nvPr>
              <p:custDataLst>
                <p:tags r:id="rId10"/>
              </p:custDataLst>
            </p:nvPr>
          </p:nvSpPr>
          <p:spPr>
            <a:xfrm>
              <a:off x="1858626" y="1791833"/>
              <a:ext cx="2425433" cy="32743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6" name="MH_Other_2"/>
            <p:cNvSpPr/>
            <p:nvPr>
              <p:custDataLst>
                <p:tags r:id="rId11"/>
              </p:custDataLst>
            </p:nvPr>
          </p:nvSpPr>
          <p:spPr>
            <a:xfrm flipH="1">
              <a:off x="3281786" y="3696511"/>
              <a:ext cx="1002275" cy="1369656"/>
            </a:xfrm>
            <a:prstGeom prst="rtTriangle">
              <a:avLst/>
            </a:prstGeom>
            <a:pattFill prst="wdUpDiag">
              <a:fgClr>
                <a:srgbClr val="FFFFFF"/>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7" name="MH_Other_3"/>
            <p:cNvSpPr/>
            <p:nvPr>
              <p:custDataLst>
                <p:tags r:id="rId12"/>
              </p:custDataLst>
            </p:nvPr>
          </p:nvSpPr>
          <p:spPr>
            <a:xfrm>
              <a:off x="2374032" y="1909538"/>
              <a:ext cx="1394624" cy="1203799"/>
            </a:xfrm>
            <a:prstGeom prst="triangl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bIns="144000" anchor="ctr">
              <a:normAutofit/>
            </a:bodyPr>
            <a:lstStyle/>
            <a:p>
              <a:pPr algn="ctr">
                <a:defRPr/>
              </a:pPr>
              <a:r>
                <a:rPr lang="en-US" altLang="zh-CN" sz="2700">
                  <a:solidFill>
                    <a:srgbClr val="FFFFFF"/>
                  </a:solidFill>
                </a:rPr>
                <a:t>01</a:t>
              </a:r>
              <a:endParaRPr lang="zh-CN" altLang="en-US" sz="2700" dirty="0">
                <a:solidFill>
                  <a:srgbClr val="FFFFFF"/>
                </a:solidFill>
              </a:endParaRPr>
            </a:p>
          </p:txBody>
        </p:sp>
        <p:sp>
          <p:nvSpPr>
            <p:cNvPr id="2054" name="MH_SubTitle_1"/>
            <p:cNvSpPr txBox="1">
              <a:spLocks noChangeArrowheads="1"/>
            </p:cNvSpPr>
            <p:nvPr>
              <p:custDataLst>
                <p:tags r:id="rId13"/>
              </p:custDataLst>
            </p:nvPr>
          </p:nvSpPr>
          <p:spPr bwMode="auto">
            <a:xfrm>
              <a:off x="1858626" y="3265173"/>
              <a:ext cx="2425433" cy="89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da-DK" altLang="zh-CN" sz="2000">
                  <a:solidFill>
                    <a:srgbClr val="FFFFFF"/>
                  </a:solidFill>
                </a:rPr>
                <a:t>LOREM IPSUM DOLOR SIT AMET</a:t>
              </a:r>
              <a:endParaRPr lang="zh-CN" altLang="en-US" sz="2000">
                <a:solidFill>
                  <a:srgbClr val="FFFFFF"/>
                </a:solidFill>
              </a:endParaRPr>
            </a:p>
          </p:txBody>
        </p:sp>
      </p:grpSp>
      <p:grpSp>
        <p:nvGrpSpPr>
          <p:cNvPr id="4" name="组合 3"/>
          <p:cNvGrpSpPr/>
          <p:nvPr/>
        </p:nvGrpSpPr>
        <p:grpSpPr>
          <a:xfrm>
            <a:off x="4874367" y="1791833"/>
            <a:ext cx="2434350" cy="3274334"/>
            <a:chOff x="4874367" y="1791833"/>
            <a:chExt cx="2434350" cy="3274334"/>
          </a:xfrm>
        </p:grpSpPr>
        <p:sp>
          <p:nvSpPr>
            <p:cNvPr id="11" name="MH_Other_4"/>
            <p:cNvSpPr/>
            <p:nvPr>
              <p:custDataLst>
                <p:tags r:id="rId6"/>
              </p:custDataLst>
            </p:nvPr>
          </p:nvSpPr>
          <p:spPr>
            <a:xfrm>
              <a:off x="4883284" y="1791833"/>
              <a:ext cx="2425433" cy="32743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2" name="MH_Other_5"/>
            <p:cNvSpPr/>
            <p:nvPr>
              <p:custDataLst>
                <p:tags r:id="rId7"/>
              </p:custDataLst>
            </p:nvPr>
          </p:nvSpPr>
          <p:spPr>
            <a:xfrm flipH="1">
              <a:off x="6292176" y="3696511"/>
              <a:ext cx="1004059" cy="1369656"/>
            </a:xfrm>
            <a:prstGeom prst="rtTriangle">
              <a:avLst/>
            </a:prstGeom>
            <a:pattFill prst="wdUpDiag">
              <a:fgClr>
                <a:srgbClr val="FFFFFF"/>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3" name="MH_Other_6"/>
            <p:cNvSpPr/>
            <p:nvPr>
              <p:custDataLst>
                <p:tags r:id="rId8"/>
              </p:custDataLst>
            </p:nvPr>
          </p:nvSpPr>
          <p:spPr>
            <a:xfrm>
              <a:off x="5398690" y="1909538"/>
              <a:ext cx="1394624" cy="1203799"/>
            </a:xfrm>
            <a:prstGeom prst="triangl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bIns="144000" anchor="ctr">
              <a:normAutofit/>
            </a:bodyPr>
            <a:lstStyle/>
            <a:p>
              <a:pPr algn="ctr">
                <a:defRPr/>
              </a:pPr>
              <a:r>
                <a:rPr lang="en-US" altLang="zh-CN" sz="2700">
                  <a:solidFill>
                    <a:srgbClr val="FFFFFF"/>
                  </a:solidFill>
                </a:rPr>
                <a:t>02</a:t>
              </a:r>
              <a:endParaRPr lang="zh-CN" altLang="en-US" sz="2700" dirty="0">
                <a:solidFill>
                  <a:srgbClr val="FFFFFF"/>
                </a:solidFill>
              </a:endParaRPr>
            </a:p>
          </p:txBody>
        </p:sp>
        <p:sp>
          <p:nvSpPr>
            <p:cNvPr id="2058" name="MH_SubTitle_2"/>
            <p:cNvSpPr txBox="1">
              <a:spLocks noChangeArrowheads="1"/>
            </p:cNvSpPr>
            <p:nvPr>
              <p:custDataLst>
                <p:tags r:id="rId9"/>
              </p:custDataLst>
            </p:nvPr>
          </p:nvSpPr>
          <p:spPr bwMode="auto">
            <a:xfrm>
              <a:off x="4874367" y="3265173"/>
              <a:ext cx="2425433" cy="89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da-DK" altLang="zh-CN" sz="2000" dirty="0">
                  <a:solidFill>
                    <a:srgbClr val="FFFFFF"/>
                  </a:solidFill>
                </a:rPr>
                <a:t>LOREM IPSUM DOLOR SIT AMET</a:t>
              </a:r>
              <a:endParaRPr lang="zh-CN" altLang="en-US" sz="2000" dirty="0">
                <a:solidFill>
                  <a:srgbClr val="FFFFFF"/>
                </a:solidFill>
              </a:endParaRPr>
            </a:p>
          </p:txBody>
        </p:sp>
      </p:grpSp>
      <p:grpSp>
        <p:nvGrpSpPr>
          <p:cNvPr id="8" name="组合 7"/>
          <p:cNvGrpSpPr/>
          <p:nvPr/>
        </p:nvGrpSpPr>
        <p:grpSpPr>
          <a:xfrm>
            <a:off x="7888325" y="1791833"/>
            <a:ext cx="2445051" cy="3274334"/>
            <a:chOff x="7888325" y="1791833"/>
            <a:chExt cx="2445051" cy="3274334"/>
          </a:xfrm>
        </p:grpSpPr>
        <p:sp>
          <p:nvSpPr>
            <p:cNvPr id="17" name="MH_Other_7"/>
            <p:cNvSpPr/>
            <p:nvPr>
              <p:custDataLst>
                <p:tags r:id="rId2"/>
              </p:custDataLst>
            </p:nvPr>
          </p:nvSpPr>
          <p:spPr>
            <a:xfrm>
              <a:off x="7907942" y="1791833"/>
              <a:ext cx="2425433" cy="32743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8" name="MH_Other_8"/>
            <p:cNvSpPr/>
            <p:nvPr>
              <p:custDataLst>
                <p:tags r:id="rId3"/>
              </p:custDataLst>
            </p:nvPr>
          </p:nvSpPr>
          <p:spPr>
            <a:xfrm flipH="1">
              <a:off x="9331101" y="3696511"/>
              <a:ext cx="1002275" cy="1369656"/>
            </a:xfrm>
            <a:prstGeom prst="rtTriangle">
              <a:avLst/>
            </a:prstGeom>
            <a:pattFill prst="wdUpDiag">
              <a:fgClr>
                <a:srgbClr val="FFFFFF"/>
              </a:fgClr>
              <a:bgClr>
                <a:schemeClr val="accent3"/>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9" name="MH_Other_9"/>
            <p:cNvSpPr/>
            <p:nvPr>
              <p:custDataLst>
                <p:tags r:id="rId4"/>
              </p:custDataLst>
            </p:nvPr>
          </p:nvSpPr>
          <p:spPr>
            <a:xfrm>
              <a:off x="8423348" y="1909538"/>
              <a:ext cx="1394624" cy="1203799"/>
            </a:xfrm>
            <a:prstGeom prst="triangl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bIns="144000" anchor="ctr">
              <a:normAutofit/>
            </a:bodyPr>
            <a:lstStyle/>
            <a:p>
              <a:pPr algn="ctr">
                <a:defRPr/>
              </a:pPr>
              <a:r>
                <a:rPr lang="en-US" altLang="zh-CN" sz="2700">
                  <a:solidFill>
                    <a:srgbClr val="FFFFFF"/>
                  </a:solidFill>
                </a:rPr>
                <a:t>03</a:t>
              </a:r>
              <a:endParaRPr lang="zh-CN" altLang="en-US" sz="2700" dirty="0">
                <a:solidFill>
                  <a:srgbClr val="FFFFFF"/>
                </a:solidFill>
              </a:endParaRPr>
            </a:p>
          </p:txBody>
        </p:sp>
        <p:sp>
          <p:nvSpPr>
            <p:cNvPr id="2062" name="MH_SubTitle_3"/>
            <p:cNvSpPr txBox="1">
              <a:spLocks noChangeArrowheads="1"/>
            </p:cNvSpPr>
            <p:nvPr>
              <p:custDataLst>
                <p:tags r:id="rId5"/>
              </p:custDataLst>
            </p:nvPr>
          </p:nvSpPr>
          <p:spPr bwMode="auto">
            <a:xfrm>
              <a:off x="7888325" y="3265173"/>
              <a:ext cx="2425433" cy="89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da-DK" altLang="zh-CN" sz="2000">
                  <a:solidFill>
                    <a:srgbClr val="FFFFFF"/>
                  </a:solidFill>
                </a:rPr>
                <a:t>LOREM IPSUM DOLOR SIT AMET</a:t>
              </a:r>
              <a:endParaRPr lang="zh-CN" altLang="en-US" sz="2000">
                <a:solidFill>
                  <a:srgbClr val="FFFFFF"/>
                </a:solidFill>
              </a:endParaRPr>
            </a:p>
          </p:txBody>
        </p:sp>
      </p:grpSp>
      <p:grpSp>
        <p:nvGrpSpPr>
          <p:cNvPr id="16" name="组合 15"/>
          <p:cNvGrpSpPr/>
          <p:nvPr/>
        </p:nvGrpSpPr>
        <p:grpSpPr>
          <a:xfrm>
            <a:off x="1416050" y="297996"/>
            <a:ext cx="7040872" cy="801288"/>
            <a:chOff x="1733740" y="602796"/>
            <a:chExt cx="7040872" cy="801288"/>
          </a:xfrm>
        </p:grpSpPr>
        <p:sp>
          <p:nvSpPr>
            <p:cNvPr id="20" name="文本框 19"/>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1" name="文本框 20"/>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42492309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3395664" y="22494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2"/>
            </p:custDataLst>
          </p:nvPr>
        </p:nvCxnSpPr>
        <p:spPr>
          <a:xfrm>
            <a:off x="3395664" y="41798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3395663" y="2484439"/>
            <a:ext cx="1814512" cy="1462087"/>
          </a:xfrm>
          <a:prstGeom prst="rect">
            <a:avLst/>
          </a:prstGeom>
          <a:noFill/>
        </p:spPr>
        <p:txBody>
          <a:bodyPr lIns="0" tIns="0" rIns="0" bIns="0" anchor="ctr"/>
          <a:lstStyle>
            <a:defPPr>
              <a:defRPr lang="zh-CN"/>
            </a:defPPr>
            <a:lvl1pPr algn="ctr">
              <a:defRPr sz="9600" b="1" spc="-500">
                <a:solidFill>
                  <a:srgbClr val="005C95"/>
                </a:solidFill>
                <a:latin typeface="Arial" panose="020B0604020202020204" pitchFamily="34" charset="0"/>
                <a:ea typeface="微软雅黑" panose="020B0503020204020204" pitchFamily="34" charset="-122"/>
              </a:defRPr>
            </a:lvl1pPr>
          </a:lstStyle>
          <a:p>
            <a:r>
              <a:rPr lang="en-US" altLang="zh-CN" dirty="0"/>
              <a:t>03</a:t>
            </a:r>
            <a:endParaRPr lang="zh-CN" altLang="en-US" dirty="0"/>
          </a:p>
        </p:txBody>
      </p:sp>
      <p:sp>
        <p:nvSpPr>
          <p:cNvPr id="5" name="文本框 8"/>
          <p:cNvSpPr txBox="1">
            <a:spLocks noChangeArrowheads="1"/>
          </p:cNvSpPr>
          <p:nvPr>
            <p:custDataLst>
              <p:tags r:id="rId4"/>
            </p:custDataLst>
          </p:nvPr>
        </p:nvSpPr>
        <p:spPr bwMode="auto">
          <a:xfrm>
            <a:off x="5222875" y="2883694"/>
            <a:ext cx="3438525" cy="6635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defRPr sz="2400" b="1">
                <a:solidFill>
                  <a:schemeClr val="tx1">
                    <a:lumMod val="65000"/>
                    <a:lumOff val="35000"/>
                  </a:schemeClr>
                </a:solidFill>
                <a:cs typeface="Arial" panose="020B0604020202020204" pitchFamily="34" charset="0"/>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t>标题文字添加此处</a:t>
            </a:r>
          </a:p>
        </p:txBody>
      </p:sp>
    </p:spTree>
    <p:extLst>
      <p:ext uri="{BB962C8B-B14F-4D97-AF65-F5344CB8AC3E}">
        <p14:creationId xmlns:p14="http://schemas.microsoft.com/office/powerpoint/2010/main" val="27755551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ppt_x</p:attrName>
                                        </p:attrNameLst>
                                      </p:cBhvr>
                                      <p:tavLst>
                                        <p:tav tm="0">
                                          <p:val>
                                            <p:strVal val="#ppt_x-#ppt_w*1.125000"/>
                                          </p:val>
                                        </p:tav>
                                        <p:tav tm="100000">
                                          <p:val>
                                            <p:strVal val="#ppt_x"/>
                                          </p:val>
                                        </p:tav>
                                      </p:tavLst>
                                    </p:anim>
                                    <p:animEffect transition="in" filter="wipe(righ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8"/>
          </p:nvPr>
        </p:nvPicPr>
        <p:blipFill>
          <a:blip r:embed="rId3" cstate="print">
            <a:extLst>
              <a:ext uri="{28A0092B-C50C-407E-A947-70E740481C1C}">
                <a14:useLocalDpi xmlns:a14="http://schemas.microsoft.com/office/drawing/2010/main" val="0"/>
              </a:ext>
            </a:extLst>
          </a:blip>
          <a:srcRect l="11632" r="11632"/>
          <a:stretch>
            <a:fillRect/>
          </a:stretch>
        </p:blipFill>
        <p:spPr/>
      </p:pic>
      <p:pic>
        <p:nvPicPr>
          <p:cNvPr id="20" name="图片占位符 19"/>
          <p:cNvPicPr>
            <a:picLocks noGrp="1" noChangeAspect="1"/>
          </p:cNvPicPr>
          <p:nvPr>
            <p:ph type="pic" sz="quarter" idx="19"/>
          </p:nvPr>
        </p:nvPicPr>
        <p:blipFill>
          <a:blip r:embed="rId4">
            <a:extLst>
              <a:ext uri="{28A0092B-C50C-407E-A947-70E740481C1C}">
                <a14:useLocalDpi xmlns:a14="http://schemas.microsoft.com/office/drawing/2010/main" val="0"/>
              </a:ext>
            </a:extLst>
          </a:blip>
          <a:srcRect l="18059" r="18059"/>
          <a:stretch>
            <a:fillRect/>
          </a:stretch>
        </p:blipFill>
        <p:spPr/>
      </p:pic>
      <p:pic>
        <p:nvPicPr>
          <p:cNvPr id="22" name="图片占位符 21"/>
          <p:cNvPicPr>
            <a:picLocks noGrp="1" noChangeAspect="1"/>
          </p:cNvPicPr>
          <p:nvPr>
            <p:ph type="pic" sz="quarter" idx="20"/>
          </p:nvPr>
        </p:nvPicPr>
        <p:blipFill>
          <a:blip r:embed="rId5" cstate="print">
            <a:extLst>
              <a:ext uri="{28A0092B-C50C-407E-A947-70E740481C1C}">
                <a14:useLocalDpi xmlns:a14="http://schemas.microsoft.com/office/drawing/2010/main" val="0"/>
              </a:ext>
            </a:extLst>
          </a:blip>
          <a:srcRect l="14030" r="14030"/>
          <a:stretch>
            <a:fillRect/>
          </a:stretch>
        </p:blipFill>
        <p:spPr/>
      </p:pic>
      <p:grpSp>
        <p:nvGrpSpPr>
          <p:cNvPr id="5" name="组合 4"/>
          <p:cNvGrpSpPr/>
          <p:nvPr/>
        </p:nvGrpSpPr>
        <p:grpSpPr>
          <a:xfrm>
            <a:off x="1416050" y="297996"/>
            <a:ext cx="7040872" cy="801288"/>
            <a:chOff x="1733740" y="602796"/>
            <a:chExt cx="7040872" cy="801288"/>
          </a:xfrm>
        </p:grpSpPr>
        <p:sp>
          <p:nvSpPr>
            <p:cNvPr id="6" name="文本框 5"/>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7" name="文本框 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
        <p:nvSpPr>
          <p:cNvPr id="17" name="矩形 16"/>
          <p:cNvSpPr/>
          <p:nvPr/>
        </p:nvSpPr>
        <p:spPr>
          <a:xfrm>
            <a:off x="1579109" y="4702453"/>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18" name="矩形 17"/>
          <p:cNvSpPr/>
          <p:nvPr/>
        </p:nvSpPr>
        <p:spPr>
          <a:xfrm>
            <a:off x="4883427" y="4702453"/>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19" name="矩形 18"/>
          <p:cNvSpPr/>
          <p:nvPr/>
        </p:nvSpPr>
        <p:spPr>
          <a:xfrm>
            <a:off x="8187745" y="4702453"/>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Tree>
    <p:extLst>
      <p:ext uri="{BB962C8B-B14F-4D97-AF65-F5344CB8AC3E}">
        <p14:creationId xmlns:p14="http://schemas.microsoft.com/office/powerpoint/2010/main" val="4279937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strips(downLeft)">
                                      <p:cBhvr>
                                        <p:cTn id="10" dur="500"/>
                                        <p:tgtEl>
                                          <p:spTgt spid="20"/>
                                        </p:tgtEl>
                                      </p:cBhvr>
                                    </p:animEffect>
                                  </p:childTnLst>
                                </p:cTn>
                              </p:par>
                              <p:par>
                                <p:cTn id="11" presetID="18" presetClass="entr" presetSubtype="12"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strips(downLeft)">
                                      <p:cBhvr>
                                        <p:cTn id="13" dur="500"/>
                                        <p:tgtEl>
                                          <p:spTgt spid="22"/>
                                        </p:tgtEl>
                                      </p:cBhvr>
                                    </p:animEffect>
                                  </p:childTnLst>
                                </p:cTn>
                              </p:par>
                            </p:childTnLst>
                          </p:cTn>
                        </p:par>
                        <p:par>
                          <p:cTn id="14" fill="hold">
                            <p:stCondLst>
                              <p:cond delay="500"/>
                            </p:stCondLst>
                            <p:childTnLst>
                              <p:par>
                                <p:cTn id="15" presetID="31"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fltVal val="0"/>
                                          </p:val>
                                        </p:tav>
                                        <p:tav tm="100000">
                                          <p:val>
                                            <p:strVal val="#ppt_w"/>
                                          </p:val>
                                        </p:tav>
                                      </p:tavLst>
                                    </p:anim>
                                    <p:anim calcmode="lin" valueType="num">
                                      <p:cBhvr>
                                        <p:cTn id="18" dur="1000" fill="hold"/>
                                        <p:tgtEl>
                                          <p:spTgt spid="17"/>
                                        </p:tgtEl>
                                        <p:attrNameLst>
                                          <p:attrName>ppt_h</p:attrName>
                                        </p:attrNameLst>
                                      </p:cBhvr>
                                      <p:tavLst>
                                        <p:tav tm="0">
                                          <p:val>
                                            <p:fltVal val="0"/>
                                          </p:val>
                                        </p:tav>
                                        <p:tav tm="100000">
                                          <p:val>
                                            <p:strVal val="#ppt_h"/>
                                          </p:val>
                                        </p:tav>
                                      </p:tavLst>
                                    </p:anim>
                                    <p:anim calcmode="lin" valueType="num">
                                      <p:cBhvr>
                                        <p:cTn id="19" dur="1000" fill="hold"/>
                                        <p:tgtEl>
                                          <p:spTgt spid="17"/>
                                        </p:tgtEl>
                                        <p:attrNameLst>
                                          <p:attrName>style.rotation</p:attrName>
                                        </p:attrNameLst>
                                      </p:cBhvr>
                                      <p:tavLst>
                                        <p:tav tm="0">
                                          <p:val>
                                            <p:fltVal val="90"/>
                                          </p:val>
                                        </p:tav>
                                        <p:tav tm="100000">
                                          <p:val>
                                            <p:fltVal val="0"/>
                                          </p:val>
                                        </p:tav>
                                      </p:tavLst>
                                    </p:anim>
                                    <p:animEffect transition="in" filter="fade">
                                      <p:cBhvr>
                                        <p:cTn id="20" dur="1000"/>
                                        <p:tgtEl>
                                          <p:spTgt spid="17"/>
                                        </p:tgtEl>
                                      </p:cBhvr>
                                    </p:animEffect>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childTnLst>
                          </p:cTn>
                        </p:par>
                        <p:par>
                          <p:cTn id="28" fill="hold">
                            <p:stCondLst>
                              <p:cond delay="2500"/>
                            </p:stCondLst>
                            <p:childTnLst>
                              <p:par>
                                <p:cTn id="29" presetID="31"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416050" y="297996"/>
            <a:ext cx="7040872" cy="801288"/>
            <a:chOff x="1733740" y="602796"/>
            <a:chExt cx="7040872" cy="801288"/>
          </a:xfrm>
        </p:grpSpPr>
        <p:sp>
          <p:nvSpPr>
            <p:cNvPr id="17" name="文本框 16"/>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18" name="文本框 17"/>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grpSp>
        <p:nvGrpSpPr>
          <p:cNvPr id="3" name="组合 2"/>
          <p:cNvGrpSpPr/>
          <p:nvPr/>
        </p:nvGrpSpPr>
        <p:grpSpPr>
          <a:xfrm>
            <a:off x="2094253" y="2251900"/>
            <a:ext cx="2399619" cy="2822390"/>
            <a:chOff x="2094253" y="2251900"/>
            <a:chExt cx="2399619" cy="2822390"/>
          </a:xfrm>
        </p:grpSpPr>
        <p:cxnSp>
          <p:nvCxnSpPr>
            <p:cNvPr id="4" name="MH_Other_1"/>
            <p:cNvCxnSpPr/>
            <p:nvPr>
              <p:custDataLst>
                <p:tags r:id="rId8"/>
              </p:custDataLst>
            </p:nvPr>
          </p:nvCxnSpPr>
          <p:spPr bwMode="auto">
            <a:xfrm>
              <a:off x="2591990" y="3528984"/>
              <a:ext cx="1548000" cy="0"/>
            </a:xfrm>
            <a:prstGeom prst="line">
              <a:avLst/>
            </a:prstGeom>
            <a:solidFill>
              <a:srgbClr val="49ACC1"/>
            </a:solidFill>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9"/>
              </p:custDataLst>
            </p:nvPr>
          </p:nvSpPr>
          <p:spPr>
            <a:xfrm rot="18925946">
              <a:off x="2888058" y="3623914"/>
              <a:ext cx="812010" cy="609008"/>
            </a:xfrm>
            <a:prstGeom prst="notchedRightArrow">
              <a:avLst>
                <a:gd name="adj1" fmla="val 46829"/>
                <a:gd name="adj2" fmla="val 5000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A</a:t>
              </a:r>
              <a:endParaRPr lang="zh-CN" altLang="en-US" dirty="0">
                <a:solidFill>
                  <a:srgbClr val="FEFFFF"/>
                </a:solidFill>
              </a:endParaRPr>
            </a:p>
          </p:txBody>
        </p:sp>
        <p:sp>
          <p:nvSpPr>
            <p:cNvPr id="10" name="MH_SubTitle_1"/>
            <p:cNvSpPr/>
            <p:nvPr>
              <p:custDataLst>
                <p:tags r:id="rId10"/>
              </p:custDataLst>
            </p:nvPr>
          </p:nvSpPr>
          <p:spPr>
            <a:xfrm>
              <a:off x="2591990" y="2251900"/>
              <a:ext cx="1548000" cy="1173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rgbClr val="FEFFFF"/>
                  </a:solidFill>
                </a:rPr>
                <a:t>标题文字添加此处</a:t>
              </a:r>
            </a:p>
          </p:txBody>
        </p:sp>
        <p:sp>
          <p:nvSpPr>
            <p:cNvPr id="19" name="矩形 18"/>
            <p:cNvSpPr/>
            <p:nvPr/>
          </p:nvSpPr>
          <p:spPr>
            <a:xfrm>
              <a:off x="2094253" y="4430268"/>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5" name="组合 4"/>
          <p:cNvGrpSpPr/>
          <p:nvPr/>
        </p:nvGrpSpPr>
        <p:grpSpPr>
          <a:xfrm>
            <a:off x="4824264" y="2251900"/>
            <a:ext cx="2399619" cy="2822390"/>
            <a:chOff x="4824264" y="2251900"/>
            <a:chExt cx="2399619" cy="2822390"/>
          </a:xfrm>
        </p:grpSpPr>
        <p:cxnSp>
          <p:nvCxnSpPr>
            <p:cNvPr id="13" name="MH_Other_3"/>
            <p:cNvCxnSpPr/>
            <p:nvPr>
              <p:custDataLst>
                <p:tags r:id="rId5"/>
              </p:custDataLst>
            </p:nvPr>
          </p:nvCxnSpPr>
          <p:spPr bwMode="auto">
            <a:xfrm>
              <a:off x="5322001" y="3528984"/>
              <a:ext cx="1548000" cy="0"/>
            </a:xfrm>
            <a:prstGeom prst="line">
              <a:avLst/>
            </a:prstGeom>
            <a:solidFill>
              <a:srgbClr val="BAD328"/>
            </a:solidFill>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MH_Other_4"/>
            <p:cNvSpPr/>
            <p:nvPr>
              <p:custDataLst>
                <p:tags r:id="rId6"/>
              </p:custDataLst>
            </p:nvPr>
          </p:nvSpPr>
          <p:spPr>
            <a:xfrm rot="18925946">
              <a:off x="5618069" y="3623914"/>
              <a:ext cx="812010" cy="609008"/>
            </a:xfrm>
            <a:prstGeom prst="notchedRightArrow">
              <a:avLst>
                <a:gd name="adj1" fmla="val 46829"/>
                <a:gd name="adj2" fmla="val 50000"/>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B</a:t>
              </a:r>
              <a:endParaRPr lang="zh-CN" altLang="en-US" dirty="0">
                <a:solidFill>
                  <a:srgbClr val="FEFFFF"/>
                </a:solidFill>
              </a:endParaRPr>
            </a:p>
          </p:txBody>
        </p:sp>
        <p:sp>
          <p:nvSpPr>
            <p:cNvPr id="15" name="MH_SubTitle_2"/>
            <p:cNvSpPr/>
            <p:nvPr>
              <p:custDataLst>
                <p:tags r:id="rId7"/>
              </p:custDataLst>
            </p:nvPr>
          </p:nvSpPr>
          <p:spPr>
            <a:xfrm>
              <a:off x="5322001" y="2251900"/>
              <a:ext cx="1548000" cy="11733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rgbClr val="FEFFFF"/>
                  </a:solidFill>
                </a:rPr>
                <a:t>标题文字添加此处</a:t>
              </a:r>
            </a:p>
          </p:txBody>
        </p:sp>
        <p:sp>
          <p:nvSpPr>
            <p:cNvPr id="20" name="矩形 19"/>
            <p:cNvSpPr/>
            <p:nvPr/>
          </p:nvSpPr>
          <p:spPr>
            <a:xfrm>
              <a:off x="4824264" y="4430268"/>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7" name="组合 6"/>
          <p:cNvGrpSpPr/>
          <p:nvPr/>
        </p:nvGrpSpPr>
        <p:grpSpPr>
          <a:xfrm>
            <a:off x="7626201" y="2251900"/>
            <a:ext cx="2399619" cy="2822390"/>
            <a:chOff x="7626201" y="2251900"/>
            <a:chExt cx="2399619" cy="2822390"/>
          </a:xfrm>
        </p:grpSpPr>
        <p:cxnSp>
          <p:nvCxnSpPr>
            <p:cNvPr id="21" name="MH_Other_5"/>
            <p:cNvCxnSpPr/>
            <p:nvPr>
              <p:custDataLst>
                <p:tags r:id="rId2"/>
              </p:custDataLst>
            </p:nvPr>
          </p:nvCxnSpPr>
          <p:spPr bwMode="auto">
            <a:xfrm>
              <a:off x="8052011" y="3528984"/>
              <a:ext cx="1548000" cy="0"/>
            </a:xfrm>
            <a:prstGeom prst="line">
              <a:avLst/>
            </a:prstGeom>
            <a:solidFill>
              <a:srgbClr val="40C2A2"/>
            </a:solidFill>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MH_Other_6"/>
            <p:cNvSpPr/>
            <p:nvPr>
              <p:custDataLst>
                <p:tags r:id="rId3"/>
              </p:custDataLst>
            </p:nvPr>
          </p:nvSpPr>
          <p:spPr>
            <a:xfrm rot="18925946">
              <a:off x="8348079" y="3623914"/>
              <a:ext cx="812010" cy="609008"/>
            </a:xfrm>
            <a:prstGeom prst="notchedRightArrow">
              <a:avLst>
                <a:gd name="adj1" fmla="val 46829"/>
                <a:gd name="adj2" fmla="val 50000"/>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C</a:t>
              </a:r>
              <a:endParaRPr lang="zh-CN" altLang="en-US" dirty="0">
                <a:solidFill>
                  <a:srgbClr val="FEFFFF"/>
                </a:solidFill>
              </a:endParaRPr>
            </a:p>
          </p:txBody>
        </p:sp>
        <p:sp>
          <p:nvSpPr>
            <p:cNvPr id="23" name="MH_SubTitle_3"/>
            <p:cNvSpPr/>
            <p:nvPr>
              <p:custDataLst>
                <p:tags r:id="rId4"/>
              </p:custDataLst>
            </p:nvPr>
          </p:nvSpPr>
          <p:spPr>
            <a:xfrm>
              <a:off x="8052011" y="2251900"/>
              <a:ext cx="1548000" cy="1173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rgbClr val="FEFFFF"/>
                  </a:solidFill>
                </a:rPr>
                <a:t>标题文字添加此处</a:t>
              </a:r>
            </a:p>
          </p:txBody>
        </p:sp>
        <p:sp>
          <p:nvSpPr>
            <p:cNvPr id="24" name="矩形 23"/>
            <p:cNvSpPr/>
            <p:nvPr/>
          </p:nvSpPr>
          <p:spPr>
            <a:xfrm>
              <a:off x="7626201" y="4430268"/>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spTree>
    <p:custDataLst>
      <p:tags r:id="rId1"/>
    </p:custDataLst>
    <p:extLst>
      <p:ext uri="{BB962C8B-B14F-4D97-AF65-F5344CB8AC3E}">
        <p14:creationId xmlns:p14="http://schemas.microsoft.com/office/powerpoint/2010/main" val="3332042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416050" y="297996"/>
            <a:ext cx="7040872" cy="801288"/>
            <a:chOff x="1733740" y="602796"/>
            <a:chExt cx="7040872" cy="801288"/>
          </a:xfrm>
        </p:grpSpPr>
        <p:sp>
          <p:nvSpPr>
            <p:cNvPr id="19" name="文本框 18"/>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0" name="文本框 19"/>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grpSp>
        <p:nvGrpSpPr>
          <p:cNvPr id="3" name="组合 2"/>
          <p:cNvGrpSpPr/>
          <p:nvPr/>
        </p:nvGrpSpPr>
        <p:grpSpPr>
          <a:xfrm>
            <a:off x="2272005" y="1610178"/>
            <a:ext cx="1544054" cy="3412621"/>
            <a:chOff x="2272005" y="1610178"/>
            <a:chExt cx="1544054" cy="3412621"/>
          </a:xfrm>
        </p:grpSpPr>
        <p:sp>
          <p:nvSpPr>
            <p:cNvPr id="25" name="MH_Other_1"/>
            <p:cNvSpPr/>
            <p:nvPr>
              <p:custDataLst>
                <p:tags r:id="rId11"/>
              </p:custDataLst>
            </p:nvPr>
          </p:nvSpPr>
          <p:spPr>
            <a:xfrm rot="1800000">
              <a:off x="3240088" y="1849892"/>
              <a:ext cx="419100" cy="739775"/>
            </a:xfrm>
            <a:custGeom>
              <a:avLst/>
              <a:gdLst>
                <a:gd name="connsiteX0" fmla="*/ 0 w 419700"/>
                <a:gd name="connsiteY0" fmla="*/ 234000 h 740426"/>
                <a:gd name="connsiteX1" fmla="*/ 405300 w 419700"/>
                <a:gd name="connsiteY1" fmla="*/ 0 h 740426"/>
                <a:gd name="connsiteX2" fmla="*/ 419700 w 419700"/>
                <a:gd name="connsiteY2" fmla="*/ 24942 h 740426"/>
                <a:gd name="connsiteX3" fmla="*/ 231171 w 419700"/>
                <a:gd name="connsiteY3" fmla="*/ 133789 h 740426"/>
                <a:gd name="connsiteX4" fmla="*/ 231171 w 419700"/>
                <a:gd name="connsiteY4" fmla="*/ 740426 h 740426"/>
                <a:gd name="connsiteX5" fmla="*/ 202371 w 419700"/>
                <a:gd name="connsiteY5" fmla="*/ 740426 h 740426"/>
                <a:gd name="connsiteX6" fmla="*/ 202371 w 419700"/>
                <a:gd name="connsiteY6" fmla="*/ 150417 h 740426"/>
                <a:gd name="connsiteX7" fmla="*/ 14400 w 419700"/>
                <a:gd name="connsiteY7" fmla="*/ 258942 h 74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700" h="740426">
                  <a:moveTo>
                    <a:pt x="0" y="234000"/>
                  </a:moveTo>
                  <a:lnTo>
                    <a:pt x="405300" y="0"/>
                  </a:lnTo>
                  <a:lnTo>
                    <a:pt x="419700" y="24942"/>
                  </a:lnTo>
                  <a:lnTo>
                    <a:pt x="231171" y="133789"/>
                  </a:lnTo>
                  <a:lnTo>
                    <a:pt x="231171" y="740426"/>
                  </a:lnTo>
                  <a:lnTo>
                    <a:pt x="202371" y="740426"/>
                  </a:lnTo>
                  <a:lnTo>
                    <a:pt x="202371" y="150417"/>
                  </a:lnTo>
                  <a:lnTo>
                    <a:pt x="14400" y="2589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052" name="MH_Other_2"/>
            <p:cNvSpPr txBox="1">
              <a:spLocks noChangeArrowheads="1"/>
            </p:cNvSpPr>
            <p:nvPr>
              <p:custDataLst>
                <p:tags r:id="rId12"/>
              </p:custDataLst>
            </p:nvPr>
          </p:nvSpPr>
          <p:spPr bwMode="auto">
            <a:xfrm>
              <a:off x="3335338" y="1610178"/>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tx1">
                      <a:lumMod val="75000"/>
                      <a:lumOff val="25000"/>
                    </a:schemeClr>
                  </a:solidFill>
                  <a:latin typeface="+mn-lt"/>
                </a:rPr>
                <a:t>A</a:t>
              </a:r>
              <a:endParaRPr lang="zh-CN" altLang="en-US" sz="2800" b="1" dirty="0">
                <a:solidFill>
                  <a:schemeClr val="tx1">
                    <a:lumMod val="75000"/>
                    <a:lumOff val="25000"/>
                  </a:schemeClr>
                </a:solidFill>
                <a:latin typeface="+mn-lt"/>
              </a:endParaRPr>
            </a:p>
          </p:txBody>
        </p:sp>
        <p:sp>
          <p:nvSpPr>
            <p:cNvPr id="8" name="MH_SubTitle_1"/>
            <p:cNvSpPr/>
            <p:nvPr>
              <p:custDataLst>
                <p:tags r:id="rId13"/>
              </p:custDataLst>
            </p:nvPr>
          </p:nvSpPr>
          <p:spPr>
            <a:xfrm>
              <a:off x="2349501" y="2497592"/>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chemeClr val="tx1">
                      <a:lumMod val="75000"/>
                      <a:lumOff val="25000"/>
                    </a:schemeClr>
                  </a:solidFill>
                </a:rPr>
                <a:t>LOREM</a:t>
              </a:r>
              <a:endParaRPr lang="zh-CN" altLang="en-US" sz="2000" dirty="0">
                <a:solidFill>
                  <a:schemeClr val="tx1">
                    <a:lumMod val="75000"/>
                    <a:lumOff val="25000"/>
                  </a:schemeClr>
                </a:solidFill>
              </a:endParaRPr>
            </a:p>
          </p:txBody>
        </p:sp>
        <p:sp>
          <p:nvSpPr>
            <p:cNvPr id="21" name="矩形 20"/>
            <p:cNvSpPr/>
            <p:nvPr/>
          </p:nvSpPr>
          <p:spPr>
            <a:xfrm>
              <a:off x="2272005" y="4044070"/>
              <a:ext cx="154405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4" name="组合 3"/>
          <p:cNvGrpSpPr/>
          <p:nvPr/>
        </p:nvGrpSpPr>
        <p:grpSpPr>
          <a:xfrm>
            <a:off x="4164459" y="1610178"/>
            <a:ext cx="1652141" cy="3412621"/>
            <a:chOff x="4164459" y="1610178"/>
            <a:chExt cx="1652141" cy="3412621"/>
          </a:xfrm>
        </p:grpSpPr>
        <p:sp>
          <p:nvSpPr>
            <p:cNvPr id="27" name="MH_Other_3"/>
            <p:cNvSpPr/>
            <p:nvPr>
              <p:custDataLst>
                <p:tags r:id="rId8"/>
              </p:custDataLst>
            </p:nvPr>
          </p:nvSpPr>
          <p:spPr>
            <a:xfrm rot="16200000">
              <a:off x="5266531" y="2001497"/>
              <a:ext cx="554038" cy="546100"/>
            </a:xfrm>
            <a:custGeom>
              <a:avLst/>
              <a:gdLst>
                <a:gd name="connsiteX0" fmla="*/ 554163 w 554163"/>
                <a:gd name="connsiteY0" fmla="*/ 77955 h 545955"/>
                <a:gd name="connsiteX1" fmla="*/ 554163 w 554163"/>
                <a:gd name="connsiteY1" fmla="*/ 545955 h 545955"/>
                <a:gd name="connsiteX2" fmla="*/ 525363 w 554163"/>
                <a:gd name="connsiteY2" fmla="*/ 545955 h 545955"/>
                <a:gd name="connsiteX3" fmla="*/ 525363 w 554163"/>
                <a:gd name="connsiteY3" fmla="*/ 328260 h 545955"/>
                <a:gd name="connsiteX4" fmla="*/ 0 w 554163"/>
                <a:gd name="connsiteY4" fmla="*/ 24942 h 545955"/>
                <a:gd name="connsiteX5" fmla="*/ 14400 w 554163"/>
                <a:gd name="connsiteY5" fmla="*/ 0 h 545955"/>
                <a:gd name="connsiteX6" fmla="*/ 525363 w 554163"/>
                <a:gd name="connsiteY6" fmla="*/ 295005 h 545955"/>
                <a:gd name="connsiteX7" fmla="*/ 525363 w 554163"/>
                <a:gd name="connsiteY7" fmla="*/ 77955 h 5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163" h="545955">
                  <a:moveTo>
                    <a:pt x="554163" y="77955"/>
                  </a:moveTo>
                  <a:lnTo>
                    <a:pt x="554163" y="545955"/>
                  </a:lnTo>
                  <a:lnTo>
                    <a:pt x="525363" y="545955"/>
                  </a:lnTo>
                  <a:lnTo>
                    <a:pt x="525363" y="328260"/>
                  </a:lnTo>
                  <a:lnTo>
                    <a:pt x="0" y="24942"/>
                  </a:lnTo>
                  <a:lnTo>
                    <a:pt x="14400" y="0"/>
                  </a:lnTo>
                  <a:lnTo>
                    <a:pt x="525363" y="295005"/>
                  </a:lnTo>
                  <a:lnTo>
                    <a:pt x="525363" y="779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055" name="MH_Other_4"/>
            <p:cNvSpPr txBox="1">
              <a:spLocks noChangeArrowheads="1"/>
            </p:cNvSpPr>
            <p:nvPr>
              <p:custDataLst>
                <p:tags r:id="rId9"/>
              </p:custDataLst>
            </p:nvPr>
          </p:nvSpPr>
          <p:spPr bwMode="auto">
            <a:xfrm>
              <a:off x="5348288" y="1610178"/>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tx1">
                      <a:lumMod val="75000"/>
                      <a:lumOff val="25000"/>
                    </a:schemeClr>
                  </a:solidFill>
                  <a:latin typeface="+mn-lt"/>
                </a:rPr>
                <a:t>B</a:t>
              </a:r>
              <a:endParaRPr lang="zh-CN" altLang="en-US" sz="2800" b="1">
                <a:solidFill>
                  <a:schemeClr val="tx1">
                    <a:lumMod val="75000"/>
                    <a:lumOff val="25000"/>
                  </a:schemeClr>
                </a:solidFill>
                <a:latin typeface="+mn-lt"/>
              </a:endParaRPr>
            </a:p>
          </p:txBody>
        </p:sp>
        <p:sp>
          <p:nvSpPr>
            <p:cNvPr id="13" name="MH_SubTitle_2"/>
            <p:cNvSpPr/>
            <p:nvPr>
              <p:custDataLst>
                <p:tags r:id="rId10"/>
              </p:custDataLst>
            </p:nvPr>
          </p:nvSpPr>
          <p:spPr>
            <a:xfrm>
              <a:off x="4362451" y="2497592"/>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lumMod val="75000"/>
                      <a:lumOff val="25000"/>
                    </a:schemeClr>
                  </a:solidFill>
                </a:rPr>
                <a:t>LOREM</a:t>
              </a:r>
              <a:endParaRPr lang="zh-CN" altLang="en-US" sz="2000" dirty="0">
                <a:solidFill>
                  <a:schemeClr val="tx1">
                    <a:lumMod val="75000"/>
                    <a:lumOff val="25000"/>
                  </a:schemeClr>
                </a:solidFill>
              </a:endParaRPr>
            </a:p>
          </p:txBody>
        </p:sp>
        <p:sp>
          <p:nvSpPr>
            <p:cNvPr id="22" name="矩形 21"/>
            <p:cNvSpPr/>
            <p:nvPr/>
          </p:nvSpPr>
          <p:spPr>
            <a:xfrm>
              <a:off x="4164459" y="4044070"/>
              <a:ext cx="154405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5" name="组合 4"/>
          <p:cNvGrpSpPr/>
          <p:nvPr/>
        </p:nvGrpSpPr>
        <p:grpSpPr>
          <a:xfrm>
            <a:off x="6297905" y="1610178"/>
            <a:ext cx="1544054" cy="3412621"/>
            <a:chOff x="6297905" y="1610178"/>
            <a:chExt cx="1544054" cy="3412621"/>
          </a:xfrm>
        </p:grpSpPr>
        <p:sp>
          <p:nvSpPr>
            <p:cNvPr id="28" name="MH_Other_5"/>
            <p:cNvSpPr/>
            <p:nvPr>
              <p:custDataLst>
                <p:tags r:id="rId5"/>
              </p:custDataLst>
            </p:nvPr>
          </p:nvSpPr>
          <p:spPr>
            <a:xfrm rot="16200000">
              <a:off x="7279481" y="2001497"/>
              <a:ext cx="554038" cy="546100"/>
            </a:xfrm>
            <a:custGeom>
              <a:avLst/>
              <a:gdLst>
                <a:gd name="connsiteX0" fmla="*/ 554163 w 554163"/>
                <a:gd name="connsiteY0" fmla="*/ 77955 h 545955"/>
                <a:gd name="connsiteX1" fmla="*/ 554163 w 554163"/>
                <a:gd name="connsiteY1" fmla="*/ 545955 h 545955"/>
                <a:gd name="connsiteX2" fmla="*/ 525363 w 554163"/>
                <a:gd name="connsiteY2" fmla="*/ 545955 h 545955"/>
                <a:gd name="connsiteX3" fmla="*/ 525363 w 554163"/>
                <a:gd name="connsiteY3" fmla="*/ 328261 h 545955"/>
                <a:gd name="connsiteX4" fmla="*/ 0 w 554163"/>
                <a:gd name="connsiteY4" fmla="*/ 24942 h 545955"/>
                <a:gd name="connsiteX5" fmla="*/ 14400 w 554163"/>
                <a:gd name="connsiteY5" fmla="*/ 0 h 545955"/>
                <a:gd name="connsiteX6" fmla="*/ 525363 w 554163"/>
                <a:gd name="connsiteY6" fmla="*/ 295005 h 545955"/>
                <a:gd name="connsiteX7" fmla="*/ 525363 w 554163"/>
                <a:gd name="connsiteY7" fmla="*/ 77955 h 5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163" h="545955">
                  <a:moveTo>
                    <a:pt x="554163" y="77955"/>
                  </a:moveTo>
                  <a:lnTo>
                    <a:pt x="554163" y="545955"/>
                  </a:lnTo>
                  <a:lnTo>
                    <a:pt x="525363" y="545955"/>
                  </a:lnTo>
                  <a:lnTo>
                    <a:pt x="525363" y="328261"/>
                  </a:lnTo>
                  <a:lnTo>
                    <a:pt x="0" y="24942"/>
                  </a:lnTo>
                  <a:lnTo>
                    <a:pt x="14400" y="0"/>
                  </a:lnTo>
                  <a:lnTo>
                    <a:pt x="525363" y="295005"/>
                  </a:lnTo>
                  <a:lnTo>
                    <a:pt x="525363" y="779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058" name="MH_Other_6"/>
            <p:cNvSpPr txBox="1">
              <a:spLocks noChangeArrowheads="1"/>
            </p:cNvSpPr>
            <p:nvPr>
              <p:custDataLst>
                <p:tags r:id="rId6"/>
              </p:custDataLst>
            </p:nvPr>
          </p:nvSpPr>
          <p:spPr bwMode="auto">
            <a:xfrm>
              <a:off x="7361238" y="1610178"/>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tx1">
                      <a:lumMod val="75000"/>
                      <a:lumOff val="25000"/>
                    </a:schemeClr>
                  </a:solidFill>
                  <a:latin typeface="+mn-lt"/>
                </a:rPr>
                <a:t>C</a:t>
              </a:r>
              <a:endParaRPr lang="zh-CN" altLang="en-US" sz="2800" b="1">
                <a:solidFill>
                  <a:schemeClr val="tx1">
                    <a:lumMod val="75000"/>
                    <a:lumOff val="25000"/>
                  </a:schemeClr>
                </a:solidFill>
                <a:latin typeface="+mn-lt"/>
              </a:endParaRPr>
            </a:p>
          </p:txBody>
        </p:sp>
        <p:sp>
          <p:nvSpPr>
            <p:cNvPr id="18" name="MH_SubTitle_3"/>
            <p:cNvSpPr/>
            <p:nvPr>
              <p:custDataLst>
                <p:tags r:id="rId7"/>
              </p:custDataLst>
            </p:nvPr>
          </p:nvSpPr>
          <p:spPr>
            <a:xfrm>
              <a:off x="6375401" y="2497592"/>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lumMod val="75000"/>
                      <a:lumOff val="25000"/>
                    </a:schemeClr>
                  </a:solidFill>
                </a:rPr>
                <a:t>LOREM</a:t>
              </a:r>
              <a:endParaRPr lang="zh-CN" altLang="en-US" sz="2000" dirty="0">
                <a:solidFill>
                  <a:schemeClr val="tx1">
                    <a:lumMod val="75000"/>
                    <a:lumOff val="25000"/>
                  </a:schemeClr>
                </a:solidFill>
              </a:endParaRPr>
            </a:p>
          </p:txBody>
        </p:sp>
        <p:sp>
          <p:nvSpPr>
            <p:cNvPr id="24" name="矩形 23"/>
            <p:cNvSpPr/>
            <p:nvPr/>
          </p:nvSpPr>
          <p:spPr>
            <a:xfrm>
              <a:off x="6297905" y="4044070"/>
              <a:ext cx="154405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6" name="组合 5"/>
          <p:cNvGrpSpPr/>
          <p:nvPr/>
        </p:nvGrpSpPr>
        <p:grpSpPr>
          <a:xfrm>
            <a:off x="8298446" y="1610178"/>
            <a:ext cx="1544054" cy="3412621"/>
            <a:chOff x="8298446" y="1610178"/>
            <a:chExt cx="1544054" cy="3412621"/>
          </a:xfrm>
        </p:grpSpPr>
        <p:sp>
          <p:nvSpPr>
            <p:cNvPr id="29" name="MH_Other_7"/>
            <p:cNvSpPr/>
            <p:nvPr>
              <p:custDataLst>
                <p:tags r:id="rId2"/>
              </p:custDataLst>
            </p:nvPr>
          </p:nvSpPr>
          <p:spPr>
            <a:xfrm rot="16200000">
              <a:off x="9292431" y="2001497"/>
              <a:ext cx="554038" cy="546100"/>
            </a:xfrm>
            <a:custGeom>
              <a:avLst/>
              <a:gdLst>
                <a:gd name="connsiteX0" fmla="*/ 554163 w 554163"/>
                <a:gd name="connsiteY0" fmla="*/ 77955 h 545955"/>
                <a:gd name="connsiteX1" fmla="*/ 554163 w 554163"/>
                <a:gd name="connsiteY1" fmla="*/ 545955 h 545955"/>
                <a:gd name="connsiteX2" fmla="*/ 525363 w 554163"/>
                <a:gd name="connsiteY2" fmla="*/ 545955 h 545955"/>
                <a:gd name="connsiteX3" fmla="*/ 525363 w 554163"/>
                <a:gd name="connsiteY3" fmla="*/ 328261 h 545955"/>
                <a:gd name="connsiteX4" fmla="*/ 0 w 554163"/>
                <a:gd name="connsiteY4" fmla="*/ 24942 h 545955"/>
                <a:gd name="connsiteX5" fmla="*/ 14400 w 554163"/>
                <a:gd name="connsiteY5" fmla="*/ 0 h 545955"/>
                <a:gd name="connsiteX6" fmla="*/ 525363 w 554163"/>
                <a:gd name="connsiteY6" fmla="*/ 295005 h 545955"/>
                <a:gd name="connsiteX7" fmla="*/ 525363 w 554163"/>
                <a:gd name="connsiteY7" fmla="*/ 77955 h 5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163" h="545955">
                  <a:moveTo>
                    <a:pt x="554163" y="77955"/>
                  </a:moveTo>
                  <a:lnTo>
                    <a:pt x="554163" y="545955"/>
                  </a:lnTo>
                  <a:lnTo>
                    <a:pt x="525363" y="545955"/>
                  </a:lnTo>
                  <a:lnTo>
                    <a:pt x="525363" y="328261"/>
                  </a:lnTo>
                  <a:lnTo>
                    <a:pt x="0" y="24942"/>
                  </a:lnTo>
                  <a:lnTo>
                    <a:pt x="14400" y="0"/>
                  </a:lnTo>
                  <a:lnTo>
                    <a:pt x="525363" y="295005"/>
                  </a:lnTo>
                  <a:lnTo>
                    <a:pt x="525363" y="7795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061" name="MH_Other_8"/>
            <p:cNvSpPr txBox="1">
              <a:spLocks noChangeArrowheads="1"/>
            </p:cNvSpPr>
            <p:nvPr>
              <p:custDataLst>
                <p:tags r:id="rId3"/>
              </p:custDataLst>
            </p:nvPr>
          </p:nvSpPr>
          <p:spPr bwMode="auto">
            <a:xfrm>
              <a:off x="9374188" y="1610178"/>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tx1">
                      <a:lumMod val="75000"/>
                      <a:lumOff val="25000"/>
                    </a:schemeClr>
                  </a:solidFill>
                  <a:latin typeface="+mn-lt"/>
                </a:rPr>
                <a:t>D</a:t>
              </a:r>
              <a:endParaRPr lang="zh-CN" altLang="en-US" sz="2800" b="1">
                <a:solidFill>
                  <a:schemeClr val="tx1">
                    <a:lumMod val="75000"/>
                    <a:lumOff val="25000"/>
                  </a:schemeClr>
                </a:solidFill>
                <a:latin typeface="+mn-lt"/>
              </a:endParaRPr>
            </a:p>
          </p:txBody>
        </p:sp>
        <p:sp>
          <p:nvSpPr>
            <p:cNvPr id="23" name="MH_SubTitle_4"/>
            <p:cNvSpPr/>
            <p:nvPr>
              <p:custDataLst>
                <p:tags r:id="rId4"/>
              </p:custDataLst>
            </p:nvPr>
          </p:nvSpPr>
          <p:spPr>
            <a:xfrm>
              <a:off x="8388351" y="2497592"/>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lumMod val="75000"/>
                      <a:lumOff val="25000"/>
                    </a:schemeClr>
                  </a:solidFill>
                </a:rPr>
                <a:t>LOREM</a:t>
              </a:r>
              <a:endParaRPr lang="zh-CN" altLang="en-US" sz="2000" dirty="0">
                <a:solidFill>
                  <a:schemeClr val="tx1">
                    <a:lumMod val="75000"/>
                    <a:lumOff val="25000"/>
                  </a:schemeClr>
                </a:solidFill>
              </a:endParaRPr>
            </a:p>
          </p:txBody>
        </p:sp>
        <p:sp>
          <p:nvSpPr>
            <p:cNvPr id="26" name="矩形 25"/>
            <p:cNvSpPr/>
            <p:nvPr/>
          </p:nvSpPr>
          <p:spPr>
            <a:xfrm>
              <a:off x="8298446" y="4044070"/>
              <a:ext cx="154405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spTree>
    <p:custDataLst>
      <p:tags r:id="rId1"/>
    </p:custDataLst>
    <p:extLst>
      <p:ext uri="{BB962C8B-B14F-4D97-AF65-F5344CB8AC3E}">
        <p14:creationId xmlns:p14="http://schemas.microsoft.com/office/powerpoint/2010/main" val="3679092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09738" y="1538294"/>
            <a:ext cx="8766175" cy="3281584"/>
            <a:chOff x="1709738" y="1879380"/>
            <a:chExt cx="8766175" cy="3281584"/>
          </a:xfrm>
        </p:grpSpPr>
        <p:sp>
          <p:nvSpPr>
            <p:cNvPr id="20" name="MH_Other_1"/>
            <p:cNvSpPr/>
            <p:nvPr>
              <p:custDataLst>
                <p:tags r:id="rId2"/>
              </p:custDataLst>
            </p:nvPr>
          </p:nvSpPr>
          <p:spPr>
            <a:xfrm>
              <a:off x="6515101" y="3395663"/>
              <a:ext cx="942975" cy="1765300"/>
            </a:xfrm>
            <a:custGeom>
              <a:avLst/>
              <a:gdLst>
                <a:gd name="connsiteX0" fmla="*/ 221247 w 863600"/>
                <a:gd name="connsiteY0" fmla="*/ 0 h 1615441"/>
                <a:gd name="connsiteX1" fmla="*/ 863600 w 863600"/>
                <a:gd name="connsiteY1" fmla="*/ 1 h 1615441"/>
                <a:gd name="connsiteX2" fmla="*/ 863600 w 863600"/>
                <a:gd name="connsiteY2" fmla="*/ 140965 h 1615441"/>
                <a:gd name="connsiteX3" fmla="*/ 221247 w 863600"/>
                <a:gd name="connsiteY3" fmla="*/ 140965 h 1615441"/>
                <a:gd name="connsiteX4" fmla="*/ 140965 w 863600"/>
                <a:gd name="connsiteY4" fmla="*/ 221247 h 1615441"/>
                <a:gd name="connsiteX5" fmla="*/ 140964 w 863600"/>
                <a:gd name="connsiteY5" fmla="*/ 1615441 h 1615441"/>
                <a:gd name="connsiteX6" fmla="*/ 0 w 863600"/>
                <a:gd name="connsiteY6" fmla="*/ 1615441 h 1615441"/>
                <a:gd name="connsiteX7" fmla="*/ 0 w 863600"/>
                <a:gd name="connsiteY7" fmla="*/ 221247 h 1615441"/>
                <a:gd name="connsiteX8" fmla="*/ 221247 w 863600"/>
                <a:gd name="connsiteY8" fmla="*/ 0 h 161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600" h="1615441">
                  <a:moveTo>
                    <a:pt x="221247" y="0"/>
                  </a:moveTo>
                  <a:lnTo>
                    <a:pt x="863600" y="1"/>
                  </a:lnTo>
                  <a:lnTo>
                    <a:pt x="863600" y="140965"/>
                  </a:lnTo>
                  <a:lnTo>
                    <a:pt x="221247" y="140965"/>
                  </a:lnTo>
                  <a:cubicBezTo>
                    <a:pt x="176908" y="140965"/>
                    <a:pt x="140965" y="176908"/>
                    <a:pt x="140965" y="221247"/>
                  </a:cubicBezTo>
                  <a:cubicBezTo>
                    <a:pt x="140965" y="685978"/>
                    <a:pt x="140964" y="1150710"/>
                    <a:pt x="140964" y="1615441"/>
                  </a:cubicBezTo>
                  <a:lnTo>
                    <a:pt x="0" y="1615441"/>
                  </a:lnTo>
                  <a:lnTo>
                    <a:pt x="0" y="221247"/>
                  </a:lnTo>
                  <a:cubicBezTo>
                    <a:pt x="0" y="99056"/>
                    <a:pt x="99056" y="0"/>
                    <a:pt x="2212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6" name="MH_Other_2"/>
            <p:cNvSpPr/>
            <p:nvPr>
              <p:custDataLst>
                <p:tags r:id="rId3"/>
              </p:custDataLst>
            </p:nvPr>
          </p:nvSpPr>
          <p:spPr>
            <a:xfrm>
              <a:off x="6180139" y="2166939"/>
              <a:ext cx="942975" cy="2994025"/>
            </a:xfrm>
            <a:custGeom>
              <a:avLst/>
              <a:gdLst>
                <a:gd name="connsiteX0" fmla="*/ 221247 w 863600"/>
                <a:gd name="connsiteY0" fmla="*/ 0 h 2741461"/>
                <a:gd name="connsiteX1" fmla="*/ 863600 w 863600"/>
                <a:gd name="connsiteY1" fmla="*/ 1 h 2741461"/>
                <a:gd name="connsiteX2" fmla="*/ 863600 w 863600"/>
                <a:gd name="connsiteY2" fmla="*/ 140965 h 2741461"/>
                <a:gd name="connsiteX3" fmla="*/ 221247 w 863600"/>
                <a:gd name="connsiteY3" fmla="*/ 140965 h 2741461"/>
                <a:gd name="connsiteX4" fmla="*/ 140965 w 863600"/>
                <a:gd name="connsiteY4" fmla="*/ 221247 h 2741461"/>
                <a:gd name="connsiteX5" fmla="*/ 140965 w 863600"/>
                <a:gd name="connsiteY5" fmla="*/ 1013461 h 2741461"/>
                <a:gd name="connsiteX6" fmla="*/ 140965 w 863600"/>
                <a:gd name="connsiteY6" fmla="*/ 1013461 h 2741461"/>
                <a:gd name="connsiteX7" fmla="*/ 140965 w 863600"/>
                <a:gd name="connsiteY7" fmla="*/ 2741461 h 2741461"/>
                <a:gd name="connsiteX8" fmla="*/ 1 w 863600"/>
                <a:gd name="connsiteY8" fmla="*/ 2741461 h 2741461"/>
                <a:gd name="connsiteX9" fmla="*/ 0 w 863600"/>
                <a:gd name="connsiteY9" fmla="*/ 1615441 h 2741461"/>
                <a:gd name="connsiteX10" fmla="*/ 0 w 863600"/>
                <a:gd name="connsiteY10" fmla="*/ 1615441 h 2741461"/>
                <a:gd name="connsiteX11" fmla="*/ 0 w 863600"/>
                <a:gd name="connsiteY11" fmla="*/ 1013461 h 2741461"/>
                <a:gd name="connsiteX12" fmla="*/ 0 w 863600"/>
                <a:gd name="connsiteY12" fmla="*/ 221247 h 2741461"/>
                <a:gd name="connsiteX13" fmla="*/ 221247 w 863600"/>
                <a:gd name="connsiteY13" fmla="*/ 0 h 274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2741461">
                  <a:moveTo>
                    <a:pt x="221247" y="0"/>
                  </a:moveTo>
                  <a:lnTo>
                    <a:pt x="863600" y="1"/>
                  </a:lnTo>
                  <a:lnTo>
                    <a:pt x="863600" y="140965"/>
                  </a:lnTo>
                  <a:lnTo>
                    <a:pt x="221247" y="140965"/>
                  </a:lnTo>
                  <a:cubicBezTo>
                    <a:pt x="176908" y="140965"/>
                    <a:pt x="140965" y="176908"/>
                    <a:pt x="140965" y="221247"/>
                  </a:cubicBezTo>
                  <a:lnTo>
                    <a:pt x="140965" y="1013461"/>
                  </a:lnTo>
                  <a:lnTo>
                    <a:pt x="140965" y="1013461"/>
                  </a:lnTo>
                  <a:lnTo>
                    <a:pt x="140965" y="2741461"/>
                  </a:lnTo>
                  <a:lnTo>
                    <a:pt x="1" y="2741461"/>
                  </a:lnTo>
                  <a:lnTo>
                    <a:pt x="0" y="1615441"/>
                  </a:lnTo>
                  <a:lnTo>
                    <a:pt x="0" y="1615441"/>
                  </a:lnTo>
                  <a:lnTo>
                    <a:pt x="0" y="1013461"/>
                  </a:lnTo>
                  <a:lnTo>
                    <a:pt x="0" y="221247"/>
                  </a:lnTo>
                  <a:cubicBezTo>
                    <a:pt x="0" y="99056"/>
                    <a:pt x="99056" y="0"/>
                    <a:pt x="2212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7" name="MH_Other_3"/>
            <p:cNvSpPr/>
            <p:nvPr>
              <p:custDataLst>
                <p:tags r:id="rId4"/>
              </p:custDataLst>
            </p:nvPr>
          </p:nvSpPr>
          <p:spPr>
            <a:xfrm flipH="1">
              <a:off x="4743451" y="4344989"/>
              <a:ext cx="942975" cy="815975"/>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8" name="MH_Other_4"/>
            <p:cNvSpPr/>
            <p:nvPr>
              <p:custDataLst>
                <p:tags r:id="rId5"/>
              </p:custDataLst>
            </p:nvPr>
          </p:nvSpPr>
          <p:spPr>
            <a:xfrm flipH="1">
              <a:off x="5078414" y="3167063"/>
              <a:ext cx="942975" cy="1993900"/>
            </a:xfrm>
            <a:custGeom>
              <a:avLst/>
              <a:gdLst>
                <a:gd name="connsiteX0" fmla="*/ 221247 w 863600"/>
                <a:gd name="connsiteY0" fmla="*/ 0 h 1825043"/>
                <a:gd name="connsiteX1" fmla="*/ 0 w 863600"/>
                <a:gd name="connsiteY1" fmla="*/ 221247 h 1825043"/>
                <a:gd name="connsiteX2" fmla="*/ 0 w 863600"/>
                <a:gd name="connsiteY2" fmla="*/ 1013461 h 1825043"/>
                <a:gd name="connsiteX3" fmla="*/ 0 w 863600"/>
                <a:gd name="connsiteY3" fmla="*/ 1615441 h 1825043"/>
                <a:gd name="connsiteX4" fmla="*/ 0 w 863600"/>
                <a:gd name="connsiteY4" fmla="*/ 1825043 h 1825043"/>
                <a:gd name="connsiteX5" fmla="*/ 140965 w 863600"/>
                <a:gd name="connsiteY5" fmla="*/ 1825043 h 1825043"/>
                <a:gd name="connsiteX6" fmla="*/ 140965 w 863600"/>
                <a:gd name="connsiteY6" fmla="*/ 1013461 h 1825043"/>
                <a:gd name="connsiteX7" fmla="*/ 140965 w 863600"/>
                <a:gd name="connsiteY7" fmla="*/ 221247 h 1825043"/>
                <a:gd name="connsiteX8" fmla="*/ 221247 w 863600"/>
                <a:gd name="connsiteY8" fmla="*/ 140965 h 1825043"/>
                <a:gd name="connsiteX9" fmla="*/ 863600 w 863600"/>
                <a:gd name="connsiteY9" fmla="*/ 140965 h 1825043"/>
                <a:gd name="connsiteX10" fmla="*/ 863600 w 863600"/>
                <a:gd name="connsiteY10" fmla="*/ 1 h 182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3600" h="1825043">
                  <a:moveTo>
                    <a:pt x="221247" y="0"/>
                  </a:moveTo>
                  <a:cubicBezTo>
                    <a:pt x="99056" y="0"/>
                    <a:pt x="0" y="99056"/>
                    <a:pt x="0" y="221247"/>
                  </a:cubicBezTo>
                  <a:lnTo>
                    <a:pt x="0" y="1013461"/>
                  </a:lnTo>
                  <a:lnTo>
                    <a:pt x="0" y="1615441"/>
                  </a:lnTo>
                  <a:lnTo>
                    <a:pt x="0" y="1825043"/>
                  </a:lnTo>
                  <a:lnTo>
                    <a:pt x="140965" y="1825043"/>
                  </a:lnTo>
                  <a:lnTo>
                    <a:pt x="140965" y="1013461"/>
                  </a:lnTo>
                  <a:lnTo>
                    <a:pt x="140965" y="221247"/>
                  </a:lnTo>
                  <a:cubicBezTo>
                    <a:pt x="140965" y="176908"/>
                    <a:pt x="176908" y="140965"/>
                    <a:pt x="221247" y="140965"/>
                  </a:cubicBezTo>
                  <a:lnTo>
                    <a:pt x="863600" y="140965"/>
                  </a:lnTo>
                  <a:lnTo>
                    <a:pt x="863600" y="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9" name="MH_Other_5"/>
            <p:cNvSpPr/>
            <p:nvPr>
              <p:custDataLst>
                <p:tags r:id="rId6"/>
              </p:custDataLst>
            </p:nvPr>
          </p:nvSpPr>
          <p:spPr>
            <a:xfrm>
              <a:off x="7424739" y="3211514"/>
              <a:ext cx="528637" cy="5286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rPr>
                <a:t>B</a:t>
              </a:r>
              <a:endParaRPr lang="zh-CN" altLang="en-US" sz="2000" dirty="0">
                <a:solidFill>
                  <a:srgbClr val="FFFFFF"/>
                </a:solidFill>
              </a:endParaRPr>
            </a:p>
          </p:txBody>
        </p:sp>
        <p:sp>
          <p:nvSpPr>
            <p:cNvPr id="30" name="MH_Other_6"/>
            <p:cNvSpPr/>
            <p:nvPr>
              <p:custDataLst>
                <p:tags r:id="rId7"/>
              </p:custDataLst>
            </p:nvPr>
          </p:nvSpPr>
          <p:spPr>
            <a:xfrm>
              <a:off x="7089775" y="1981200"/>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rPr>
                <a:t>D</a:t>
              </a:r>
              <a:endParaRPr lang="zh-CN" altLang="en-US" sz="2000" dirty="0">
                <a:solidFill>
                  <a:srgbClr val="FFFFFF"/>
                </a:solidFill>
              </a:endParaRPr>
            </a:p>
          </p:txBody>
        </p:sp>
        <p:sp>
          <p:nvSpPr>
            <p:cNvPr id="31" name="MH_Other_7"/>
            <p:cNvSpPr/>
            <p:nvPr>
              <p:custDataLst>
                <p:tags r:id="rId8"/>
              </p:custDataLst>
            </p:nvPr>
          </p:nvSpPr>
          <p:spPr>
            <a:xfrm flipH="1">
              <a:off x="4246564" y="4159250"/>
              <a:ext cx="528637" cy="528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rPr>
                <a:t>A</a:t>
              </a:r>
              <a:endParaRPr lang="zh-CN" altLang="en-US" sz="2000" dirty="0">
                <a:solidFill>
                  <a:srgbClr val="FFFFFF"/>
                </a:solidFill>
              </a:endParaRPr>
            </a:p>
          </p:txBody>
        </p:sp>
        <p:sp>
          <p:nvSpPr>
            <p:cNvPr id="32" name="MH_Other_8"/>
            <p:cNvSpPr/>
            <p:nvPr>
              <p:custDataLst>
                <p:tags r:id="rId9"/>
              </p:custDataLst>
            </p:nvPr>
          </p:nvSpPr>
          <p:spPr>
            <a:xfrm flipH="1">
              <a:off x="4583114" y="2981325"/>
              <a:ext cx="528637" cy="528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rPr>
                <a:t>C</a:t>
              </a:r>
              <a:endParaRPr lang="zh-CN" altLang="en-US" sz="2000" dirty="0">
                <a:solidFill>
                  <a:srgbClr val="FFFFFF"/>
                </a:solidFill>
              </a:endParaRPr>
            </a:p>
          </p:txBody>
        </p:sp>
        <p:cxnSp>
          <p:nvCxnSpPr>
            <p:cNvPr id="34" name="MH_Other_9"/>
            <p:cNvCxnSpPr/>
            <p:nvPr>
              <p:custDataLst>
                <p:tags r:id="rId10"/>
              </p:custDataLst>
            </p:nvPr>
          </p:nvCxnSpPr>
          <p:spPr>
            <a:xfrm>
              <a:off x="3324226" y="5153025"/>
              <a:ext cx="5776913" cy="0"/>
            </a:xfrm>
            <a:prstGeom prst="line">
              <a:avLst/>
            </a:prstGeom>
            <a:ln>
              <a:solidFill>
                <a:srgbClr val="B2B2B2"/>
              </a:solidFill>
            </a:ln>
          </p:spPr>
          <p:style>
            <a:lnRef idx="1">
              <a:schemeClr val="accent1"/>
            </a:lnRef>
            <a:fillRef idx="0">
              <a:schemeClr val="accent1"/>
            </a:fillRef>
            <a:effectRef idx="0">
              <a:schemeClr val="accent1"/>
            </a:effectRef>
            <a:fontRef idx="minor">
              <a:schemeClr val="tx1"/>
            </a:fontRef>
          </p:style>
        </p:cxnSp>
        <p:sp>
          <p:nvSpPr>
            <p:cNvPr id="2061" name="MH_SubTitle_3"/>
            <p:cNvSpPr txBox="1">
              <a:spLocks noChangeArrowheads="1"/>
            </p:cNvSpPr>
            <p:nvPr>
              <p:custDataLst>
                <p:tags r:id="rId11"/>
              </p:custDataLst>
            </p:nvPr>
          </p:nvSpPr>
          <p:spPr bwMode="auto">
            <a:xfrm>
              <a:off x="2036763" y="2841405"/>
              <a:ext cx="2406650" cy="65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sz="1600">
                  <a:solidFill>
                    <a:schemeClr val="tx1">
                      <a:lumMod val="65000"/>
                      <a:lumOff val="35000"/>
                    </a:schemeClr>
                  </a:solidFill>
                  <a:latin typeface="+mn-lt"/>
                </a:rPr>
                <a:t>EIUSMOD TEMPOR INCIDIDUNT UT</a:t>
              </a:r>
              <a:endParaRPr lang="zh-CN" altLang="en-US" sz="1600">
                <a:solidFill>
                  <a:schemeClr val="tx1">
                    <a:lumMod val="65000"/>
                    <a:lumOff val="35000"/>
                  </a:schemeClr>
                </a:solidFill>
                <a:latin typeface="+mn-lt"/>
              </a:endParaRPr>
            </a:p>
          </p:txBody>
        </p:sp>
        <p:sp>
          <p:nvSpPr>
            <p:cNvPr id="2062" name="MH_SubTitle_1"/>
            <p:cNvSpPr txBox="1">
              <a:spLocks noChangeArrowheads="1"/>
            </p:cNvSpPr>
            <p:nvPr>
              <p:custDataLst>
                <p:tags r:id="rId12"/>
              </p:custDataLst>
            </p:nvPr>
          </p:nvSpPr>
          <p:spPr bwMode="auto">
            <a:xfrm>
              <a:off x="1709738" y="4073305"/>
              <a:ext cx="2406650" cy="65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sz="1600" dirty="0">
                  <a:solidFill>
                    <a:schemeClr val="tx1">
                      <a:lumMod val="65000"/>
                      <a:lumOff val="35000"/>
                    </a:schemeClr>
                  </a:solidFill>
                  <a:latin typeface="+mn-lt"/>
                </a:rPr>
                <a:t>EIUSMOD TEMPOR INCIDIDUNT UT</a:t>
              </a:r>
              <a:endParaRPr lang="zh-CN" altLang="en-US" sz="1600" dirty="0">
                <a:solidFill>
                  <a:schemeClr val="tx1">
                    <a:lumMod val="65000"/>
                    <a:lumOff val="35000"/>
                  </a:schemeClr>
                </a:solidFill>
                <a:latin typeface="+mn-lt"/>
              </a:endParaRPr>
            </a:p>
          </p:txBody>
        </p:sp>
        <p:sp>
          <p:nvSpPr>
            <p:cNvPr id="2063" name="MH_SubTitle_4"/>
            <p:cNvSpPr txBox="1">
              <a:spLocks noChangeArrowheads="1"/>
            </p:cNvSpPr>
            <p:nvPr>
              <p:custDataLst>
                <p:tags r:id="rId13"/>
              </p:custDataLst>
            </p:nvPr>
          </p:nvSpPr>
          <p:spPr bwMode="auto">
            <a:xfrm>
              <a:off x="7734300" y="1879380"/>
              <a:ext cx="2406650" cy="65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600" dirty="0">
                  <a:solidFill>
                    <a:schemeClr val="tx1">
                      <a:lumMod val="65000"/>
                      <a:lumOff val="35000"/>
                    </a:schemeClr>
                  </a:solidFill>
                  <a:latin typeface="+mn-lt"/>
                </a:rPr>
                <a:t>EIUSMOD TEMPOR INCIDIDUNT UT</a:t>
              </a:r>
              <a:endParaRPr lang="zh-CN" altLang="en-US" sz="1600" dirty="0">
                <a:solidFill>
                  <a:schemeClr val="tx1">
                    <a:lumMod val="65000"/>
                    <a:lumOff val="35000"/>
                  </a:schemeClr>
                </a:solidFill>
                <a:latin typeface="+mn-lt"/>
              </a:endParaRPr>
            </a:p>
          </p:txBody>
        </p:sp>
        <p:sp>
          <p:nvSpPr>
            <p:cNvPr id="2064" name="MH_SubTitle_2"/>
            <p:cNvSpPr txBox="1">
              <a:spLocks noChangeArrowheads="1"/>
            </p:cNvSpPr>
            <p:nvPr>
              <p:custDataLst>
                <p:tags r:id="rId14"/>
              </p:custDataLst>
            </p:nvPr>
          </p:nvSpPr>
          <p:spPr bwMode="auto">
            <a:xfrm>
              <a:off x="8069263" y="3142236"/>
              <a:ext cx="2406650" cy="65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600">
                  <a:solidFill>
                    <a:schemeClr val="tx1">
                      <a:lumMod val="65000"/>
                      <a:lumOff val="35000"/>
                    </a:schemeClr>
                  </a:solidFill>
                  <a:latin typeface="+mn-lt"/>
                </a:rPr>
                <a:t>EIUSMOD TEMPOR INCIDIDUNT UT</a:t>
              </a:r>
              <a:endParaRPr lang="zh-CN" altLang="en-US" sz="1600">
                <a:solidFill>
                  <a:schemeClr val="tx1">
                    <a:lumMod val="65000"/>
                    <a:lumOff val="35000"/>
                  </a:schemeClr>
                </a:solidFill>
                <a:latin typeface="+mn-lt"/>
              </a:endParaRPr>
            </a:p>
          </p:txBody>
        </p:sp>
      </p:grpSp>
      <p:grpSp>
        <p:nvGrpSpPr>
          <p:cNvPr id="18" name="组合 17"/>
          <p:cNvGrpSpPr/>
          <p:nvPr/>
        </p:nvGrpSpPr>
        <p:grpSpPr>
          <a:xfrm>
            <a:off x="1416050" y="297996"/>
            <a:ext cx="7040872" cy="801288"/>
            <a:chOff x="1733740" y="602796"/>
            <a:chExt cx="7040872" cy="801288"/>
          </a:xfrm>
        </p:grpSpPr>
        <p:sp>
          <p:nvSpPr>
            <p:cNvPr id="19" name="文本框 18"/>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1" name="文本框 20"/>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
        <p:nvSpPr>
          <p:cNvPr id="22" name="矩形 21"/>
          <p:cNvSpPr/>
          <p:nvPr/>
        </p:nvSpPr>
        <p:spPr>
          <a:xfrm>
            <a:off x="3115809" y="5094066"/>
            <a:ext cx="5960381"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Tree>
    <p:custDataLst>
      <p:tags r:id="rId1"/>
    </p:custDataLst>
    <p:extLst>
      <p:ext uri="{BB962C8B-B14F-4D97-AF65-F5344CB8AC3E}">
        <p14:creationId xmlns:p14="http://schemas.microsoft.com/office/powerpoint/2010/main" val="1024358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3395664" y="22494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2"/>
            </p:custDataLst>
          </p:nvPr>
        </p:nvCxnSpPr>
        <p:spPr>
          <a:xfrm>
            <a:off x="3395664" y="41798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3395663" y="2484439"/>
            <a:ext cx="1814512" cy="1462087"/>
          </a:xfrm>
          <a:prstGeom prst="rect">
            <a:avLst/>
          </a:prstGeom>
          <a:noFill/>
        </p:spPr>
        <p:txBody>
          <a:bodyPr lIns="0" tIns="0" rIns="0" bIns="0" anchor="ctr"/>
          <a:lstStyle/>
          <a:p>
            <a:pPr algn="ctr">
              <a:defRPr/>
            </a:pPr>
            <a:r>
              <a:rPr lang="en-US" altLang="zh-CN" sz="9600" b="1" spc="-500" dirty="0">
                <a:solidFill>
                  <a:srgbClr val="005C95"/>
                </a:solidFill>
                <a:latin typeface="Arial" panose="020B0604020202020204" pitchFamily="34" charset="0"/>
                <a:ea typeface="微软雅黑" panose="020B0503020204020204" pitchFamily="34" charset="-122"/>
              </a:rPr>
              <a:t>04</a:t>
            </a:r>
            <a:endParaRPr lang="zh-CN" altLang="en-US" sz="9600" b="1" spc="-500" dirty="0">
              <a:solidFill>
                <a:srgbClr val="005C95"/>
              </a:solidFill>
              <a:latin typeface="Arial" panose="020B0604020202020204" pitchFamily="34" charset="0"/>
              <a:ea typeface="微软雅黑" panose="020B0503020204020204" pitchFamily="34" charset="-122"/>
            </a:endParaRPr>
          </a:p>
        </p:txBody>
      </p:sp>
      <p:sp>
        <p:nvSpPr>
          <p:cNvPr id="5" name="文本框 8"/>
          <p:cNvSpPr txBox="1">
            <a:spLocks noChangeArrowheads="1"/>
          </p:cNvSpPr>
          <p:nvPr>
            <p:custDataLst>
              <p:tags r:id="rId4"/>
            </p:custDataLst>
          </p:nvPr>
        </p:nvSpPr>
        <p:spPr bwMode="auto">
          <a:xfrm>
            <a:off x="5222875" y="2883694"/>
            <a:ext cx="3438525" cy="6635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defRPr sz="2400" b="1">
                <a:solidFill>
                  <a:schemeClr val="tx1">
                    <a:lumMod val="65000"/>
                    <a:lumOff val="35000"/>
                  </a:schemeClr>
                </a:solidFill>
                <a:cs typeface="Arial" panose="020B0604020202020204" pitchFamily="34" charset="0"/>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t>标题文字添加此处</a:t>
            </a:r>
          </a:p>
        </p:txBody>
      </p:sp>
    </p:spTree>
    <p:extLst>
      <p:ext uri="{BB962C8B-B14F-4D97-AF65-F5344CB8AC3E}">
        <p14:creationId xmlns:p14="http://schemas.microsoft.com/office/powerpoint/2010/main" val="14527308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ppt_x</p:attrName>
                                        </p:attrNameLst>
                                      </p:cBhvr>
                                      <p:tavLst>
                                        <p:tav tm="0">
                                          <p:val>
                                            <p:strVal val="#ppt_x-#ppt_w*1.125000"/>
                                          </p:val>
                                        </p:tav>
                                        <p:tav tm="100000">
                                          <p:val>
                                            <p:strVal val="#ppt_x"/>
                                          </p:val>
                                        </p:tav>
                                      </p:tavLst>
                                    </p:anim>
                                    <p:animEffect transition="in" filter="wipe(righ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矩形 2"/>
          <p:cNvSpPr>
            <a:spLocks noChangeArrowheads="1"/>
          </p:cNvSpPr>
          <p:nvPr>
            <p:custDataLst>
              <p:tags r:id="rId2"/>
            </p:custDataLst>
          </p:nvPr>
        </p:nvSpPr>
        <p:spPr bwMode="auto">
          <a:xfrm>
            <a:off x="1765301" y="487589"/>
            <a:ext cx="334486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4400" b="1" dirty="0">
                <a:solidFill>
                  <a:srgbClr val="005C95"/>
                </a:solidFill>
                <a:latin typeface="+mn-lt"/>
                <a:ea typeface="微软雅黑" panose="020B0503020204020204" pitchFamily="34" charset="-122"/>
              </a:rPr>
              <a:t>CONTENTS</a:t>
            </a:r>
          </a:p>
        </p:txBody>
      </p:sp>
      <p:grpSp>
        <p:nvGrpSpPr>
          <p:cNvPr id="2" name="组合 1"/>
          <p:cNvGrpSpPr/>
          <p:nvPr/>
        </p:nvGrpSpPr>
        <p:grpSpPr>
          <a:xfrm>
            <a:off x="4926013" y="1758042"/>
            <a:ext cx="5349875" cy="752928"/>
            <a:chOff x="4926013" y="1758042"/>
            <a:chExt cx="5349875" cy="752928"/>
          </a:xfrm>
        </p:grpSpPr>
        <p:sp>
          <p:nvSpPr>
            <p:cNvPr id="2051" name="文本框 7"/>
            <p:cNvSpPr txBox="1">
              <a:spLocks noChangeArrowheads="1"/>
            </p:cNvSpPr>
            <p:nvPr>
              <p:custDataLst>
                <p:tags r:id="rId16"/>
              </p:custDataLst>
            </p:nvPr>
          </p:nvSpPr>
          <p:spPr bwMode="auto">
            <a:xfrm>
              <a:off x="5294314" y="1758042"/>
              <a:ext cx="769937"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dirty="0">
                  <a:solidFill>
                    <a:srgbClr val="005C95"/>
                  </a:solidFill>
                  <a:latin typeface="+mn-lt"/>
                  <a:ea typeface="微软雅黑" panose="020B0503020204020204" pitchFamily="34" charset="-122"/>
                </a:rPr>
                <a:t>01</a:t>
              </a:r>
              <a:endParaRPr lang="zh-CN" altLang="en-US" sz="2400" b="1" dirty="0">
                <a:solidFill>
                  <a:srgbClr val="005C95"/>
                </a:solidFill>
                <a:latin typeface="+mn-lt"/>
                <a:ea typeface="微软雅黑" panose="020B0503020204020204" pitchFamily="34" charset="-122"/>
              </a:endParaRPr>
            </a:p>
          </p:txBody>
        </p:sp>
        <p:cxnSp>
          <p:nvCxnSpPr>
            <p:cNvPr id="9" name="直接连接符 8"/>
            <p:cNvCxnSpPr/>
            <p:nvPr>
              <p:custDataLst>
                <p:tags r:id="rId17"/>
              </p:custDataLst>
            </p:nvPr>
          </p:nvCxnSpPr>
          <p:spPr bwMode="auto">
            <a:xfrm>
              <a:off x="6116638" y="1991631"/>
              <a:ext cx="0" cy="285750"/>
            </a:xfrm>
            <a:prstGeom prst="line">
              <a:avLst/>
            </a:prstGeom>
            <a:ln>
              <a:solidFill>
                <a:srgbClr val="C0C0C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18"/>
              </p:custDataLst>
            </p:nvPr>
          </p:nvSpPr>
          <p:spPr bwMode="auto">
            <a:xfrm>
              <a:off x="6267450" y="1787070"/>
              <a:ext cx="4008438" cy="723900"/>
            </a:xfrm>
            <a:prstGeom prst="rect">
              <a:avLst/>
            </a:prstGeom>
            <a:noFill/>
          </p:spPr>
          <p:txBody>
            <a:bodyPr anchor="ctr">
              <a:normAutofit/>
            </a:bodyPr>
            <a:lstStyle/>
            <a:p>
              <a:pPr>
                <a:defRPr/>
              </a:pPr>
              <a:r>
                <a:rPr lang="zh-CN" altLang="en-US" sz="2400" b="1" dirty="0">
                  <a:solidFill>
                    <a:schemeClr val="tx1">
                      <a:lumMod val="65000"/>
                      <a:lumOff val="35000"/>
                    </a:schemeClr>
                  </a:solidFill>
                  <a:cs typeface="Arial" panose="020B0604020202020204" pitchFamily="34" charset="0"/>
                </a:rPr>
                <a:t>标题文字添加此处</a:t>
              </a:r>
              <a:endParaRPr lang="en-US" altLang="zh-CN" sz="2400" b="1" dirty="0">
                <a:solidFill>
                  <a:schemeClr val="tx1">
                    <a:lumMod val="65000"/>
                    <a:lumOff val="35000"/>
                  </a:schemeClr>
                </a:solidFill>
                <a:cs typeface="Arial" panose="020B0604020202020204" pitchFamily="34" charset="0"/>
              </a:endParaRPr>
            </a:p>
          </p:txBody>
        </p:sp>
        <p:sp>
          <p:nvSpPr>
            <p:cNvPr id="48" name="燕尾形 47"/>
            <p:cNvSpPr/>
            <p:nvPr>
              <p:custDataLst>
                <p:tags r:id="rId19"/>
              </p:custDataLst>
            </p:nvPr>
          </p:nvSpPr>
          <p:spPr>
            <a:xfrm>
              <a:off x="4926013" y="1935842"/>
              <a:ext cx="368300" cy="368300"/>
            </a:xfrm>
            <a:prstGeom prst="chevron">
              <a:avLst/>
            </a:pr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926013" y="2769280"/>
            <a:ext cx="5349875" cy="754515"/>
            <a:chOff x="4926013" y="2769281"/>
            <a:chExt cx="5349875" cy="754515"/>
          </a:xfrm>
        </p:grpSpPr>
        <p:sp>
          <p:nvSpPr>
            <p:cNvPr id="64" name="文本框 63"/>
            <p:cNvSpPr txBox="1"/>
            <p:nvPr>
              <p:custDataLst>
                <p:tags r:id="rId12"/>
              </p:custDataLst>
            </p:nvPr>
          </p:nvSpPr>
          <p:spPr bwMode="auto">
            <a:xfrm>
              <a:off x="6267450" y="2798309"/>
              <a:ext cx="4008438" cy="725487"/>
            </a:xfrm>
            <a:prstGeom prst="rect">
              <a:avLst/>
            </a:prstGeom>
            <a:noFill/>
          </p:spPr>
          <p:txBody>
            <a:bodyPr anchor="ctr">
              <a:normAutofit/>
            </a:bodyPr>
            <a:lstStyle/>
            <a:p>
              <a:pPr>
                <a:defRPr/>
              </a:pPr>
              <a:r>
                <a:rPr lang="zh-CN" altLang="en-US" sz="2400" b="1" dirty="0">
                  <a:solidFill>
                    <a:schemeClr val="tx1">
                      <a:lumMod val="65000"/>
                      <a:lumOff val="35000"/>
                    </a:schemeClr>
                  </a:solidFill>
                  <a:cs typeface="Arial" panose="020B0604020202020204" pitchFamily="34" charset="0"/>
                </a:rPr>
                <a:t>标题文字添加此处</a:t>
              </a:r>
            </a:p>
          </p:txBody>
        </p:sp>
        <p:grpSp>
          <p:nvGrpSpPr>
            <p:cNvPr id="3" name="组合 2"/>
            <p:cNvGrpSpPr/>
            <p:nvPr/>
          </p:nvGrpSpPr>
          <p:grpSpPr>
            <a:xfrm>
              <a:off x="4926013" y="2769281"/>
              <a:ext cx="1190625" cy="725487"/>
              <a:chOff x="4926013" y="2769281"/>
              <a:chExt cx="1190625" cy="725487"/>
            </a:xfrm>
          </p:grpSpPr>
          <p:sp>
            <p:nvSpPr>
              <p:cNvPr id="2055" name="文本框 61"/>
              <p:cNvSpPr txBox="1">
                <a:spLocks noChangeArrowheads="1"/>
              </p:cNvSpPr>
              <p:nvPr>
                <p:custDataLst>
                  <p:tags r:id="rId13"/>
                </p:custDataLst>
              </p:nvPr>
            </p:nvSpPr>
            <p:spPr bwMode="auto">
              <a:xfrm>
                <a:off x="5294314" y="2769281"/>
                <a:ext cx="769937"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005C95"/>
                    </a:solidFill>
                    <a:latin typeface="+mn-lt"/>
                    <a:ea typeface="微软雅黑" panose="020B0503020204020204" pitchFamily="34" charset="-122"/>
                  </a:rPr>
                  <a:t>02</a:t>
                </a:r>
                <a:endParaRPr lang="zh-CN" altLang="en-US" sz="2400" b="1">
                  <a:solidFill>
                    <a:srgbClr val="005C95"/>
                  </a:solidFill>
                  <a:latin typeface="+mn-lt"/>
                  <a:ea typeface="微软雅黑" panose="020B0503020204020204" pitchFamily="34" charset="-122"/>
                </a:endParaRPr>
              </a:p>
            </p:txBody>
          </p:sp>
          <p:cxnSp>
            <p:nvCxnSpPr>
              <p:cNvPr id="63" name="直接连接符 62"/>
              <p:cNvCxnSpPr/>
              <p:nvPr>
                <p:custDataLst>
                  <p:tags r:id="rId14"/>
                </p:custDataLst>
              </p:nvPr>
            </p:nvCxnSpPr>
            <p:spPr bwMode="auto">
              <a:xfrm>
                <a:off x="6116638" y="2988355"/>
                <a:ext cx="0" cy="285750"/>
              </a:xfrm>
              <a:prstGeom prst="line">
                <a:avLst/>
              </a:prstGeom>
              <a:ln>
                <a:solidFill>
                  <a:srgbClr val="C0C0C0"/>
                </a:solidFill>
              </a:ln>
            </p:spPr>
            <p:style>
              <a:lnRef idx="1">
                <a:schemeClr val="accent1"/>
              </a:lnRef>
              <a:fillRef idx="0">
                <a:schemeClr val="accent1"/>
              </a:fillRef>
              <a:effectRef idx="0">
                <a:schemeClr val="accent1"/>
              </a:effectRef>
              <a:fontRef idx="minor">
                <a:schemeClr val="tx1"/>
              </a:fontRef>
            </p:style>
          </p:cxnSp>
          <p:sp>
            <p:nvSpPr>
              <p:cNvPr id="65" name="燕尾形 64"/>
              <p:cNvSpPr/>
              <p:nvPr>
                <p:custDataLst>
                  <p:tags r:id="rId15"/>
                </p:custDataLst>
              </p:nvPr>
            </p:nvSpPr>
            <p:spPr>
              <a:xfrm>
                <a:off x="4926013" y="2947080"/>
                <a:ext cx="368300" cy="368300"/>
              </a:xfrm>
              <a:prstGeom prst="chevron">
                <a:avLst/>
              </a:pr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4926013" y="3782105"/>
            <a:ext cx="5349875" cy="752928"/>
            <a:chOff x="4926013" y="3782105"/>
            <a:chExt cx="5349875" cy="752928"/>
          </a:xfrm>
        </p:grpSpPr>
        <p:sp>
          <p:nvSpPr>
            <p:cNvPr id="68" name="文本框 67"/>
            <p:cNvSpPr txBox="1"/>
            <p:nvPr>
              <p:custDataLst>
                <p:tags r:id="rId8"/>
              </p:custDataLst>
            </p:nvPr>
          </p:nvSpPr>
          <p:spPr bwMode="auto">
            <a:xfrm>
              <a:off x="6267450" y="3811133"/>
              <a:ext cx="4008438" cy="723900"/>
            </a:xfrm>
            <a:prstGeom prst="rect">
              <a:avLst/>
            </a:prstGeom>
            <a:noFill/>
          </p:spPr>
          <p:txBody>
            <a:bodyPr anchor="ctr">
              <a:normAutofit/>
            </a:bodyPr>
            <a:lstStyle/>
            <a:p>
              <a:pPr>
                <a:defRPr/>
              </a:pPr>
              <a:r>
                <a:rPr lang="zh-CN" altLang="en-US" sz="2400" b="1" dirty="0">
                  <a:solidFill>
                    <a:schemeClr val="tx1">
                      <a:lumMod val="65000"/>
                      <a:lumOff val="35000"/>
                    </a:schemeClr>
                  </a:solidFill>
                  <a:cs typeface="Arial" panose="020B0604020202020204" pitchFamily="34" charset="0"/>
                </a:rPr>
                <a:t>标题文字添加此处</a:t>
              </a:r>
            </a:p>
          </p:txBody>
        </p:sp>
        <p:grpSp>
          <p:nvGrpSpPr>
            <p:cNvPr id="4" name="组合 3"/>
            <p:cNvGrpSpPr/>
            <p:nvPr/>
          </p:nvGrpSpPr>
          <p:grpSpPr>
            <a:xfrm>
              <a:off x="4926013" y="3782105"/>
              <a:ext cx="1190625" cy="723900"/>
              <a:chOff x="4926013" y="3782105"/>
              <a:chExt cx="1190625" cy="723900"/>
            </a:xfrm>
          </p:grpSpPr>
          <p:sp>
            <p:nvSpPr>
              <p:cNvPr id="2059" name="文本框 65"/>
              <p:cNvSpPr txBox="1">
                <a:spLocks noChangeArrowheads="1"/>
              </p:cNvSpPr>
              <p:nvPr>
                <p:custDataLst>
                  <p:tags r:id="rId9"/>
                </p:custDataLst>
              </p:nvPr>
            </p:nvSpPr>
            <p:spPr bwMode="auto">
              <a:xfrm>
                <a:off x="5294314" y="3782105"/>
                <a:ext cx="769937"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005C95"/>
                    </a:solidFill>
                    <a:latin typeface="+mn-lt"/>
                    <a:ea typeface="微软雅黑" panose="020B0503020204020204" pitchFamily="34" charset="-122"/>
                  </a:rPr>
                  <a:t>03</a:t>
                </a:r>
                <a:endParaRPr lang="zh-CN" altLang="en-US" sz="2400" b="1">
                  <a:solidFill>
                    <a:srgbClr val="005C95"/>
                  </a:solidFill>
                  <a:latin typeface="+mn-lt"/>
                  <a:ea typeface="微软雅黑" panose="020B0503020204020204" pitchFamily="34" charset="-122"/>
                </a:endParaRPr>
              </a:p>
            </p:txBody>
          </p:sp>
          <p:cxnSp>
            <p:nvCxnSpPr>
              <p:cNvPr id="67" name="直接连接符 66"/>
              <p:cNvCxnSpPr/>
              <p:nvPr>
                <p:custDataLst>
                  <p:tags r:id="rId10"/>
                </p:custDataLst>
              </p:nvPr>
            </p:nvCxnSpPr>
            <p:spPr bwMode="auto">
              <a:xfrm>
                <a:off x="6116638" y="4001180"/>
                <a:ext cx="0" cy="285750"/>
              </a:xfrm>
              <a:prstGeom prst="line">
                <a:avLst/>
              </a:prstGeom>
              <a:ln>
                <a:solidFill>
                  <a:srgbClr val="C0C0C0"/>
                </a:solidFill>
              </a:ln>
            </p:spPr>
            <p:style>
              <a:lnRef idx="1">
                <a:schemeClr val="accent1"/>
              </a:lnRef>
              <a:fillRef idx="0">
                <a:schemeClr val="accent1"/>
              </a:fillRef>
              <a:effectRef idx="0">
                <a:schemeClr val="accent1"/>
              </a:effectRef>
              <a:fontRef idx="minor">
                <a:schemeClr val="tx1"/>
              </a:fontRef>
            </p:style>
          </p:cxnSp>
          <p:sp>
            <p:nvSpPr>
              <p:cNvPr id="69" name="燕尾形 68"/>
              <p:cNvSpPr/>
              <p:nvPr>
                <p:custDataLst>
                  <p:tags r:id="rId11"/>
                </p:custDataLst>
              </p:nvPr>
            </p:nvSpPr>
            <p:spPr>
              <a:xfrm>
                <a:off x="4926013" y="3959905"/>
                <a:ext cx="368300" cy="368300"/>
              </a:xfrm>
              <a:prstGeom prst="chevron">
                <a:avLst/>
              </a:pr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926013" y="4793342"/>
            <a:ext cx="5349875" cy="754516"/>
            <a:chOff x="4926013" y="4793342"/>
            <a:chExt cx="5349875" cy="754516"/>
          </a:xfrm>
        </p:grpSpPr>
        <p:sp>
          <p:nvSpPr>
            <p:cNvPr id="2063" name="文本框 69"/>
            <p:cNvSpPr txBox="1">
              <a:spLocks noChangeArrowheads="1"/>
            </p:cNvSpPr>
            <p:nvPr>
              <p:custDataLst>
                <p:tags r:id="rId4"/>
              </p:custDataLst>
            </p:nvPr>
          </p:nvSpPr>
          <p:spPr bwMode="auto">
            <a:xfrm>
              <a:off x="5294314" y="4793342"/>
              <a:ext cx="769937"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005C95"/>
                  </a:solidFill>
                  <a:latin typeface="+mn-lt"/>
                  <a:ea typeface="微软雅黑" panose="020B0503020204020204" pitchFamily="34" charset="-122"/>
                </a:rPr>
                <a:t>04</a:t>
              </a:r>
              <a:endParaRPr lang="zh-CN" altLang="en-US" sz="2400" b="1">
                <a:solidFill>
                  <a:srgbClr val="005C95"/>
                </a:solidFill>
                <a:latin typeface="+mn-lt"/>
                <a:ea typeface="微软雅黑" panose="020B0503020204020204" pitchFamily="34" charset="-122"/>
              </a:endParaRPr>
            </a:p>
          </p:txBody>
        </p:sp>
        <p:cxnSp>
          <p:nvCxnSpPr>
            <p:cNvPr id="71" name="直接连接符 70"/>
            <p:cNvCxnSpPr/>
            <p:nvPr>
              <p:custDataLst>
                <p:tags r:id="rId5"/>
              </p:custDataLst>
            </p:nvPr>
          </p:nvCxnSpPr>
          <p:spPr bwMode="auto">
            <a:xfrm>
              <a:off x="6116638" y="5012417"/>
              <a:ext cx="0" cy="285750"/>
            </a:xfrm>
            <a:prstGeom prst="line">
              <a:avLst/>
            </a:prstGeom>
            <a:ln>
              <a:solidFill>
                <a:srgbClr val="C0C0C0"/>
              </a:solidFill>
            </a:ln>
          </p:spPr>
          <p:style>
            <a:lnRef idx="1">
              <a:schemeClr val="accent1"/>
            </a:lnRef>
            <a:fillRef idx="0">
              <a:schemeClr val="accent1"/>
            </a:fillRef>
            <a:effectRef idx="0">
              <a:schemeClr val="accent1"/>
            </a:effectRef>
            <a:fontRef idx="minor">
              <a:schemeClr val="tx1"/>
            </a:fontRef>
          </p:style>
        </p:cxnSp>
        <p:sp>
          <p:nvSpPr>
            <p:cNvPr id="72" name="文本框 71"/>
            <p:cNvSpPr txBox="1"/>
            <p:nvPr>
              <p:custDataLst>
                <p:tags r:id="rId6"/>
              </p:custDataLst>
            </p:nvPr>
          </p:nvSpPr>
          <p:spPr bwMode="auto">
            <a:xfrm>
              <a:off x="6267450" y="4822370"/>
              <a:ext cx="4008438" cy="725488"/>
            </a:xfrm>
            <a:prstGeom prst="rect">
              <a:avLst/>
            </a:prstGeom>
            <a:noFill/>
          </p:spPr>
          <p:txBody>
            <a:bodyPr anchor="ctr">
              <a:normAutofit/>
            </a:bodyPr>
            <a:lstStyle/>
            <a:p>
              <a:pPr>
                <a:defRPr/>
              </a:pPr>
              <a:r>
                <a:rPr lang="zh-CN" altLang="en-US" sz="2400" b="1" dirty="0">
                  <a:solidFill>
                    <a:schemeClr val="tx1">
                      <a:lumMod val="65000"/>
                      <a:lumOff val="35000"/>
                    </a:schemeClr>
                  </a:solidFill>
                  <a:cs typeface="Arial" panose="020B0604020202020204" pitchFamily="34" charset="0"/>
                </a:rPr>
                <a:t>标题文字添加此处</a:t>
              </a:r>
            </a:p>
          </p:txBody>
        </p:sp>
        <p:sp>
          <p:nvSpPr>
            <p:cNvPr id="73" name="燕尾形 72"/>
            <p:cNvSpPr/>
            <p:nvPr>
              <p:custDataLst>
                <p:tags r:id="rId7"/>
              </p:custDataLst>
            </p:nvPr>
          </p:nvSpPr>
          <p:spPr>
            <a:xfrm>
              <a:off x="4926013" y="4971142"/>
              <a:ext cx="368300" cy="369888"/>
            </a:xfrm>
            <a:prstGeom prst="chevron">
              <a:avLst/>
            </a:pr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74" name="矩形 73"/>
          <p:cNvSpPr>
            <a:spLocks noChangeArrowheads="1"/>
          </p:cNvSpPr>
          <p:nvPr>
            <p:custDataLst>
              <p:tags r:id="rId3"/>
            </p:custDataLst>
          </p:nvPr>
        </p:nvSpPr>
        <p:spPr bwMode="auto">
          <a:xfrm>
            <a:off x="1765301" y="1181328"/>
            <a:ext cx="3160713" cy="5238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zh-CN" altLang="en-US" sz="3600" b="1" dirty="0">
                <a:solidFill>
                  <a:schemeClr val="tx1">
                    <a:lumMod val="65000"/>
                    <a:lumOff val="35000"/>
                  </a:schemeClr>
                </a:solidFill>
                <a:latin typeface="+mj-ea"/>
                <a:ea typeface="+mj-ea"/>
                <a:cs typeface="Arial" panose="020B0604020202020204" pitchFamily="34" charset="0"/>
              </a:rPr>
              <a:t>目 录</a:t>
            </a:r>
            <a:endParaRPr lang="en-US" altLang="zh-CN" sz="3600" b="1" dirty="0">
              <a:solidFill>
                <a:schemeClr val="tx1">
                  <a:lumMod val="65000"/>
                  <a:lumOff val="35000"/>
                </a:schemeClr>
              </a:solidFill>
              <a:latin typeface="+mj-ea"/>
              <a:ea typeface="+mj-ea"/>
              <a:cs typeface="Arial" panose="020B0604020202020204" pitchFamily="34" charset="0"/>
            </a:endParaRPr>
          </a:p>
        </p:txBody>
      </p:sp>
    </p:spTree>
    <p:custDataLst>
      <p:tags r:id="rId1"/>
    </p:custDataLst>
    <p:extLst>
      <p:ext uri="{BB962C8B-B14F-4D97-AF65-F5344CB8AC3E}">
        <p14:creationId xmlns:p14="http://schemas.microsoft.com/office/powerpoint/2010/main" val="2990357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p:cTn id="13" dur="500" fill="hold"/>
                                        <p:tgtEl>
                                          <p:spTgt spid="74"/>
                                        </p:tgtEl>
                                        <p:attrNameLst>
                                          <p:attrName>ppt_w</p:attrName>
                                        </p:attrNameLst>
                                      </p:cBhvr>
                                      <p:tavLst>
                                        <p:tav tm="0">
                                          <p:val>
                                            <p:fltVal val="0"/>
                                          </p:val>
                                        </p:tav>
                                        <p:tav tm="100000">
                                          <p:val>
                                            <p:strVal val="#ppt_w"/>
                                          </p:val>
                                        </p:tav>
                                      </p:tavLst>
                                    </p:anim>
                                    <p:anim calcmode="lin" valueType="num">
                                      <p:cBhvr>
                                        <p:cTn id="14" dur="500" fill="hold"/>
                                        <p:tgtEl>
                                          <p:spTgt spid="74"/>
                                        </p:tgtEl>
                                        <p:attrNameLst>
                                          <p:attrName>ppt_h</p:attrName>
                                        </p:attrNameLst>
                                      </p:cBhvr>
                                      <p:tavLst>
                                        <p:tav tm="0">
                                          <p:val>
                                            <p:fltVal val="0"/>
                                          </p:val>
                                        </p:tav>
                                        <p:tav tm="100000">
                                          <p:val>
                                            <p:strVal val="#ppt_h"/>
                                          </p:val>
                                        </p:tav>
                                      </p:tavLst>
                                    </p:anim>
                                    <p:animEffect transition="in" filter="fade">
                                      <p:cBhvr>
                                        <p:cTn id="15" dur="500"/>
                                        <p:tgtEl>
                                          <p:spTgt spid="74"/>
                                        </p:tgtEl>
                                      </p:cBhvr>
                                    </p:animEffect>
                                  </p:childTnLst>
                                </p:cTn>
                              </p:par>
                            </p:childTnLst>
                          </p:cTn>
                        </p:par>
                        <p:par>
                          <p:cTn id="16" fill="hold">
                            <p:stCondLst>
                              <p:cond delay="1500"/>
                            </p:stCondLst>
                            <p:childTnLst>
                              <p:par>
                                <p:cTn id="17" presetID="3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800" decel="100000"/>
                                        <p:tgtEl>
                                          <p:spTgt spid="2"/>
                                        </p:tgtEl>
                                      </p:cBhvr>
                                    </p:animEffect>
                                    <p:anim calcmode="lin" valueType="num">
                                      <p:cBhvr>
                                        <p:cTn id="20" dur="800" decel="100000" fill="hold"/>
                                        <p:tgtEl>
                                          <p:spTgt spid="2"/>
                                        </p:tgtEl>
                                        <p:attrNameLst>
                                          <p:attrName>style.rotation</p:attrName>
                                        </p:attrNameLst>
                                      </p:cBhvr>
                                      <p:tavLst>
                                        <p:tav tm="0">
                                          <p:val>
                                            <p:fltVal val="-90"/>
                                          </p:val>
                                        </p:tav>
                                        <p:tav tm="100000">
                                          <p:val>
                                            <p:fltVal val="0"/>
                                          </p:val>
                                        </p:tav>
                                      </p:tavLst>
                                    </p:anim>
                                    <p:anim calcmode="lin" valueType="num">
                                      <p:cBhvr>
                                        <p:cTn id="21" dur="800" decel="100000" fill="hold"/>
                                        <p:tgtEl>
                                          <p:spTgt spid="2"/>
                                        </p:tgtEl>
                                        <p:attrNameLst>
                                          <p:attrName>ppt_x</p:attrName>
                                        </p:attrNameLst>
                                      </p:cBhvr>
                                      <p:tavLst>
                                        <p:tav tm="0">
                                          <p:val>
                                            <p:strVal val="#ppt_x+0.4"/>
                                          </p:val>
                                        </p:tav>
                                        <p:tav tm="100000">
                                          <p:val>
                                            <p:strVal val="#ppt_x-0.05"/>
                                          </p:val>
                                        </p:tav>
                                      </p:tavLst>
                                    </p:anim>
                                    <p:anim calcmode="lin" valueType="num">
                                      <p:cBhvr>
                                        <p:cTn id="22" dur="800" decel="100000" fill="hold"/>
                                        <p:tgtEl>
                                          <p:spTgt spid="2"/>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25" fill="hold">
                            <p:stCondLst>
                              <p:cond delay="2500"/>
                            </p:stCondLst>
                            <p:childTnLst>
                              <p:par>
                                <p:cTn id="26" presetID="3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800" decel="100000"/>
                                        <p:tgtEl>
                                          <p:spTgt spid="7"/>
                                        </p:tgtEl>
                                      </p:cBhvr>
                                    </p:animEffect>
                                    <p:anim calcmode="lin" valueType="num">
                                      <p:cBhvr>
                                        <p:cTn id="29" dur="800" decel="100000" fill="hold"/>
                                        <p:tgtEl>
                                          <p:spTgt spid="7"/>
                                        </p:tgtEl>
                                        <p:attrNameLst>
                                          <p:attrName>style.rotation</p:attrName>
                                        </p:attrNameLst>
                                      </p:cBhvr>
                                      <p:tavLst>
                                        <p:tav tm="0">
                                          <p:val>
                                            <p:fltVal val="-90"/>
                                          </p:val>
                                        </p:tav>
                                        <p:tav tm="100000">
                                          <p:val>
                                            <p:fltVal val="0"/>
                                          </p:val>
                                        </p:tav>
                                      </p:tavLst>
                                    </p:anim>
                                    <p:anim calcmode="lin" valueType="num">
                                      <p:cBhvr>
                                        <p:cTn id="30" dur="800" decel="100000" fill="hold"/>
                                        <p:tgtEl>
                                          <p:spTgt spid="7"/>
                                        </p:tgtEl>
                                        <p:attrNameLst>
                                          <p:attrName>ppt_x</p:attrName>
                                        </p:attrNameLst>
                                      </p:cBhvr>
                                      <p:tavLst>
                                        <p:tav tm="0">
                                          <p:val>
                                            <p:strVal val="#ppt_x+0.4"/>
                                          </p:val>
                                        </p:tav>
                                        <p:tav tm="100000">
                                          <p:val>
                                            <p:strVal val="#ppt_x-0.05"/>
                                          </p:val>
                                        </p:tav>
                                      </p:tavLst>
                                    </p:anim>
                                    <p:anim calcmode="lin" valueType="num">
                                      <p:cBhvr>
                                        <p:cTn id="31" dur="800" decel="100000" fill="hold"/>
                                        <p:tgtEl>
                                          <p:spTgt spid="7"/>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34" fill="hold">
                            <p:stCondLst>
                              <p:cond delay="3500"/>
                            </p:stCondLst>
                            <p:childTnLst>
                              <p:par>
                                <p:cTn id="35" presetID="30"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800" decel="100000"/>
                                        <p:tgtEl>
                                          <p:spTgt spid="6"/>
                                        </p:tgtEl>
                                      </p:cBhvr>
                                    </p:animEffect>
                                    <p:anim calcmode="lin" valueType="num">
                                      <p:cBhvr>
                                        <p:cTn id="38" dur="800" decel="100000" fill="hold"/>
                                        <p:tgtEl>
                                          <p:spTgt spid="6"/>
                                        </p:tgtEl>
                                        <p:attrNameLst>
                                          <p:attrName>style.rotation</p:attrName>
                                        </p:attrNameLst>
                                      </p:cBhvr>
                                      <p:tavLst>
                                        <p:tav tm="0">
                                          <p:val>
                                            <p:fltVal val="-90"/>
                                          </p:val>
                                        </p:tav>
                                        <p:tav tm="100000">
                                          <p:val>
                                            <p:fltVal val="0"/>
                                          </p:val>
                                        </p:tav>
                                      </p:tavLst>
                                    </p:anim>
                                    <p:anim calcmode="lin" valueType="num">
                                      <p:cBhvr>
                                        <p:cTn id="39" dur="800" decel="100000" fill="hold"/>
                                        <p:tgtEl>
                                          <p:spTgt spid="6"/>
                                        </p:tgtEl>
                                        <p:attrNameLst>
                                          <p:attrName>ppt_x</p:attrName>
                                        </p:attrNameLst>
                                      </p:cBhvr>
                                      <p:tavLst>
                                        <p:tav tm="0">
                                          <p:val>
                                            <p:strVal val="#ppt_x+0.4"/>
                                          </p:val>
                                        </p:tav>
                                        <p:tav tm="100000">
                                          <p:val>
                                            <p:strVal val="#ppt_x-0.05"/>
                                          </p:val>
                                        </p:tav>
                                      </p:tavLst>
                                    </p:anim>
                                    <p:anim calcmode="lin" valueType="num">
                                      <p:cBhvr>
                                        <p:cTn id="40" dur="800" decel="100000" fill="hold"/>
                                        <p:tgtEl>
                                          <p:spTgt spid="6"/>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43" fill="hold">
                            <p:stCondLst>
                              <p:cond delay="4500"/>
                            </p:stCondLst>
                            <p:childTnLst>
                              <p:par>
                                <p:cTn id="44" presetID="30"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800" decel="100000"/>
                                        <p:tgtEl>
                                          <p:spTgt spid="5"/>
                                        </p:tgtEl>
                                      </p:cBhvr>
                                    </p:animEffect>
                                    <p:anim calcmode="lin" valueType="num">
                                      <p:cBhvr>
                                        <p:cTn id="47" dur="800" decel="100000" fill="hold"/>
                                        <p:tgtEl>
                                          <p:spTgt spid="5"/>
                                        </p:tgtEl>
                                        <p:attrNameLst>
                                          <p:attrName>style.rotation</p:attrName>
                                        </p:attrNameLst>
                                      </p:cBhvr>
                                      <p:tavLst>
                                        <p:tav tm="0">
                                          <p:val>
                                            <p:fltVal val="-90"/>
                                          </p:val>
                                        </p:tav>
                                        <p:tav tm="100000">
                                          <p:val>
                                            <p:fltVal val="0"/>
                                          </p:val>
                                        </p:tav>
                                      </p:tavLst>
                                    </p:anim>
                                    <p:anim calcmode="lin" valueType="num">
                                      <p:cBhvr>
                                        <p:cTn id="48" dur="800" decel="100000" fill="hold"/>
                                        <p:tgtEl>
                                          <p:spTgt spid="5"/>
                                        </p:tgtEl>
                                        <p:attrNameLst>
                                          <p:attrName>ppt_x</p:attrName>
                                        </p:attrNameLst>
                                      </p:cBhvr>
                                      <p:tavLst>
                                        <p:tav tm="0">
                                          <p:val>
                                            <p:strVal val="#ppt_x+0.4"/>
                                          </p:val>
                                        </p:tav>
                                        <p:tav tm="100000">
                                          <p:val>
                                            <p:strVal val="#ppt_x-0.05"/>
                                          </p:val>
                                        </p:tav>
                                      </p:tavLst>
                                    </p:anim>
                                    <p:anim calcmode="lin" valueType="num">
                                      <p:cBhvr>
                                        <p:cTn id="49" dur="800" decel="100000" fill="hold"/>
                                        <p:tgtEl>
                                          <p:spTgt spid="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416050" y="297996"/>
            <a:ext cx="7040872" cy="801288"/>
            <a:chOff x="1733740" y="602796"/>
            <a:chExt cx="7040872" cy="801288"/>
          </a:xfrm>
        </p:grpSpPr>
        <p:sp>
          <p:nvSpPr>
            <p:cNvPr id="16" name="文本框 15"/>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17" name="文本框 1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grpSp>
        <p:nvGrpSpPr>
          <p:cNvPr id="6" name="组合 5"/>
          <p:cNvGrpSpPr/>
          <p:nvPr/>
        </p:nvGrpSpPr>
        <p:grpSpPr>
          <a:xfrm>
            <a:off x="1791608" y="1979613"/>
            <a:ext cx="1795473" cy="3317875"/>
            <a:chOff x="1791608" y="1979613"/>
            <a:chExt cx="1795473" cy="3317875"/>
          </a:xfrm>
        </p:grpSpPr>
        <p:sp>
          <p:nvSpPr>
            <p:cNvPr id="4" name="MH_Other_1"/>
            <p:cNvSpPr/>
            <p:nvPr>
              <p:custDataLst>
                <p:tags r:id="rId8"/>
              </p:custDataLst>
            </p:nvPr>
          </p:nvSpPr>
          <p:spPr>
            <a:xfrm>
              <a:off x="1791608" y="1979613"/>
              <a:ext cx="1795473" cy="977900"/>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44000" bIns="360000" anchor="ctr">
              <a:normAutofit/>
            </a:bodyPr>
            <a:lstStyle/>
            <a:p>
              <a:pPr>
                <a:defRPr/>
              </a:pPr>
              <a:r>
                <a:rPr lang="en-US" altLang="zh-CN" sz="3200">
                  <a:solidFill>
                    <a:srgbClr val="FFFFFF"/>
                  </a:solidFill>
                </a:rPr>
                <a:t>01</a:t>
              </a:r>
              <a:endParaRPr lang="zh-CN" altLang="en-US" sz="3200">
                <a:solidFill>
                  <a:srgbClr val="FFFFFF"/>
                </a:solidFill>
              </a:endParaRPr>
            </a:p>
          </p:txBody>
        </p:sp>
        <p:sp>
          <p:nvSpPr>
            <p:cNvPr id="20" name="MH_SubTitle_1"/>
            <p:cNvSpPr/>
            <p:nvPr>
              <p:custDataLst>
                <p:tags r:id="rId9"/>
              </p:custDataLst>
            </p:nvPr>
          </p:nvSpPr>
          <p:spPr>
            <a:xfrm>
              <a:off x="1791608" y="2216150"/>
              <a:ext cx="1795473" cy="3081338"/>
            </a:xfrm>
            <a:custGeom>
              <a:avLst/>
              <a:gdLst>
                <a:gd name="connsiteX0" fmla="*/ 1455420 w 1455420"/>
                <a:gd name="connsiteY0" fmla="*/ 0 h 3081281"/>
                <a:gd name="connsiteX1" fmla="*/ 1455420 w 1455420"/>
                <a:gd name="connsiteY1" fmla="*/ 755194 h 3081281"/>
                <a:gd name="connsiteX2" fmla="*/ 1455420 w 1455420"/>
                <a:gd name="connsiteY2" fmla="*/ 2617096 h 3081281"/>
                <a:gd name="connsiteX3" fmla="*/ 1455420 w 1455420"/>
                <a:gd name="connsiteY3" fmla="*/ 3081281 h 3081281"/>
                <a:gd name="connsiteX4" fmla="*/ 0 w 1455420"/>
                <a:gd name="connsiteY4" fmla="*/ 3081281 h 3081281"/>
                <a:gd name="connsiteX5" fmla="*/ 0 w 1455420"/>
                <a:gd name="connsiteY5" fmla="*/ 2617096 h 3081281"/>
                <a:gd name="connsiteX6" fmla="*/ 0 w 1455420"/>
                <a:gd name="connsiteY6" fmla="*/ 1593349 h 3081281"/>
                <a:gd name="connsiteX7" fmla="*/ 0 w 1455420"/>
                <a:gd name="connsiteY7" fmla="*/ 838155 h 308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081281">
                  <a:moveTo>
                    <a:pt x="1455420" y="0"/>
                  </a:moveTo>
                  <a:lnTo>
                    <a:pt x="1455420" y="755194"/>
                  </a:lnTo>
                  <a:lnTo>
                    <a:pt x="1455420" y="2617096"/>
                  </a:lnTo>
                  <a:lnTo>
                    <a:pt x="1455420" y="3081281"/>
                  </a:lnTo>
                  <a:lnTo>
                    <a:pt x="0" y="3081281"/>
                  </a:lnTo>
                  <a:lnTo>
                    <a:pt x="0" y="2617096"/>
                  </a:lnTo>
                  <a:lnTo>
                    <a:pt x="0" y="1593349"/>
                  </a:lnTo>
                  <a:lnTo>
                    <a:pt x="0" y="838155"/>
                  </a:lnTo>
                  <a:close/>
                </a:path>
              </a:pathLst>
            </a:custGeom>
            <a:solidFill>
              <a:srgbClr val="FFFFFF"/>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720000" anchor="ctr">
              <a:normAutofit/>
            </a:bodyPr>
            <a:lstStyle/>
            <a:p>
              <a:pPr algn="ctr">
                <a:lnSpc>
                  <a:spcPct val="120000"/>
                </a:lnSpc>
                <a:defRPr/>
              </a:pPr>
              <a:endParaRPr lang="zh-CN" altLang="en-US" sz="2000" dirty="0">
                <a:solidFill>
                  <a:srgbClr val="333333"/>
                </a:solidFill>
              </a:endParaRPr>
            </a:p>
          </p:txBody>
        </p:sp>
        <p:sp>
          <p:nvSpPr>
            <p:cNvPr id="18" name="矩形 17"/>
            <p:cNvSpPr/>
            <p:nvPr/>
          </p:nvSpPr>
          <p:spPr>
            <a:xfrm>
              <a:off x="2002920" y="3490403"/>
              <a:ext cx="1372847"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8" name="组合 7"/>
          <p:cNvGrpSpPr/>
          <p:nvPr/>
        </p:nvGrpSpPr>
        <p:grpSpPr>
          <a:xfrm>
            <a:off x="4064831" y="1979613"/>
            <a:ext cx="1795472" cy="3317875"/>
            <a:chOff x="4064831" y="1979613"/>
            <a:chExt cx="1795472" cy="3317875"/>
          </a:xfrm>
        </p:grpSpPr>
        <p:sp>
          <p:nvSpPr>
            <p:cNvPr id="7" name="MH_Other_2"/>
            <p:cNvSpPr/>
            <p:nvPr>
              <p:custDataLst>
                <p:tags r:id="rId6"/>
              </p:custDataLst>
            </p:nvPr>
          </p:nvSpPr>
          <p:spPr>
            <a:xfrm>
              <a:off x="4064831" y="1979613"/>
              <a:ext cx="1795472" cy="977900"/>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44000" bIns="360000" anchor="ctr">
              <a:normAutofit/>
            </a:bodyPr>
            <a:lstStyle/>
            <a:p>
              <a:pPr>
                <a:defRPr/>
              </a:pPr>
              <a:r>
                <a:rPr lang="en-US" altLang="zh-CN" sz="3200">
                  <a:solidFill>
                    <a:srgbClr val="FFFFFF"/>
                  </a:solidFill>
                </a:rPr>
                <a:t>02</a:t>
              </a:r>
              <a:endParaRPr lang="zh-CN" altLang="en-US" sz="3200">
                <a:solidFill>
                  <a:srgbClr val="FFFFFF"/>
                </a:solidFill>
              </a:endParaRPr>
            </a:p>
          </p:txBody>
        </p:sp>
        <p:sp>
          <p:nvSpPr>
            <p:cNvPr id="21" name="MH_SubTitle_2"/>
            <p:cNvSpPr/>
            <p:nvPr>
              <p:custDataLst>
                <p:tags r:id="rId7"/>
              </p:custDataLst>
            </p:nvPr>
          </p:nvSpPr>
          <p:spPr>
            <a:xfrm>
              <a:off x="4064831" y="2216150"/>
              <a:ext cx="1795472" cy="3081338"/>
            </a:xfrm>
            <a:custGeom>
              <a:avLst/>
              <a:gdLst>
                <a:gd name="connsiteX0" fmla="*/ 1455420 w 1455420"/>
                <a:gd name="connsiteY0" fmla="*/ 0 h 3081281"/>
                <a:gd name="connsiteX1" fmla="*/ 1455420 w 1455420"/>
                <a:gd name="connsiteY1" fmla="*/ 755194 h 3081281"/>
                <a:gd name="connsiteX2" fmla="*/ 1455420 w 1455420"/>
                <a:gd name="connsiteY2" fmla="*/ 2617096 h 3081281"/>
                <a:gd name="connsiteX3" fmla="*/ 1455420 w 1455420"/>
                <a:gd name="connsiteY3" fmla="*/ 3081281 h 3081281"/>
                <a:gd name="connsiteX4" fmla="*/ 0 w 1455420"/>
                <a:gd name="connsiteY4" fmla="*/ 3081281 h 3081281"/>
                <a:gd name="connsiteX5" fmla="*/ 0 w 1455420"/>
                <a:gd name="connsiteY5" fmla="*/ 2617096 h 3081281"/>
                <a:gd name="connsiteX6" fmla="*/ 0 w 1455420"/>
                <a:gd name="connsiteY6" fmla="*/ 1593349 h 3081281"/>
                <a:gd name="connsiteX7" fmla="*/ 0 w 1455420"/>
                <a:gd name="connsiteY7" fmla="*/ 838155 h 308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081281">
                  <a:moveTo>
                    <a:pt x="1455420" y="0"/>
                  </a:moveTo>
                  <a:lnTo>
                    <a:pt x="1455420" y="755194"/>
                  </a:lnTo>
                  <a:lnTo>
                    <a:pt x="1455420" y="2617096"/>
                  </a:lnTo>
                  <a:lnTo>
                    <a:pt x="1455420" y="3081281"/>
                  </a:lnTo>
                  <a:lnTo>
                    <a:pt x="0" y="3081281"/>
                  </a:lnTo>
                  <a:lnTo>
                    <a:pt x="0" y="2617096"/>
                  </a:lnTo>
                  <a:lnTo>
                    <a:pt x="0" y="1593349"/>
                  </a:lnTo>
                  <a:lnTo>
                    <a:pt x="0" y="838155"/>
                  </a:lnTo>
                  <a:close/>
                </a:path>
              </a:pathLst>
            </a:custGeom>
            <a:solidFill>
              <a:srgbClr val="FFFFFF"/>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720000" anchor="ctr">
              <a:normAutofit/>
            </a:bodyPr>
            <a:lstStyle/>
            <a:p>
              <a:pPr algn="ctr">
                <a:lnSpc>
                  <a:spcPct val="120000"/>
                </a:lnSpc>
                <a:defRPr/>
              </a:pPr>
              <a:endParaRPr lang="zh-CN" altLang="en-US" sz="2000" dirty="0">
                <a:solidFill>
                  <a:srgbClr val="333333"/>
                </a:solidFill>
              </a:endParaRPr>
            </a:p>
          </p:txBody>
        </p:sp>
        <p:sp>
          <p:nvSpPr>
            <p:cNvPr id="19" name="矩形 18"/>
            <p:cNvSpPr/>
            <p:nvPr/>
          </p:nvSpPr>
          <p:spPr>
            <a:xfrm>
              <a:off x="4276143" y="3490403"/>
              <a:ext cx="1372847"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9" name="组合 8"/>
          <p:cNvGrpSpPr/>
          <p:nvPr/>
        </p:nvGrpSpPr>
        <p:grpSpPr>
          <a:xfrm>
            <a:off x="6338050" y="1979613"/>
            <a:ext cx="1795473" cy="3317875"/>
            <a:chOff x="6338050" y="1979613"/>
            <a:chExt cx="1795473" cy="3317875"/>
          </a:xfrm>
        </p:grpSpPr>
        <p:sp>
          <p:nvSpPr>
            <p:cNvPr id="11" name="MH_Other_3"/>
            <p:cNvSpPr/>
            <p:nvPr>
              <p:custDataLst>
                <p:tags r:id="rId4"/>
              </p:custDataLst>
            </p:nvPr>
          </p:nvSpPr>
          <p:spPr>
            <a:xfrm>
              <a:off x="6338050" y="1979613"/>
              <a:ext cx="1795473" cy="977900"/>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44000" bIns="360000" anchor="ctr">
              <a:normAutofit/>
            </a:bodyPr>
            <a:lstStyle/>
            <a:p>
              <a:pPr>
                <a:defRPr/>
              </a:pPr>
              <a:r>
                <a:rPr lang="en-US" altLang="zh-CN" sz="3200">
                  <a:solidFill>
                    <a:srgbClr val="FFFFFF"/>
                  </a:solidFill>
                </a:rPr>
                <a:t>03</a:t>
              </a:r>
              <a:endParaRPr lang="zh-CN" altLang="en-US" sz="3200">
                <a:solidFill>
                  <a:srgbClr val="FFFFFF"/>
                </a:solidFill>
              </a:endParaRPr>
            </a:p>
          </p:txBody>
        </p:sp>
        <p:sp>
          <p:nvSpPr>
            <p:cNvPr id="22" name="MH_SubTitle_3"/>
            <p:cNvSpPr/>
            <p:nvPr>
              <p:custDataLst>
                <p:tags r:id="rId5"/>
              </p:custDataLst>
            </p:nvPr>
          </p:nvSpPr>
          <p:spPr>
            <a:xfrm>
              <a:off x="6338050" y="2216150"/>
              <a:ext cx="1795473" cy="3081338"/>
            </a:xfrm>
            <a:custGeom>
              <a:avLst/>
              <a:gdLst>
                <a:gd name="connsiteX0" fmla="*/ 1455420 w 1455420"/>
                <a:gd name="connsiteY0" fmla="*/ 0 h 3081281"/>
                <a:gd name="connsiteX1" fmla="*/ 1455420 w 1455420"/>
                <a:gd name="connsiteY1" fmla="*/ 755194 h 3081281"/>
                <a:gd name="connsiteX2" fmla="*/ 1455420 w 1455420"/>
                <a:gd name="connsiteY2" fmla="*/ 2617096 h 3081281"/>
                <a:gd name="connsiteX3" fmla="*/ 1455420 w 1455420"/>
                <a:gd name="connsiteY3" fmla="*/ 3081281 h 3081281"/>
                <a:gd name="connsiteX4" fmla="*/ 0 w 1455420"/>
                <a:gd name="connsiteY4" fmla="*/ 3081281 h 3081281"/>
                <a:gd name="connsiteX5" fmla="*/ 0 w 1455420"/>
                <a:gd name="connsiteY5" fmla="*/ 2617096 h 3081281"/>
                <a:gd name="connsiteX6" fmla="*/ 0 w 1455420"/>
                <a:gd name="connsiteY6" fmla="*/ 1593349 h 3081281"/>
                <a:gd name="connsiteX7" fmla="*/ 0 w 1455420"/>
                <a:gd name="connsiteY7" fmla="*/ 838155 h 308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081281">
                  <a:moveTo>
                    <a:pt x="1455420" y="0"/>
                  </a:moveTo>
                  <a:lnTo>
                    <a:pt x="1455420" y="755194"/>
                  </a:lnTo>
                  <a:lnTo>
                    <a:pt x="1455420" y="2617096"/>
                  </a:lnTo>
                  <a:lnTo>
                    <a:pt x="1455420" y="3081281"/>
                  </a:lnTo>
                  <a:lnTo>
                    <a:pt x="0" y="3081281"/>
                  </a:lnTo>
                  <a:lnTo>
                    <a:pt x="0" y="2617096"/>
                  </a:lnTo>
                  <a:lnTo>
                    <a:pt x="0" y="1593349"/>
                  </a:lnTo>
                  <a:lnTo>
                    <a:pt x="0" y="838155"/>
                  </a:lnTo>
                  <a:close/>
                </a:path>
              </a:pathLst>
            </a:custGeom>
            <a:solidFill>
              <a:srgbClr val="FFFFFF"/>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0" anchor="ctr">
              <a:normAutofit/>
            </a:bodyPr>
            <a:lstStyle/>
            <a:p>
              <a:pPr algn="ctr">
                <a:lnSpc>
                  <a:spcPct val="120000"/>
                </a:lnSpc>
                <a:defRPr/>
              </a:pPr>
              <a:endParaRPr lang="zh-CN" altLang="en-US" sz="2000" dirty="0">
                <a:solidFill>
                  <a:srgbClr val="333333"/>
                </a:solidFill>
              </a:endParaRPr>
            </a:p>
          </p:txBody>
        </p:sp>
        <p:sp>
          <p:nvSpPr>
            <p:cNvPr id="24" name="矩形 23"/>
            <p:cNvSpPr/>
            <p:nvPr/>
          </p:nvSpPr>
          <p:spPr>
            <a:xfrm>
              <a:off x="6549362" y="3490403"/>
              <a:ext cx="1372847"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10" name="组合 9"/>
          <p:cNvGrpSpPr/>
          <p:nvPr/>
        </p:nvGrpSpPr>
        <p:grpSpPr>
          <a:xfrm>
            <a:off x="8611272" y="1979613"/>
            <a:ext cx="1795472" cy="3317875"/>
            <a:chOff x="8611272" y="1979613"/>
            <a:chExt cx="1795472" cy="3317875"/>
          </a:xfrm>
        </p:grpSpPr>
        <p:sp>
          <p:nvSpPr>
            <p:cNvPr id="14" name="MH_Other_4"/>
            <p:cNvSpPr/>
            <p:nvPr>
              <p:custDataLst>
                <p:tags r:id="rId2"/>
              </p:custDataLst>
            </p:nvPr>
          </p:nvSpPr>
          <p:spPr>
            <a:xfrm>
              <a:off x="8611272" y="1979613"/>
              <a:ext cx="1795472" cy="977900"/>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44000" bIns="360000" anchor="ctr">
              <a:normAutofit/>
            </a:bodyPr>
            <a:lstStyle/>
            <a:p>
              <a:pPr>
                <a:defRPr/>
              </a:pPr>
              <a:r>
                <a:rPr lang="en-US" altLang="zh-CN" sz="3200">
                  <a:solidFill>
                    <a:srgbClr val="FFFFFF"/>
                  </a:solidFill>
                </a:rPr>
                <a:t>04</a:t>
              </a:r>
              <a:endParaRPr lang="zh-CN" altLang="en-US" sz="3200">
                <a:solidFill>
                  <a:srgbClr val="FFFFFF"/>
                </a:solidFill>
              </a:endParaRPr>
            </a:p>
          </p:txBody>
        </p:sp>
        <p:sp>
          <p:nvSpPr>
            <p:cNvPr id="23" name="MH_SubTitle_4"/>
            <p:cNvSpPr/>
            <p:nvPr>
              <p:custDataLst>
                <p:tags r:id="rId3"/>
              </p:custDataLst>
            </p:nvPr>
          </p:nvSpPr>
          <p:spPr>
            <a:xfrm>
              <a:off x="8611272" y="2216150"/>
              <a:ext cx="1795472" cy="3081338"/>
            </a:xfrm>
            <a:custGeom>
              <a:avLst/>
              <a:gdLst>
                <a:gd name="connsiteX0" fmla="*/ 1455420 w 1455420"/>
                <a:gd name="connsiteY0" fmla="*/ 0 h 3081281"/>
                <a:gd name="connsiteX1" fmla="*/ 1455420 w 1455420"/>
                <a:gd name="connsiteY1" fmla="*/ 755194 h 3081281"/>
                <a:gd name="connsiteX2" fmla="*/ 1455420 w 1455420"/>
                <a:gd name="connsiteY2" fmla="*/ 2617096 h 3081281"/>
                <a:gd name="connsiteX3" fmla="*/ 1455420 w 1455420"/>
                <a:gd name="connsiteY3" fmla="*/ 3081281 h 3081281"/>
                <a:gd name="connsiteX4" fmla="*/ 0 w 1455420"/>
                <a:gd name="connsiteY4" fmla="*/ 3081281 h 3081281"/>
                <a:gd name="connsiteX5" fmla="*/ 0 w 1455420"/>
                <a:gd name="connsiteY5" fmla="*/ 2617096 h 3081281"/>
                <a:gd name="connsiteX6" fmla="*/ 0 w 1455420"/>
                <a:gd name="connsiteY6" fmla="*/ 1593349 h 3081281"/>
                <a:gd name="connsiteX7" fmla="*/ 0 w 1455420"/>
                <a:gd name="connsiteY7" fmla="*/ 838155 h 308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081281">
                  <a:moveTo>
                    <a:pt x="1455420" y="0"/>
                  </a:moveTo>
                  <a:lnTo>
                    <a:pt x="1455420" y="755194"/>
                  </a:lnTo>
                  <a:lnTo>
                    <a:pt x="1455420" y="2617096"/>
                  </a:lnTo>
                  <a:lnTo>
                    <a:pt x="1455420" y="3081281"/>
                  </a:lnTo>
                  <a:lnTo>
                    <a:pt x="0" y="3081281"/>
                  </a:lnTo>
                  <a:lnTo>
                    <a:pt x="0" y="2617096"/>
                  </a:lnTo>
                  <a:lnTo>
                    <a:pt x="0" y="1593349"/>
                  </a:lnTo>
                  <a:lnTo>
                    <a:pt x="0" y="838155"/>
                  </a:lnTo>
                  <a:close/>
                </a:path>
              </a:pathLst>
            </a:custGeom>
            <a:solidFill>
              <a:srgbClr val="FFFFFF"/>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tIns="720000" anchor="ctr">
              <a:normAutofit/>
            </a:bodyPr>
            <a:lstStyle/>
            <a:p>
              <a:pPr algn="ctr">
                <a:lnSpc>
                  <a:spcPct val="120000"/>
                </a:lnSpc>
                <a:defRPr/>
              </a:pPr>
              <a:endParaRPr lang="zh-CN" altLang="en-US" sz="2000" dirty="0">
                <a:solidFill>
                  <a:srgbClr val="333333"/>
                </a:solidFill>
              </a:endParaRPr>
            </a:p>
          </p:txBody>
        </p:sp>
        <p:sp>
          <p:nvSpPr>
            <p:cNvPr id="25" name="矩形 24"/>
            <p:cNvSpPr/>
            <p:nvPr/>
          </p:nvSpPr>
          <p:spPr>
            <a:xfrm>
              <a:off x="8822584" y="3490403"/>
              <a:ext cx="1372847"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spTree>
    <p:custDataLst>
      <p:tags r:id="rId1"/>
    </p:custDataLst>
    <p:extLst>
      <p:ext uri="{BB962C8B-B14F-4D97-AF65-F5344CB8AC3E}">
        <p14:creationId xmlns:p14="http://schemas.microsoft.com/office/powerpoint/2010/main" val="441948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内容占位符 6"/>
          <p:cNvGraphicFramePr>
            <a:graphicFrameLocks noGrp="1"/>
          </p:cNvGraphicFramePr>
          <p:nvPr>
            <p:ph idx="4294967295"/>
            <p:extLst>
              <p:ext uri="{D42A27DB-BD31-4B8C-83A1-F6EECF244321}">
                <p14:modId xmlns:p14="http://schemas.microsoft.com/office/powerpoint/2010/main" val="1410756288"/>
              </p:ext>
            </p:extLst>
          </p:nvPr>
        </p:nvGraphicFramePr>
        <p:xfrm>
          <a:off x="1414463" y="1514475"/>
          <a:ext cx="9398000" cy="3813175"/>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1416050" y="297996"/>
            <a:ext cx="7040872" cy="801288"/>
            <a:chOff x="1733740" y="602796"/>
            <a:chExt cx="7040872" cy="801288"/>
          </a:xfrm>
        </p:grpSpPr>
        <p:sp>
          <p:nvSpPr>
            <p:cNvPr id="4" name="文本框 3"/>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5" name="文本框 4"/>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592083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MH_Other_1"/>
          <p:cNvCxnSpPr/>
          <p:nvPr>
            <p:custDataLst>
              <p:tags r:id="rId2"/>
            </p:custDataLst>
          </p:nvPr>
        </p:nvCxnSpPr>
        <p:spPr>
          <a:xfrm flipV="1">
            <a:off x="7383463" y="4441371"/>
            <a:ext cx="2292350" cy="89535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MH_Other_2"/>
          <p:cNvCxnSpPr/>
          <p:nvPr>
            <p:custDataLst>
              <p:tags r:id="rId3"/>
            </p:custDataLst>
          </p:nvPr>
        </p:nvCxnSpPr>
        <p:spPr>
          <a:xfrm flipV="1">
            <a:off x="4962526" y="4441371"/>
            <a:ext cx="2290763" cy="89535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MH_Other_3"/>
          <p:cNvCxnSpPr/>
          <p:nvPr>
            <p:custDataLst>
              <p:tags r:id="rId4"/>
            </p:custDataLst>
          </p:nvPr>
        </p:nvCxnSpPr>
        <p:spPr>
          <a:xfrm flipV="1">
            <a:off x="2540000" y="4441371"/>
            <a:ext cx="2292350" cy="89535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MH_SubTitle_1"/>
          <p:cNvSpPr/>
          <p:nvPr>
            <p:custDataLst>
              <p:tags r:id="rId5"/>
            </p:custDataLst>
          </p:nvPr>
        </p:nvSpPr>
        <p:spPr>
          <a:xfrm rot="20340000">
            <a:off x="2603501" y="4876347"/>
            <a:ext cx="2468563" cy="658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en-US" altLang="zh-CN" sz="2000" b="1" dirty="0">
                <a:solidFill>
                  <a:schemeClr val="tx1">
                    <a:lumMod val="75000"/>
                    <a:lumOff val="25000"/>
                  </a:schemeClr>
                </a:solidFill>
              </a:rPr>
              <a:t>LOREM IPSUM</a:t>
            </a:r>
            <a:endParaRPr lang="zh-CN" altLang="en-US" sz="2000" b="1" dirty="0">
              <a:solidFill>
                <a:schemeClr val="tx1">
                  <a:lumMod val="75000"/>
                  <a:lumOff val="25000"/>
                </a:schemeClr>
              </a:solidFill>
            </a:endParaRPr>
          </a:p>
        </p:txBody>
      </p:sp>
      <p:sp>
        <p:nvSpPr>
          <p:cNvPr id="29" name="MH_SubTitle_2"/>
          <p:cNvSpPr/>
          <p:nvPr>
            <p:custDataLst>
              <p:tags r:id="rId6"/>
            </p:custDataLst>
          </p:nvPr>
        </p:nvSpPr>
        <p:spPr>
          <a:xfrm rot="20340000">
            <a:off x="5027614" y="4877934"/>
            <a:ext cx="2466975" cy="658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en-US" altLang="zh-CN" sz="2000" b="1" dirty="0">
                <a:solidFill>
                  <a:schemeClr val="tx1">
                    <a:lumMod val="75000"/>
                    <a:lumOff val="25000"/>
                  </a:schemeClr>
                </a:solidFill>
              </a:rPr>
              <a:t>LOREM IPSUM</a:t>
            </a:r>
            <a:endParaRPr lang="zh-CN" altLang="en-US" sz="2000" b="1" dirty="0">
              <a:solidFill>
                <a:schemeClr val="tx1">
                  <a:lumMod val="75000"/>
                  <a:lumOff val="25000"/>
                </a:schemeClr>
              </a:solidFill>
            </a:endParaRPr>
          </a:p>
        </p:txBody>
      </p:sp>
      <p:sp>
        <p:nvSpPr>
          <p:cNvPr id="30" name="MH_SubTitle_3"/>
          <p:cNvSpPr/>
          <p:nvPr>
            <p:custDataLst>
              <p:tags r:id="rId7"/>
            </p:custDataLst>
          </p:nvPr>
        </p:nvSpPr>
        <p:spPr>
          <a:xfrm rot="20340000">
            <a:off x="7466014" y="4874759"/>
            <a:ext cx="2466975" cy="66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en-US" altLang="zh-CN" sz="2000" b="1" dirty="0">
                <a:solidFill>
                  <a:schemeClr val="tx1">
                    <a:lumMod val="75000"/>
                    <a:lumOff val="25000"/>
                  </a:schemeClr>
                </a:solidFill>
              </a:rPr>
              <a:t>LOREM IPSUM</a:t>
            </a:r>
            <a:endParaRPr lang="zh-CN" altLang="en-US" sz="2000" b="1" dirty="0">
              <a:solidFill>
                <a:schemeClr val="tx1">
                  <a:lumMod val="75000"/>
                  <a:lumOff val="25000"/>
                </a:schemeClr>
              </a:solidFill>
            </a:endParaRPr>
          </a:p>
        </p:txBody>
      </p:sp>
      <p:pic>
        <p:nvPicPr>
          <p:cNvPr id="6" name="图片占位符 5"/>
          <p:cNvPicPr>
            <a:picLocks noGrp="1" noChangeAspect="1"/>
          </p:cNvPicPr>
          <p:nvPr>
            <p:ph type="pic" sz="quarter" idx="10"/>
          </p:nvPr>
        </p:nvPicPr>
        <p:blipFill>
          <a:blip r:embed="rId10" cstate="print">
            <a:extLst>
              <a:ext uri="{28A0092B-C50C-407E-A947-70E740481C1C}">
                <a14:useLocalDpi xmlns:a14="http://schemas.microsoft.com/office/drawing/2010/main" val="0"/>
              </a:ext>
            </a:extLst>
          </a:blip>
          <a:srcRect l="20960" r="20960"/>
          <a:stretch>
            <a:fillRect/>
          </a:stretch>
        </p:blipFill>
        <p:spPr/>
      </p:pic>
      <p:pic>
        <p:nvPicPr>
          <p:cNvPr id="17" name="图片占位符 16"/>
          <p:cNvPicPr>
            <a:picLocks noGrp="1" noChangeAspect="1"/>
          </p:cNvPicPr>
          <p:nvPr>
            <p:ph type="pic" sz="quarter" idx="12"/>
          </p:nvPr>
        </p:nvPicPr>
        <p:blipFill>
          <a:blip r:embed="rId11" cstate="print">
            <a:extLst>
              <a:ext uri="{28A0092B-C50C-407E-A947-70E740481C1C}">
                <a14:useLocalDpi xmlns:a14="http://schemas.microsoft.com/office/drawing/2010/main" val="0"/>
              </a:ext>
            </a:extLst>
          </a:blip>
          <a:srcRect l="20688" r="20688"/>
          <a:stretch>
            <a:fillRect/>
          </a:stretch>
        </p:blipFill>
        <p:spPr/>
      </p:pic>
      <p:grpSp>
        <p:nvGrpSpPr>
          <p:cNvPr id="14" name="组合 13"/>
          <p:cNvGrpSpPr/>
          <p:nvPr/>
        </p:nvGrpSpPr>
        <p:grpSpPr>
          <a:xfrm>
            <a:off x="1416050" y="297996"/>
            <a:ext cx="7040872" cy="801288"/>
            <a:chOff x="1733740" y="602796"/>
            <a:chExt cx="7040872" cy="801288"/>
          </a:xfrm>
        </p:grpSpPr>
        <p:sp>
          <p:nvSpPr>
            <p:cNvPr id="15" name="文本框 14"/>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16" name="文本框 1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pic>
        <p:nvPicPr>
          <p:cNvPr id="12" name="图片占位符 11"/>
          <p:cNvPicPr>
            <a:picLocks noGrp="1" noChangeAspect="1"/>
          </p:cNvPicPr>
          <p:nvPr>
            <p:ph type="pic" sz="quarter" idx="11"/>
          </p:nvPr>
        </p:nvPicPr>
        <p:blipFill>
          <a:blip r:embed="rId12">
            <a:extLst>
              <a:ext uri="{28A0092B-C50C-407E-A947-70E740481C1C}">
                <a14:useLocalDpi xmlns:a14="http://schemas.microsoft.com/office/drawing/2010/main" val="0"/>
              </a:ext>
            </a:extLst>
          </a:blip>
          <a:srcRect l="21880" r="21880"/>
          <a:stretch>
            <a:fillRect/>
          </a:stretch>
        </p:blipFill>
        <p:spPr/>
      </p:pic>
    </p:spTree>
    <p:custDataLst>
      <p:tags r:id="rId1"/>
    </p:custDataLst>
    <p:extLst>
      <p:ext uri="{BB962C8B-B14F-4D97-AF65-F5344CB8AC3E}">
        <p14:creationId xmlns:p14="http://schemas.microsoft.com/office/powerpoint/2010/main" val="21427911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1000" fill="hold"/>
                                        <p:tgtEl>
                                          <p:spTgt spid="2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1"/>
          <p:cNvSpPr/>
          <p:nvPr>
            <p:custDataLst>
              <p:tags r:id="rId2"/>
            </p:custDataLst>
          </p:nvPr>
        </p:nvSpPr>
        <p:spPr>
          <a:xfrm>
            <a:off x="2530476" y="1380899"/>
            <a:ext cx="1412875" cy="1414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5" name="MH_Other_1"/>
          <p:cNvSpPr/>
          <p:nvPr>
            <p:custDataLst>
              <p:tags r:id="rId3"/>
            </p:custDataLst>
          </p:nvPr>
        </p:nvSpPr>
        <p:spPr>
          <a:xfrm>
            <a:off x="2393951" y="1257075"/>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rPr>
              <a:t>A</a:t>
            </a:r>
            <a:endParaRPr lang="zh-CN" altLang="en-US" sz="2400" dirty="0">
              <a:solidFill>
                <a:schemeClr val="tx1"/>
              </a:solidFill>
            </a:endParaRPr>
          </a:p>
        </p:txBody>
      </p:sp>
      <p:sp>
        <p:nvSpPr>
          <p:cNvPr id="6" name="MH_SubTitle_2"/>
          <p:cNvSpPr/>
          <p:nvPr>
            <p:custDataLst>
              <p:tags r:id="rId4"/>
            </p:custDataLst>
          </p:nvPr>
        </p:nvSpPr>
        <p:spPr>
          <a:xfrm>
            <a:off x="5426076" y="1380899"/>
            <a:ext cx="1412875" cy="14144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7" name="MH_Other_2"/>
          <p:cNvSpPr/>
          <p:nvPr>
            <p:custDataLst>
              <p:tags r:id="rId5"/>
            </p:custDataLst>
          </p:nvPr>
        </p:nvSpPr>
        <p:spPr>
          <a:xfrm>
            <a:off x="5289551" y="1257075"/>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a:solidFill>
                  <a:schemeClr val="tx1"/>
                </a:solidFill>
              </a:rPr>
              <a:t>B</a:t>
            </a:r>
            <a:endParaRPr lang="zh-CN" altLang="en-US" sz="2400" dirty="0">
              <a:solidFill>
                <a:schemeClr val="tx1"/>
              </a:solidFill>
            </a:endParaRPr>
          </a:p>
        </p:txBody>
      </p:sp>
      <p:sp>
        <p:nvSpPr>
          <p:cNvPr id="8" name="MH_SubTitle_3"/>
          <p:cNvSpPr/>
          <p:nvPr>
            <p:custDataLst>
              <p:tags r:id="rId6"/>
            </p:custDataLst>
          </p:nvPr>
        </p:nvSpPr>
        <p:spPr>
          <a:xfrm>
            <a:off x="8321676" y="1380899"/>
            <a:ext cx="1412875" cy="1414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9" name="MH_Other_3"/>
          <p:cNvSpPr/>
          <p:nvPr>
            <p:custDataLst>
              <p:tags r:id="rId7"/>
            </p:custDataLst>
          </p:nvPr>
        </p:nvSpPr>
        <p:spPr>
          <a:xfrm>
            <a:off x="8185151" y="1257075"/>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rPr>
              <a:t>C</a:t>
            </a:r>
            <a:endParaRPr lang="zh-CN" altLang="en-US" sz="2400" dirty="0">
              <a:solidFill>
                <a:schemeClr val="tx1"/>
              </a:solidFill>
            </a:endParaRPr>
          </a:p>
        </p:txBody>
      </p:sp>
      <p:sp>
        <p:nvSpPr>
          <p:cNvPr id="10" name="MH_SubTitle_4"/>
          <p:cNvSpPr/>
          <p:nvPr>
            <p:custDataLst>
              <p:tags r:id="rId8"/>
            </p:custDataLst>
          </p:nvPr>
        </p:nvSpPr>
        <p:spPr>
          <a:xfrm>
            <a:off x="2530476" y="3599770"/>
            <a:ext cx="1412875" cy="1414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11" name="MH_Other_4"/>
          <p:cNvSpPr/>
          <p:nvPr>
            <p:custDataLst>
              <p:tags r:id="rId9"/>
            </p:custDataLst>
          </p:nvPr>
        </p:nvSpPr>
        <p:spPr>
          <a:xfrm>
            <a:off x="2393951" y="3475946"/>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a:solidFill>
                  <a:schemeClr val="tx1"/>
                </a:solidFill>
              </a:rPr>
              <a:t>D</a:t>
            </a:r>
            <a:endParaRPr lang="zh-CN" altLang="en-US" sz="2400" dirty="0">
              <a:solidFill>
                <a:schemeClr val="tx1"/>
              </a:solidFill>
            </a:endParaRPr>
          </a:p>
        </p:txBody>
      </p:sp>
      <p:sp>
        <p:nvSpPr>
          <p:cNvPr id="12" name="MH_SubTitle_5"/>
          <p:cNvSpPr/>
          <p:nvPr>
            <p:custDataLst>
              <p:tags r:id="rId10"/>
            </p:custDataLst>
          </p:nvPr>
        </p:nvSpPr>
        <p:spPr>
          <a:xfrm>
            <a:off x="5426076" y="3599770"/>
            <a:ext cx="1412875" cy="14144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13" name="MH_Other_5"/>
          <p:cNvSpPr/>
          <p:nvPr>
            <p:custDataLst>
              <p:tags r:id="rId11"/>
            </p:custDataLst>
          </p:nvPr>
        </p:nvSpPr>
        <p:spPr>
          <a:xfrm>
            <a:off x="5289551" y="3475946"/>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a:solidFill>
                  <a:schemeClr val="tx1"/>
                </a:solidFill>
              </a:rPr>
              <a:t>E</a:t>
            </a:r>
            <a:endParaRPr lang="zh-CN" altLang="en-US" sz="2400" dirty="0">
              <a:solidFill>
                <a:schemeClr val="tx1"/>
              </a:solidFill>
            </a:endParaRPr>
          </a:p>
        </p:txBody>
      </p:sp>
      <p:sp>
        <p:nvSpPr>
          <p:cNvPr id="14" name="MH_SubTitle_6"/>
          <p:cNvSpPr/>
          <p:nvPr>
            <p:custDataLst>
              <p:tags r:id="rId12"/>
            </p:custDataLst>
          </p:nvPr>
        </p:nvSpPr>
        <p:spPr>
          <a:xfrm>
            <a:off x="8321676" y="3599770"/>
            <a:ext cx="1412875" cy="1414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15" name="MH_Other_6"/>
          <p:cNvSpPr/>
          <p:nvPr>
            <p:custDataLst>
              <p:tags r:id="rId13"/>
            </p:custDataLst>
          </p:nvPr>
        </p:nvSpPr>
        <p:spPr>
          <a:xfrm>
            <a:off x="8185151" y="3475946"/>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a:solidFill>
                  <a:schemeClr val="tx1"/>
                </a:solidFill>
              </a:rPr>
              <a:t>F</a:t>
            </a:r>
            <a:endParaRPr lang="zh-CN" altLang="en-US" sz="2400" dirty="0">
              <a:solidFill>
                <a:schemeClr val="tx1"/>
              </a:solidFill>
            </a:endParaRPr>
          </a:p>
        </p:txBody>
      </p:sp>
      <p:grpSp>
        <p:nvGrpSpPr>
          <p:cNvPr id="16" name="组合 15"/>
          <p:cNvGrpSpPr/>
          <p:nvPr/>
        </p:nvGrpSpPr>
        <p:grpSpPr>
          <a:xfrm>
            <a:off x="1416050" y="297996"/>
            <a:ext cx="7040872" cy="801288"/>
            <a:chOff x="1733740" y="602796"/>
            <a:chExt cx="7040872" cy="801288"/>
          </a:xfrm>
        </p:grpSpPr>
        <p:sp>
          <p:nvSpPr>
            <p:cNvPr id="17" name="文本框 16"/>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18" name="文本框 17"/>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24027554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981" b="2981"/>
          <a:stretch>
            <a:fillRect/>
          </a:stretch>
        </p:blipFill>
        <p:spPr/>
      </p:pic>
      <p:grpSp>
        <p:nvGrpSpPr>
          <p:cNvPr id="3" name="组合 2"/>
          <p:cNvGrpSpPr/>
          <p:nvPr/>
        </p:nvGrpSpPr>
        <p:grpSpPr>
          <a:xfrm>
            <a:off x="6455966" y="2248695"/>
            <a:ext cx="3994881" cy="2360609"/>
            <a:chOff x="5907994" y="1558506"/>
            <a:chExt cx="3994881" cy="2360609"/>
          </a:xfrm>
        </p:grpSpPr>
        <p:sp>
          <p:nvSpPr>
            <p:cNvPr id="4" name="矩形 3"/>
            <p:cNvSpPr/>
            <p:nvPr/>
          </p:nvSpPr>
          <p:spPr>
            <a:xfrm>
              <a:off x="5907994" y="2093231"/>
              <a:ext cx="3994881" cy="182588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 name="矩形 4"/>
            <p:cNvSpPr/>
            <p:nvPr/>
          </p:nvSpPr>
          <p:spPr>
            <a:xfrm>
              <a:off x="5907995" y="1558506"/>
              <a:ext cx="2241974" cy="47666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7" name="组合 6"/>
          <p:cNvGrpSpPr/>
          <p:nvPr/>
        </p:nvGrpSpPr>
        <p:grpSpPr>
          <a:xfrm>
            <a:off x="1416050" y="297996"/>
            <a:ext cx="7040872" cy="801288"/>
            <a:chOff x="1733740" y="602796"/>
            <a:chExt cx="7040872" cy="801288"/>
          </a:xfrm>
        </p:grpSpPr>
        <p:sp>
          <p:nvSpPr>
            <p:cNvPr id="8" name="文本框 7"/>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9" name="文本框 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280383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ppt_x</p:attrName>
                                        </p:attrNameLst>
                                      </p:cBhvr>
                                      <p:tavLst>
                                        <p:tav tm="0">
                                          <p:val>
                                            <p:strVal val="#ppt_x-#ppt_w*1.125000"/>
                                          </p:val>
                                        </p:tav>
                                        <p:tav tm="100000">
                                          <p:val>
                                            <p:strVal val="#ppt_x"/>
                                          </p:val>
                                        </p:tav>
                                      </p:tavLst>
                                    </p:anim>
                                    <p:animEffect transition="in" filter="wipe(righ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THANKS</a:t>
            </a:r>
          </a:p>
        </p:txBody>
      </p:sp>
    </p:spTree>
    <p:extLst>
      <p:ext uri="{BB962C8B-B14F-4D97-AF65-F5344CB8AC3E}">
        <p14:creationId xmlns:p14="http://schemas.microsoft.com/office/powerpoint/2010/main" val="19756202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474867" y="2132220"/>
            <a:ext cx="5260975" cy="1928220"/>
          </a:xfrm>
        </p:spPr>
        <p:txBody>
          <a:bodyPr/>
          <a:lstStyle/>
          <a:p>
            <a:r>
              <a:rPr lang="zh-CN" altLang="en-US" sz="1100" dirty="0"/>
              <a:t>专属你的</a:t>
            </a:r>
            <a:r>
              <a:rPr lang="en-US" altLang="zh-CN" sz="1100" dirty="0"/>
              <a:t>PPT</a:t>
            </a:r>
          </a:p>
          <a:p>
            <a:r>
              <a:rPr lang="en-US" altLang="zh-CN" sz="1100" dirty="0">
                <a:hlinkClick r:id="rId2"/>
              </a:rPr>
              <a:t>http://</a:t>
            </a:r>
            <a:r>
              <a:rPr lang="en-US" altLang="zh-CN" sz="1100" dirty="0" smtClean="0">
                <a:hlinkClick r:id="rId2"/>
              </a:rPr>
              <a:t>www.yanj.cn/store-9826.html</a:t>
            </a:r>
            <a:endParaRPr lang="en-US" altLang="zh-CN" sz="1100" dirty="0" smtClean="0"/>
          </a:p>
          <a:p>
            <a:endParaRPr lang="en-US" altLang="zh-CN" sz="1100" dirty="0"/>
          </a:p>
          <a:p>
            <a:endParaRPr lang="en-US" altLang="zh-CN" sz="1100" dirty="0" smtClean="0"/>
          </a:p>
          <a:p>
            <a:endParaRPr lang="en-US" altLang="zh-CN" sz="1100" dirty="0"/>
          </a:p>
          <a:p>
            <a:endParaRPr lang="en-US" altLang="zh-CN" sz="1100" dirty="0" smtClean="0"/>
          </a:p>
          <a:p>
            <a:r>
              <a:rPr lang="en-US" altLang="zh-CN" sz="1100" dirty="0" smtClean="0"/>
              <a:t>51PPT</a:t>
            </a:r>
            <a:r>
              <a:rPr lang="zh-CN" altLang="en-US" sz="1100" dirty="0"/>
              <a:t>模板</a:t>
            </a:r>
            <a:r>
              <a:rPr lang="zh-CN" altLang="en-US" sz="1100" dirty="0" smtClean="0"/>
              <a:t>网  </a:t>
            </a:r>
            <a:r>
              <a:rPr lang="en-US" altLang="zh-CN" sz="1100" dirty="0" smtClean="0">
                <a:hlinkClick r:id="rId3"/>
              </a:rPr>
              <a:t>www.51pptmoban.com</a:t>
            </a:r>
            <a:r>
              <a:rPr lang="en-US" altLang="zh-CN" sz="1100" dirty="0" smtClean="0"/>
              <a:t>  </a:t>
            </a:r>
            <a:r>
              <a:rPr lang="zh-CN" altLang="en-US" sz="1100" dirty="0" smtClean="0"/>
              <a:t>授权发布</a:t>
            </a:r>
            <a:endParaRPr lang="zh-CN" altLang="en-US" sz="1100" dirty="0"/>
          </a:p>
        </p:txBody>
      </p:sp>
    </p:spTree>
    <p:extLst>
      <p:ext uri="{BB962C8B-B14F-4D97-AF65-F5344CB8AC3E}">
        <p14:creationId xmlns:p14="http://schemas.microsoft.com/office/powerpoint/2010/main" val="4207063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3395664" y="22494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2"/>
            </p:custDataLst>
          </p:nvPr>
        </p:nvCxnSpPr>
        <p:spPr>
          <a:xfrm>
            <a:off x="3395664" y="41798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3395663" y="2484439"/>
            <a:ext cx="1814512" cy="1462087"/>
          </a:xfrm>
          <a:prstGeom prst="rect">
            <a:avLst/>
          </a:prstGeom>
          <a:noFill/>
        </p:spPr>
        <p:txBody>
          <a:bodyPr lIns="0" tIns="0" rIns="0" bIns="0" anchor="ctr"/>
          <a:lstStyle>
            <a:defPPr>
              <a:defRPr lang="zh-CN"/>
            </a:defPPr>
            <a:lvl1pPr algn="ctr">
              <a:defRPr sz="9600" b="1" spc="-500">
                <a:solidFill>
                  <a:srgbClr val="005C95"/>
                </a:solidFill>
                <a:latin typeface="Arial" panose="020B0604020202020204" pitchFamily="34" charset="0"/>
                <a:ea typeface="微软雅黑" panose="020B0503020204020204" pitchFamily="34" charset="-122"/>
              </a:defRPr>
            </a:lvl1pPr>
          </a:lstStyle>
          <a:p>
            <a:r>
              <a:rPr lang="en-US" altLang="zh-CN" dirty="0"/>
              <a:t>01</a:t>
            </a:r>
            <a:endParaRPr lang="zh-CN" altLang="en-US" dirty="0"/>
          </a:p>
        </p:txBody>
      </p:sp>
      <p:sp>
        <p:nvSpPr>
          <p:cNvPr id="5" name="文本框 8"/>
          <p:cNvSpPr txBox="1">
            <a:spLocks noChangeArrowheads="1"/>
          </p:cNvSpPr>
          <p:nvPr>
            <p:custDataLst>
              <p:tags r:id="rId4"/>
            </p:custDataLst>
          </p:nvPr>
        </p:nvSpPr>
        <p:spPr bwMode="auto">
          <a:xfrm>
            <a:off x="5222875" y="2883694"/>
            <a:ext cx="3438525" cy="6635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defRPr sz="2400" b="1">
                <a:solidFill>
                  <a:schemeClr val="tx1">
                    <a:lumMod val="65000"/>
                    <a:lumOff val="35000"/>
                  </a:schemeClr>
                </a:solidFill>
                <a:cs typeface="Arial" panose="020B0604020202020204" pitchFamily="34" charset="0"/>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t>标题文字添加此处</a:t>
            </a:r>
          </a:p>
        </p:txBody>
      </p:sp>
    </p:spTree>
    <p:extLst>
      <p:ext uri="{BB962C8B-B14F-4D97-AF65-F5344CB8AC3E}">
        <p14:creationId xmlns:p14="http://schemas.microsoft.com/office/powerpoint/2010/main" val="35060652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ppt_x</p:attrName>
                                        </p:attrNameLst>
                                      </p:cBhvr>
                                      <p:tavLst>
                                        <p:tav tm="0">
                                          <p:val>
                                            <p:strVal val="#ppt_x-#ppt_w*1.125000"/>
                                          </p:val>
                                        </p:tav>
                                        <p:tav tm="100000">
                                          <p:val>
                                            <p:strVal val="#ppt_x"/>
                                          </p:val>
                                        </p:tav>
                                      </p:tavLst>
                                    </p:anim>
                                    <p:animEffect transition="in" filter="wipe(righ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3627" b="13627"/>
          <a:stretch>
            <a:fillRect/>
          </a:stretch>
        </p:blipFill>
        <p:spPr/>
      </p:pic>
      <p:pic>
        <p:nvPicPr>
          <p:cNvPr id="16" name="图片占位符 15"/>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t="13287" b="13287"/>
          <a:stretch>
            <a:fillRect/>
          </a:stretch>
        </p:blipFill>
        <p:spPr/>
      </p:pic>
      <p:grpSp>
        <p:nvGrpSpPr>
          <p:cNvPr id="4" name="组合 3"/>
          <p:cNvGrpSpPr/>
          <p:nvPr/>
        </p:nvGrpSpPr>
        <p:grpSpPr>
          <a:xfrm>
            <a:off x="1416050" y="297996"/>
            <a:ext cx="7040872" cy="801288"/>
            <a:chOff x="1733740" y="602796"/>
            <a:chExt cx="7040872" cy="801288"/>
          </a:xfrm>
        </p:grpSpPr>
        <p:sp>
          <p:nvSpPr>
            <p:cNvPr id="5" name="文本框 4"/>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6" name="文本框 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
        <p:nvSpPr>
          <p:cNvPr id="12" name="矩形 11"/>
          <p:cNvSpPr/>
          <p:nvPr/>
        </p:nvSpPr>
        <p:spPr>
          <a:xfrm>
            <a:off x="1550081" y="4451408"/>
            <a:ext cx="4259261"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sp>
        <p:nvSpPr>
          <p:cNvPr id="14" name="矩形 13"/>
          <p:cNvSpPr/>
          <p:nvPr/>
        </p:nvSpPr>
        <p:spPr>
          <a:xfrm>
            <a:off x="6339991" y="4451408"/>
            <a:ext cx="4259261"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spTree>
    <p:extLst>
      <p:ext uri="{BB962C8B-B14F-4D97-AF65-F5344CB8AC3E}">
        <p14:creationId xmlns:p14="http://schemas.microsoft.com/office/powerpoint/2010/main" val="1263723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Other_1"/>
          <p:cNvSpPr/>
          <p:nvPr>
            <p:custDataLst>
              <p:tags r:id="rId2"/>
            </p:custDataLst>
          </p:nvPr>
        </p:nvSpPr>
        <p:spPr>
          <a:xfrm>
            <a:off x="2669391" y="2624361"/>
            <a:ext cx="1731911" cy="1727688"/>
          </a:xfrm>
          <a:prstGeom prst="ellipse">
            <a:avLst/>
          </a:prstGeom>
          <a:gradFill flip="none" rotWithShape="1">
            <a:gsLst>
              <a:gs pos="0">
                <a:sysClr val="window" lastClr="FFFFFF"/>
              </a:gs>
              <a:gs pos="100000">
                <a:sysClr val="window" lastClr="FFFFFF">
                  <a:lumMod val="50000"/>
                </a:sysClr>
              </a:gs>
            </a:gsLst>
            <a:lin ang="13500000" scaled="1"/>
            <a:tileRect/>
          </a:gradFill>
          <a:ln w="19050" cap="flat" cmpd="sng" algn="ctr">
            <a:gradFill flip="none" rotWithShape="1">
              <a:gsLst>
                <a:gs pos="0">
                  <a:srgbClr val="BE309C">
                    <a:lumMod val="5000"/>
                    <a:lumOff val="95000"/>
                  </a:srgbClr>
                </a:gs>
                <a:gs pos="100000">
                  <a:srgbClr val="A5A5A5">
                    <a:lumMod val="75000"/>
                  </a:srgbClr>
                </a:gs>
              </a:gsLst>
              <a:lin ang="2700000" scaled="1"/>
              <a:tileRect/>
            </a:gradFill>
            <a:prstDash val="solid"/>
            <a:miter lim="800000"/>
          </a:ln>
          <a:effectLst>
            <a:outerShdw blurRad="88900" dist="1016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1" name="MH_Other_2"/>
          <p:cNvSpPr/>
          <p:nvPr>
            <p:custDataLst>
              <p:tags r:id="rId3"/>
            </p:custDataLst>
          </p:nvPr>
        </p:nvSpPr>
        <p:spPr>
          <a:xfrm>
            <a:off x="4384672" y="2624361"/>
            <a:ext cx="1731911" cy="1727688"/>
          </a:xfrm>
          <a:prstGeom prst="ellipse">
            <a:avLst/>
          </a:prstGeom>
          <a:gradFill flip="none" rotWithShape="1">
            <a:gsLst>
              <a:gs pos="0">
                <a:sysClr val="window" lastClr="FFFFFF"/>
              </a:gs>
              <a:gs pos="100000">
                <a:sysClr val="window" lastClr="FFFFFF">
                  <a:lumMod val="50000"/>
                </a:sysClr>
              </a:gs>
            </a:gsLst>
            <a:lin ang="13500000" scaled="1"/>
            <a:tileRect/>
          </a:gradFill>
          <a:ln w="19050" cap="flat" cmpd="sng" algn="ctr">
            <a:gradFill flip="none" rotWithShape="1">
              <a:gsLst>
                <a:gs pos="0">
                  <a:srgbClr val="BE309C">
                    <a:lumMod val="5000"/>
                    <a:lumOff val="95000"/>
                  </a:srgbClr>
                </a:gs>
                <a:gs pos="100000">
                  <a:srgbClr val="A5A5A5">
                    <a:lumMod val="75000"/>
                  </a:srgbClr>
                </a:gs>
              </a:gsLst>
              <a:lin ang="2700000" scaled="1"/>
              <a:tileRect/>
            </a:gradFill>
            <a:prstDash val="solid"/>
            <a:miter lim="800000"/>
          </a:ln>
          <a:effectLst>
            <a:outerShdw blurRad="88900" dist="1016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2" name="MH_Other_3"/>
          <p:cNvSpPr/>
          <p:nvPr>
            <p:custDataLst>
              <p:tags r:id="rId4"/>
            </p:custDataLst>
          </p:nvPr>
        </p:nvSpPr>
        <p:spPr>
          <a:xfrm>
            <a:off x="6099953" y="2624361"/>
            <a:ext cx="1731911" cy="1727688"/>
          </a:xfrm>
          <a:prstGeom prst="ellipse">
            <a:avLst/>
          </a:prstGeom>
          <a:gradFill flip="none" rotWithShape="1">
            <a:gsLst>
              <a:gs pos="0">
                <a:sysClr val="window" lastClr="FFFFFF"/>
              </a:gs>
              <a:gs pos="100000">
                <a:sysClr val="window" lastClr="FFFFFF">
                  <a:lumMod val="50000"/>
                </a:sysClr>
              </a:gs>
            </a:gsLst>
            <a:lin ang="13500000" scaled="1"/>
            <a:tileRect/>
          </a:gradFill>
          <a:ln w="19050" cap="flat" cmpd="sng" algn="ctr">
            <a:gradFill flip="none" rotWithShape="1">
              <a:gsLst>
                <a:gs pos="0">
                  <a:srgbClr val="BE309C">
                    <a:lumMod val="5000"/>
                    <a:lumOff val="95000"/>
                  </a:srgbClr>
                </a:gs>
                <a:gs pos="100000">
                  <a:srgbClr val="A5A5A5">
                    <a:lumMod val="75000"/>
                  </a:srgbClr>
                </a:gs>
              </a:gsLst>
              <a:lin ang="2700000" scaled="1"/>
              <a:tileRect/>
            </a:gradFill>
            <a:prstDash val="solid"/>
            <a:miter lim="800000"/>
          </a:ln>
          <a:effectLst>
            <a:outerShdw blurRad="88900" dist="1016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3" name="MH_Other_4"/>
          <p:cNvSpPr/>
          <p:nvPr>
            <p:custDataLst>
              <p:tags r:id="rId5"/>
            </p:custDataLst>
          </p:nvPr>
        </p:nvSpPr>
        <p:spPr>
          <a:xfrm>
            <a:off x="7815233" y="2624361"/>
            <a:ext cx="1731911" cy="1727688"/>
          </a:xfrm>
          <a:prstGeom prst="ellipse">
            <a:avLst/>
          </a:prstGeom>
          <a:gradFill flip="none" rotWithShape="1">
            <a:gsLst>
              <a:gs pos="0">
                <a:sysClr val="window" lastClr="FFFFFF"/>
              </a:gs>
              <a:gs pos="100000">
                <a:sysClr val="window" lastClr="FFFFFF">
                  <a:lumMod val="50000"/>
                </a:sysClr>
              </a:gs>
            </a:gsLst>
            <a:lin ang="13500000" scaled="1"/>
            <a:tileRect/>
          </a:gradFill>
          <a:ln w="19050" cap="flat" cmpd="sng" algn="ctr">
            <a:gradFill flip="none" rotWithShape="1">
              <a:gsLst>
                <a:gs pos="0">
                  <a:srgbClr val="BE309C">
                    <a:lumMod val="5000"/>
                    <a:lumOff val="95000"/>
                  </a:srgbClr>
                </a:gs>
                <a:gs pos="100000">
                  <a:srgbClr val="A5A5A5">
                    <a:lumMod val="75000"/>
                  </a:srgbClr>
                </a:gs>
              </a:gsLst>
              <a:lin ang="2700000" scaled="1"/>
              <a:tileRect/>
            </a:gradFill>
            <a:prstDash val="solid"/>
            <a:miter lim="800000"/>
          </a:ln>
          <a:effectLst>
            <a:outerShdw blurRad="88900" dist="1016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4" name="MH_Other_5"/>
          <p:cNvSpPr/>
          <p:nvPr>
            <p:custDataLst>
              <p:tags r:id="rId6"/>
            </p:custDataLst>
          </p:nvPr>
        </p:nvSpPr>
        <p:spPr>
          <a:xfrm>
            <a:off x="2792845" y="2745705"/>
            <a:ext cx="1485000" cy="1485000"/>
          </a:xfrm>
          <a:prstGeom prst="ellipse">
            <a:avLst/>
          </a:prstGeom>
          <a:gradFill flip="none" rotWithShape="1">
            <a:gsLst>
              <a:gs pos="0">
                <a:srgbClr val="BE309C">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35" name="MH_Other_6"/>
          <p:cNvSpPr/>
          <p:nvPr>
            <p:custDataLst>
              <p:tags r:id="rId7"/>
            </p:custDataLst>
          </p:nvPr>
        </p:nvSpPr>
        <p:spPr>
          <a:xfrm>
            <a:off x="2943189" y="2896049"/>
            <a:ext cx="1184313" cy="1184313"/>
          </a:xfrm>
          <a:prstGeom prst="ellipse">
            <a:avLst/>
          </a:prstGeom>
          <a:solidFill>
            <a:schemeClr val="accent1"/>
          </a:solidFill>
          <a:ln w="12700" cap="flat" cmpd="sng" algn="ctr">
            <a:noFill/>
            <a:prstDash val="solid"/>
            <a:miter lim="800000"/>
          </a:ln>
          <a:effectLst>
            <a:innerShdw blurRad="177800" dist="177800" dir="13500000">
              <a:prstClr val="black">
                <a:alpha val="50000"/>
              </a:prstClr>
            </a:innerShdw>
          </a:effectLst>
        </p:spPr>
        <p:txBody>
          <a:bodyPr anchor="ctr"/>
          <a:lstStyle/>
          <a:p>
            <a:pPr algn="ctr">
              <a:defRPr/>
            </a:pPr>
            <a:endParaRPr lang="zh-CN" altLang="en-US" kern="0">
              <a:solidFill>
                <a:prstClr val="white"/>
              </a:solidFill>
            </a:endParaRPr>
          </a:p>
        </p:txBody>
      </p:sp>
      <p:sp>
        <p:nvSpPr>
          <p:cNvPr id="36" name="MH_Other_7"/>
          <p:cNvSpPr/>
          <p:nvPr>
            <p:custDataLst>
              <p:tags r:id="rId8"/>
            </p:custDataLst>
          </p:nvPr>
        </p:nvSpPr>
        <p:spPr>
          <a:xfrm>
            <a:off x="4508126" y="2745705"/>
            <a:ext cx="1485000" cy="1485000"/>
          </a:xfrm>
          <a:prstGeom prst="ellipse">
            <a:avLst/>
          </a:prstGeom>
          <a:gradFill flip="none" rotWithShape="1">
            <a:gsLst>
              <a:gs pos="0">
                <a:srgbClr val="BE309C">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37" name="MH_Other_8"/>
          <p:cNvSpPr/>
          <p:nvPr>
            <p:custDataLst>
              <p:tags r:id="rId9"/>
            </p:custDataLst>
          </p:nvPr>
        </p:nvSpPr>
        <p:spPr>
          <a:xfrm>
            <a:off x="4658470" y="2896049"/>
            <a:ext cx="1184313" cy="1184313"/>
          </a:xfrm>
          <a:prstGeom prst="ellipse">
            <a:avLst/>
          </a:prstGeom>
          <a:solidFill>
            <a:schemeClr val="accent2"/>
          </a:solidFill>
          <a:ln w="12700" cap="flat" cmpd="sng" algn="ctr">
            <a:noFill/>
            <a:prstDash val="solid"/>
            <a:miter lim="800000"/>
          </a:ln>
          <a:effectLst>
            <a:innerShdw blurRad="177800" dist="177800" dir="13500000">
              <a:prstClr val="black">
                <a:alpha val="50000"/>
              </a:prstClr>
            </a:innerShdw>
          </a:effectLst>
        </p:spPr>
        <p:txBody>
          <a:bodyPr anchor="ctr"/>
          <a:lstStyle/>
          <a:p>
            <a:pPr algn="ctr">
              <a:defRPr/>
            </a:pPr>
            <a:endParaRPr lang="zh-CN" altLang="en-US" kern="0">
              <a:solidFill>
                <a:prstClr val="white"/>
              </a:solidFill>
            </a:endParaRPr>
          </a:p>
        </p:txBody>
      </p:sp>
      <p:sp>
        <p:nvSpPr>
          <p:cNvPr id="38" name="MH_Other_9"/>
          <p:cNvSpPr/>
          <p:nvPr>
            <p:custDataLst>
              <p:tags r:id="rId10"/>
            </p:custDataLst>
          </p:nvPr>
        </p:nvSpPr>
        <p:spPr>
          <a:xfrm>
            <a:off x="6223406" y="2745705"/>
            <a:ext cx="1485000" cy="1485000"/>
          </a:xfrm>
          <a:prstGeom prst="ellipse">
            <a:avLst/>
          </a:prstGeom>
          <a:gradFill flip="none" rotWithShape="1">
            <a:gsLst>
              <a:gs pos="0">
                <a:srgbClr val="BE309C">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39" name="MH_Other_10"/>
          <p:cNvSpPr/>
          <p:nvPr>
            <p:custDataLst>
              <p:tags r:id="rId11"/>
            </p:custDataLst>
          </p:nvPr>
        </p:nvSpPr>
        <p:spPr>
          <a:xfrm>
            <a:off x="6373751" y="2896049"/>
            <a:ext cx="1184313" cy="1184313"/>
          </a:xfrm>
          <a:prstGeom prst="ellipse">
            <a:avLst/>
          </a:prstGeom>
          <a:solidFill>
            <a:schemeClr val="accent3"/>
          </a:solidFill>
          <a:ln w="12700" cap="flat" cmpd="sng" algn="ctr">
            <a:noFill/>
            <a:prstDash val="solid"/>
            <a:miter lim="800000"/>
          </a:ln>
          <a:effectLst>
            <a:innerShdw blurRad="177800" dist="177800" dir="13500000">
              <a:prstClr val="black">
                <a:alpha val="50000"/>
              </a:prstClr>
            </a:innerShdw>
          </a:effectLst>
        </p:spPr>
        <p:txBody>
          <a:bodyPr anchor="ctr"/>
          <a:lstStyle/>
          <a:p>
            <a:pPr algn="ctr">
              <a:defRPr/>
            </a:pPr>
            <a:endParaRPr lang="zh-CN" altLang="en-US" kern="0">
              <a:solidFill>
                <a:prstClr val="white"/>
              </a:solidFill>
            </a:endParaRPr>
          </a:p>
        </p:txBody>
      </p:sp>
      <p:sp>
        <p:nvSpPr>
          <p:cNvPr id="40" name="MH_Other_11"/>
          <p:cNvSpPr/>
          <p:nvPr>
            <p:custDataLst>
              <p:tags r:id="rId12"/>
            </p:custDataLst>
          </p:nvPr>
        </p:nvSpPr>
        <p:spPr>
          <a:xfrm>
            <a:off x="7938686" y="2745705"/>
            <a:ext cx="1485000" cy="1485000"/>
          </a:xfrm>
          <a:prstGeom prst="ellipse">
            <a:avLst/>
          </a:prstGeom>
          <a:gradFill flip="none" rotWithShape="1">
            <a:gsLst>
              <a:gs pos="0">
                <a:srgbClr val="BE309C">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41" name="MH_Other_12"/>
          <p:cNvSpPr/>
          <p:nvPr>
            <p:custDataLst>
              <p:tags r:id="rId13"/>
            </p:custDataLst>
          </p:nvPr>
        </p:nvSpPr>
        <p:spPr>
          <a:xfrm>
            <a:off x="8089031" y="2896049"/>
            <a:ext cx="1184313" cy="1184313"/>
          </a:xfrm>
          <a:prstGeom prst="ellipse">
            <a:avLst/>
          </a:prstGeom>
          <a:solidFill>
            <a:schemeClr val="accent4"/>
          </a:solidFill>
          <a:ln w="12700" cap="flat" cmpd="sng" algn="ctr">
            <a:noFill/>
            <a:prstDash val="solid"/>
            <a:miter lim="800000"/>
          </a:ln>
          <a:effectLst>
            <a:innerShdw blurRad="177800" dist="177800" dir="13500000">
              <a:prstClr val="black">
                <a:alpha val="50000"/>
              </a:prstClr>
            </a:innerShdw>
          </a:effectLst>
        </p:spPr>
        <p:txBody>
          <a:bodyPr anchor="ctr"/>
          <a:lstStyle/>
          <a:p>
            <a:pPr algn="ctr">
              <a:defRPr/>
            </a:pPr>
            <a:endParaRPr lang="zh-CN" altLang="en-US" kern="0">
              <a:solidFill>
                <a:prstClr val="white"/>
              </a:solidFill>
            </a:endParaRPr>
          </a:p>
        </p:txBody>
      </p:sp>
      <p:sp>
        <p:nvSpPr>
          <p:cNvPr id="42" name="MH_Other_13"/>
          <p:cNvSpPr>
            <a:spLocks noChangeAspect="1" noEditPoints="1"/>
          </p:cNvSpPr>
          <p:nvPr>
            <p:custDataLst>
              <p:tags r:id="rId14"/>
            </p:custDataLst>
          </p:nvPr>
        </p:nvSpPr>
        <p:spPr bwMode="auto">
          <a:xfrm>
            <a:off x="3257551" y="3258911"/>
            <a:ext cx="555625" cy="458788"/>
          </a:xfrm>
          <a:custGeom>
            <a:avLst/>
            <a:gdLst>
              <a:gd name="T0" fmla="*/ 2147483646 w 126"/>
              <a:gd name="T1" fmla="*/ 2147483646 h 104"/>
              <a:gd name="T2" fmla="*/ 2147483646 w 126"/>
              <a:gd name="T3" fmla="*/ 2147483646 h 104"/>
              <a:gd name="T4" fmla="*/ 2147483646 w 126"/>
              <a:gd name="T5" fmla="*/ 2147483646 h 104"/>
              <a:gd name="T6" fmla="*/ 2147483646 w 126"/>
              <a:gd name="T7" fmla="*/ 2147483646 h 104"/>
              <a:gd name="T8" fmla="*/ 0 w 126"/>
              <a:gd name="T9" fmla="*/ 2147483646 h 104"/>
              <a:gd name="T10" fmla="*/ 2147483646 w 126"/>
              <a:gd name="T11" fmla="*/ 2147483646 h 104"/>
              <a:gd name="T12" fmla="*/ 2147483646 w 126"/>
              <a:gd name="T13" fmla="*/ 2147483646 h 104"/>
              <a:gd name="T14" fmla="*/ 2147483646 w 126"/>
              <a:gd name="T15" fmla="*/ 2147483646 h 104"/>
              <a:gd name="T16" fmla="*/ 2147483646 w 126"/>
              <a:gd name="T17" fmla="*/ 2147483646 h 104"/>
              <a:gd name="T18" fmla="*/ 2147483646 w 126"/>
              <a:gd name="T19" fmla="*/ 2147483646 h 104"/>
              <a:gd name="T20" fmla="*/ 2147483646 w 126"/>
              <a:gd name="T21" fmla="*/ 2147483646 h 104"/>
              <a:gd name="T22" fmla="*/ 2147483646 w 126"/>
              <a:gd name="T23" fmla="*/ 2147483646 h 104"/>
              <a:gd name="T24" fmla="*/ 2147483646 w 126"/>
              <a:gd name="T25" fmla="*/ 2147483646 h 104"/>
              <a:gd name="T26" fmla="*/ 2147483646 w 126"/>
              <a:gd name="T27" fmla="*/ 2147483646 h 104"/>
              <a:gd name="T28" fmla="*/ 2147483646 w 126"/>
              <a:gd name="T29" fmla="*/ 2147483646 h 104"/>
              <a:gd name="T30" fmla="*/ 2147483646 w 126"/>
              <a:gd name="T31" fmla="*/ 2147483646 h 104"/>
              <a:gd name="T32" fmla="*/ 2147483646 w 126"/>
              <a:gd name="T33" fmla="*/ 2147483646 h 104"/>
              <a:gd name="T34" fmla="*/ 2147483646 w 126"/>
              <a:gd name="T35" fmla="*/ 2147483646 h 104"/>
              <a:gd name="T36" fmla="*/ 2147483646 w 126"/>
              <a:gd name="T37" fmla="*/ 2147483646 h 104"/>
              <a:gd name="T38" fmla="*/ 2147483646 w 126"/>
              <a:gd name="T39" fmla="*/ 2147483646 h 104"/>
              <a:gd name="T40" fmla="*/ 2147483646 w 126"/>
              <a:gd name="T41" fmla="*/ 2147483646 h 104"/>
              <a:gd name="T42" fmla="*/ 2147483646 w 126"/>
              <a:gd name="T43" fmla="*/ 0 h 104"/>
              <a:gd name="T44" fmla="*/ 2147483646 w 126"/>
              <a:gd name="T45" fmla="*/ 2147483646 h 104"/>
              <a:gd name="T46" fmla="*/ 2147483646 w 126"/>
              <a:gd name="T47" fmla="*/ 2147483646 h 104"/>
              <a:gd name="T48" fmla="*/ 2147483646 w 126"/>
              <a:gd name="T49" fmla="*/ 2147483646 h 104"/>
              <a:gd name="T50" fmla="*/ 2147483646 w 126"/>
              <a:gd name="T51" fmla="*/ 2147483646 h 104"/>
              <a:gd name="T52" fmla="*/ 2147483646 w 126"/>
              <a:gd name="T53" fmla="*/ 2147483646 h 104"/>
              <a:gd name="T54" fmla="*/ 2147483646 w 126"/>
              <a:gd name="T55" fmla="*/ 2147483646 h 104"/>
              <a:gd name="T56" fmla="*/ 2147483646 w 126"/>
              <a:gd name="T57" fmla="*/ 2147483646 h 104"/>
              <a:gd name="T58" fmla="*/ 2147483646 w 126"/>
              <a:gd name="T59" fmla="*/ 2147483646 h 104"/>
              <a:gd name="T60" fmla="*/ 2147483646 w 126"/>
              <a:gd name="T61" fmla="*/ 2147483646 h 104"/>
              <a:gd name="T62" fmla="*/ 2147483646 w 126"/>
              <a:gd name="T63" fmla="*/ 2147483646 h 104"/>
              <a:gd name="T64" fmla="*/ 2147483646 w 126"/>
              <a:gd name="T65" fmla="*/ 2147483646 h 104"/>
              <a:gd name="T66" fmla="*/ 2147483646 w 126"/>
              <a:gd name="T67" fmla="*/ 2147483646 h 104"/>
              <a:gd name="T68" fmla="*/ 2147483646 w 126"/>
              <a:gd name="T69" fmla="*/ 2147483646 h 104"/>
              <a:gd name="T70" fmla="*/ 2147483646 w 126"/>
              <a:gd name="T71" fmla="*/ 2147483646 h 104"/>
              <a:gd name="T72" fmla="*/ 2147483646 w 126"/>
              <a:gd name="T73" fmla="*/ 2147483646 h 104"/>
              <a:gd name="T74" fmla="*/ 2147483646 w 126"/>
              <a:gd name="T75" fmla="*/ 0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6" h="104">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3" name="MH_Other_14"/>
          <p:cNvSpPr>
            <a:spLocks noChangeAspect="1" noEditPoints="1"/>
          </p:cNvSpPr>
          <p:nvPr>
            <p:custDataLst>
              <p:tags r:id="rId15"/>
            </p:custDataLst>
          </p:nvPr>
        </p:nvSpPr>
        <p:spPr bwMode="auto">
          <a:xfrm>
            <a:off x="4806951" y="3258911"/>
            <a:ext cx="887413" cy="458788"/>
          </a:xfrm>
          <a:custGeom>
            <a:avLst/>
            <a:gdLst>
              <a:gd name="T0" fmla="*/ 2147483646 w 132"/>
              <a:gd name="T1" fmla="*/ 2147483646 h 67"/>
              <a:gd name="T2" fmla="*/ 2147483646 w 132"/>
              <a:gd name="T3" fmla="*/ 2147483646 h 67"/>
              <a:gd name="T4" fmla="*/ 2147483646 w 132"/>
              <a:gd name="T5" fmla="*/ 2147483646 h 67"/>
              <a:gd name="T6" fmla="*/ 2147483646 w 132"/>
              <a:gd name="T7" fmla="*/ 2147483646 h 67"/>
              <a:gd name="T8" fmla="*/ 2147483646 w 132"/>
              <a:gd name="T9" fmla="*/ 2147483646 h 67"/>
              <a:gd name="T10" fmla="*/ 2147483646 w 132"/>
              <a:gd name="T11" fmla="*/ 2147483646 h 67"/>
              <a:gd name="T12" fmla="*/ 2147483646 w 132"/>
              <a:gd name="T13" fmla="*/ 2147483646 h 67"/>
              <a:gd name="T14" fmla="*/ 2147483646 w 132"/>
              <a:gd name="T15" fmla="*/ 2147483646 h 67"/>
              <a:gd name="T16" fmla="*/ 2147483646 w 132"/>
              <a:gd name="T17" fmla="*/ 2147483646 h 67"/>
              <a:gd name="T18" fmla="*/ 2147483646 w 132"/>
              <a:gd name="T19" fmla="*/ 2147483646 h 67"/>
              <a:gd name="T20" fmla="*/ 2147483646 w 132"/>
              <a:gd name="T21" fmla="*/ 2147483646 h 67"/>
              <a:gd name="T22" fmla="*/ 2147483646 w 132"/>
              <a:gd name="T23" fmla="*/ 2147483646 h 67"/>
              <a:gd name="T24" fmla="*/ 2147483646 w 132"/>
              <a:gd name="T25" fmla="*/ 2147483646 h 67"/>
              <a:gd name="T26" fmla="*/ 2147483646 w 132"/>
              <a:gd name="T27" fmla="*/ 2147483646 h 67"/>
              <a:gd name="T28" fmla="*/ 2147483646 w 132"/>
              <a:gd name="T29" fmla="*/ 2147483646 h 67"/>
              <a:gd name="T30" fmla="*/ 2147483646 w 132"/>
              <a:gd name="T31" fmla="*/ 2147483646 h 67"/>
              <a:gd name="T32" fmla="*/ 2147483646 w 132"/>
              <a:gd name="T33" fmla="*/ 2147483646 h 67"/>
              <a:gd name="T34" fmla="*/ 2147483646 w 132"/>
              <a:gd name="T35" fmla="*/ 2147483646 h 67"/>
              <a:gd name="T36" fmla="*/ 2147483646 w 132"/>
              <a:gd name="T37" fmla="*/ 2147483646 h 67"/>
              <a:gd name="T38" fmla="*/ 2147483646 w 132"/>
              <a:gd name="T39" fmla="*/ 2147483646 h 67"/>
              <a:gd name="T40" fmla="*/ 2147483646 w 132"/>
              <a:gd name="T41" fmla="*/ 2147483646 h 67"/>
              <a:gd name="T42" fmla="*/ 2147483646 w 132"/>
              <a:gd name="T43" fmla="*/ 2147483646 h 67"/>
              <a:gd name="T44" fmla="*/ 2147483646 w 132"/>
              <a:gd name="T45" fmla="*/ 2147483646 h 67"/>
              <a:gd name="T46" fmla="*/ 2147483646 w 132"/>
              <a:gd name="T47" fmla="*/ 2147483646 h 67"/>
              <a:gd name="T48" fmla="*/ 2147483646 w 132"/>
              <a:gd name="T49" fmla="*/ 2147483646 h 67"/>
              <a:gd name="T50" fmla="*/ 2147483646 w 132"/>
              <a:gd name="T51" fmla="*/ 2147483646 h 67"/>
              <a:gd name="T52" fmla="*/ 2147483646 w 132"/>
              <a:gd name="T53" fmla="*/ 2147483646 h 67"/>
              <a:gd name="T54" fmla="*/ 2147483646 w 132"/>
              <a:gd name="T55" fmla="*/ 2147483646 h 67"/>
              <a:gd name="T56" fmla="*/ 2147483646 w 132"/>
              <a:gd name="T57" fmla="*/ 2147483646 h 67"/>
              <a:gd name="T58" fmla="*/ 2147483646 w 132"/>
              <a:gd name="T59" fmla="*/ 2147483646 h 67"/>
              <a:gd name="T60" fmla="*/ 2147483646 w 132"/>
              <a:gd name="T61" fmla="*/ 2147483646 h 67"/>
              <a:gd name="T62" fmla="*/ 2147483646 w 132"/>
              <a:gd name="T63" fmla="*/ 2147483646 h 67"/>
              <a:gd name="T64" fmla="*/ 2147483646 w 132"/>
              <a:gd name="T65" fmla="*/ 2147483646 h 67"/>
              <a:gd name="T66" fmla="*/ 2147483646 w 132"/>
              <a:gd name="T67" fmla="*/ 2147483646 h 67"/>
              <a:gd name="T68" fmla="*/ 2147483646 w 132"/>
              <a:gd name="T69" fmla="*/ 0 h 67"/>
              <a:gd name="T70" fmla="*/ 2147483646 w 132"/>
              <a:gd name="T71" fmla="*/ 2147483646 h 67"/>
              <a:gd name="T72" fmla="*/ 2147483646 w 132"/>
              <a:gd name="T73" fmla="*/ 2147483646 h 67"/>
              <a:gd name="T74" fmla="*/ 2147483646 w 132"/>
              <a:gd name="T75" fmla="*/ 2147483646 h 67"/>
              <a:gd name="T76" fmla="*/ 2147483646 w 132"/>
              <a:gd name="T77" fmla="*/ 2147483646 h 67"/>
              <a:gd name="T78" fmla="*/ 2147483646 w 132"/>
              <a:gd name="T79" fmla="*/ 2147483646 h 67"/>
              <a:gd name="T80" fmla="*/ 2147483646 w 132"/>
              <a:gd name="T81" fmla="*/ 2147483646 h 67"/>
              <a:gd name="T82" fmla="*/ 2147483646 w 132"/>
              <a:gd name="T83" fmla="*/ 2147483646 h 67"/>
              <a:gd name="T84" fmla="*/ 2147483646 w 132"/>
              <a:gd name="T85" fmla="*/ 2147483646 h 67"/>
              <a:gd name="T86" fmla="*/ 2147483646 w 132"/>
              <a:gd name="T87" fmla="*/ 2147483646 h 67"/>
              <a:gd name="T88" fmla="*/ 2147483646 w 132"/>
              <a:gd name="T89" fmla="*/ 2147483646 h 67"/>
              <a:gd name="T90" fmla="*/ 2147483646 w 132"/>
              <a:gd name="T91" fmla="*/ 2147483646 h 67"/>
              <a:gd name="T92" fmla="*/ 2147483646 w 132"/>
              <a:gd name="T93" fmla="*/ 2147483646 h 67"/>
              <a:gd name="T94" fmla="*/ 2147483646 w 132"/>
              <a:gd name="T95" fmla="*/ 2147483646 h 67"/>
              <a:gd name="T96" fmla="*/ 2147483646 w 132"/>
              <a:gd name="T97" fmla="*/ 2147483646 h 67"/>
              <a:gd name="T98" fmla="*/ 2147483646 w 132"/>
              <a:gd name="T99" fmla="*/ 2147483646 h 67"/>
              <a:gd name="T100" fmla="*/ 2147483646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4" name="MH_Other_15"/>
          <p:cNvSpPr>
            <a:spLocks noChangeAspect="1" noEditPoints="1"/>
          </p:cNvSpPr>
          <p:nvPr>
            <p:custDataLst>
              <p:tags r:id="rId16"/>
            </p:custDataLst>
          </p:nvPr>
        </p:nvSpPr>
        <p:spPr bwMode="auto">
          <a:xfrm>
            <a:off x="6711950" y="3258911"/>
            <a:ext cx="508000" cy="458788"/>
          </a:xfrm>
          <a:custGeom>
            <a:avLst/>
            <a:gdLst>
              <a:gd name="T0" fmla="*/ 2147483646 w 106"/>
              <a:gd name="T1" fmla="*/ 2147483646 h 95"/>
              <a:gd name="T2" fmla="*/ 2147483646 w 106"/>
              <a:gd name="T3" fmla="*/ 2147483646 h 95"/>
              <a:gd name="T4" fmla="*/ 2147483646 w 106"/>
              <a:gd name="T5" fmla="*/ 2147483646 h 95"/>
              <a:gd name="T6" fmla="*/ 2147483646 w 106"/>
              <a:gd name="T7" fmla="*/ 2147483646 h 95"/>
              <a:gd name="T8" fmla="*/ 0 w 106"/>
              <a:gd name="T9" fmla="*/ 2147483646 h 95"/>
              <a:gd name="T10" fmla="*/ 2147483646 w 106"/>
              <a:gd name="T11" fmla="*/ 2147483646 h 95"/>
              <a:gd name="T12" fmla="*/ 2147483646 w 106"/>
              <a:gd name="T13" fmla="*/ 2147483646 h 95"/>
              <a:gd name="T14" fmla="*/ 2147483646 w 106"/>
              <a:gd name="T15" fmla="*/ 2147483646 h 95"/>
              <a:gd name="T16" fmla="*/ 2147483646 w 106"/>
              <a:gd name="T17" fmla="*/ 2147483646 h 95"/>
              <a:gd name="T18" fmla="*/ 2147483646 w 106"/>
              <a:gd name="T19" fmla="*/ 2147483646 h 95"/>
              <a:gd name="T20" fmla="*/ 2147483646 w 106"/>
              <a:gd name="T21" fmla="*/ 2147483646 h 95"/>
              <a:gd name="T22" fmla="*/ 2147483646 w 106"/>
              <a:gd name="T23" fmla="*/ 2147483646 h 95"/>
              <a:gd name="T24" fmla="*/ 2147483646 w 106"/>
              <a:gd name="T25" fmla="*/ 0 h 95"/>
              <a:gd name="T26" fmla="*/ 2147483646 w 106"/>
              <a:gd name="T27" fmla="*/ 2147483646 h 95"/>
              <a:gd name="T28" fmla="*/ 2147483646 w 106"/>
              <a:gd name="T29" fmla="*/ 2147483646 h 95"/>
              <a:gd name="T30" fmla="*/ 2147483646 w 106"/>
              <a:gd name="T31" fmla="*/ 2147483646 h 95"/>
              <a:gd name="T32" fmla="*/ 2147483646 w 106"/>
              <a:gd name="T33" fmla="*/ 2147483646 h 95"/>
              <a:gd name="T34" fmla="*/ 2147483646 w 106"/>
              <a:gd name="T35" fmla="*/ 2147483646 h 95"/>
              <a:gd name="T36" fmla="*/ 2147483646 w 106"/>
              <a:gd name="T37" fmla="*/ 2147483646 h 95"/>
              <a:gd name="T38" fmla="*/ 2147483646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5" name="MH_Other_16"/>
          <p:cNvSpPr>
            <a:spLocks noChangeAspect="1" noEditPoints="1"/>
          </p:cNvSpPr>
          <p:nvPr>
            <p:custDataLst>
              <p:tags r:id="rId17"/>
            </p:custDataLst>
          </p:nvPr>
        </p:nvSpPr>
        <p:spPr bwMode="auto">
          <a:xfrm>
            <a:off x="8480425" y="3258911"/>
            <a:ext cx="401638" cy="458788"/>
          </a:xfrm>
          <a:custGeom>
            <a:avLst/>
            <a:gdLst>
              <a:gd name="T0" fmla="*/ 2147483646 w 83"/>
              <a:gd name="T1" fmla="*/ 2147483646 h 95"/>
              <a:gd name="T2" fmla="*/ 2147483646 w 83"/>
              <a:gd name="T3" fmla="*/ 2147483646 h 95"/>
              <a:gd name="T4" fmla="*/ 2147483646 w 83"/>
              <a:gd name="T5" fmla="*/ 2147483646 h 95"/>
              <a:gd name="T6" fmla="*/ 2147483646 w 83"/>
              <a:gd name="T7" fmla="*/ 2147483646 h 95"/>
              <a:gd name="T8" fmla="*/ 2147483646 w 83"/>
              <a:gd name="T9" fmla="*/ 2147483646 h 95"/>
              <a:gd name="T10" fmla="*/ 2147483646 w 83"/>
              <a:gd name="T11" fmla="*/ 2147483646 h 95"/>
              <a:gd name="T12" fmla="*/ 2147483646 w 83"/>
              <a:gd name="T13" fmla="*/ 2147483646 h 95"/>
              <a:gd name="T14" fmla="*/ 2147483646 w 83"/>
              <a:gd name="T15" fmla="*/ 2147483646 h 95"/>
              <a:gd name="T16" fmla="*/ 2147483646 w 83"/>
              <a:gd name="T17" fmla="*/ 2147483646 h 95"/>
              <a:gd name="T18" fmla="*/ 2147483646 w 83"/>
              <a:gd name="T19" fmla="*/ 2147483646 h 95"/>
              <a:gd name="T20" fmla="*/ 2147483646 w 83"/>
              <a:gd name="T21" fmla="*/ 2147483646 h 95"/>
              <a:gd name="T22" fmla="*/ 2147483646 w 83"/>
              <a:gd name="T23" fmla="*/ 2147483646 h 95"/>
              <a:gd name="T24" fmla="*/ 2147483646 w 83"/>
              <a:gd name="T25" fmla="*/ 2147483646 h 95"/>
              <a:gd name="T26" fmla="*/ 2147483646 w 83"/>
              <a:gd name="T27" fmla="*/ 2147483646 h 95"/>
              <a:gd name="T28" fmla="*/ 2147483646 w 83"/>
              <a:gd name="T29" fmla="*/ 2147483646 h 95"/>
              <a:gd name="T30" fmla="*/ 2147483646 w 83"/>
              <a:gd name="T31" fmla="*/ 2147483646 h 95"/>
              <a:gd name="T32" fmla="*/ 2147483646 w 83"/>
              <a:gd name="T33" fmla="*/ 2147483646 h 95"/>
              <a:gd name="T34" fmla="*/ 2147483646 w 83"/>
              <a:gd name="T35" fmla="*/ 2147483646 h 95"/>
              <a:gd name="T36" fmla="*/ 2147483646 w 83"/>
              <a:gd name="T37" fmla="*/ 2147483646 h 95"/>
              <a:gd name="T38" fmla="*/ 2147483646 w 83"/>
              <a:gd name="T39" fmla="*/ 2147483646 h 95"/>
              <a:gd name="T40" fmla="*/ 2147483646 w 83"/>
              <a:gd name="T41" fmla="*/ 2147483646 h 95"/>
              <a:gd name="T42" fmla="*/ 2147483646 w 83"/>
              <a:gd name="T43" fmla="*/ 2147483646 h 95"/>
              <a:gd name="T44" fmla="*/ 2147483646 w 83"/>
              <a:gd name="T45" fmla="*/ 2147483646 h 95"/>
              <a:gd name="T46" fmla="*/ 2147483646 w 83"/>
              <a:gd name="T47" fmla="*/ 2147483646 h 95"/>
              <a:gd name="T48" fmla="*/ 2147483646 w 83"/>
              <a:gd name="T49" fmla="*/ 2147483646 h 95"/>
              <a:gd name="T50" fmla="*/ 2147483646 w 83"/>
              <a:gd name="T51" fmla="*/ 2147483646 h 95"/>
              <a:gd name="T52" fmla="*/ 2147483646 w 83"/>
              <a:gd name="T53" fmla="*/ 2147483646 h 95"/>
              <a:gd name="T54" fmla="*/ 2147483646 w 83"/>
              <a:gd name="T55" fmla="*/ 2147483646 h 95"/>
              <a:gd name="T56" fmla="*/ 2147483646 w 83"/>
              <a:gd name="T57" fmla="*/ 2147483646 h 95"/>
              <a:gd name="T58" fmla="*/ 2147483646 w 83"/>
              <a:gd name="T59" fmla="*/ 2147483646 h 95"/>
              <a:gd name="T60" fmla="*/ 2147483646 w 83"/>
              <a:gd name="T61" fmla="*/ 2147483646 h 95"/>
              <a:gd name="T62" fmla="*/ 2147483646 w 83"/>
              <a:gd name="T63" fmla="*/ 2147483646 h 95"/>
              <a:gd name="T64" fmla="*/ 2147483646 w 83"/>
              <a:gd name="T65" fmla="*/ 2147483646 h 95"/>
              <a:gd name="T66" fmla="*/ 2147483646 w 83"/>
              <a:gd name="T67" fmla="*/ 2147483646 h 95"/>
              <a:gd name="T68" fmla="*/ 2147483646 w 83"/>
              <a:gd name="T69" fmla="*/ 2147483646 h 95"/>
              <a:gd name="T70" fmla="*/ 2147483646 w 83"/>
              <a:gd name="T71" fmla="*/ 2147483646 h 95"/>
              <a:gd name="T72" fmla="*/ 2147483646 w 83"/>
              <a:gd name="T73" fmla="*/ 2147483646 h 95"/>
              <a:gd name="T74" fmla="*/ 2147483646 w 83"/>
              <a:gd name="T75" fmla="*/ 2147483646 h 95"/>
              <a:gd name="T76" fmla="*/ 2147483646 w 83"/>
              <a:gd name="T77" fmla="*/ 2147483646 h 95"/>
              <a:gd name="T78" fmla="*/ 2147483646 w 83"/>
              <a:gd name="T79" fmla="*/ 2147483646 h 95"/>
              <a:gd name="T80" fmla="*/ 2147483646 w 83"/>
              <a:gd name="T81" fmla="*/ 2147483646 h 95"/>
              <a:gd name="T82" fmla="*/ 2147483646 w 83"/>
              <a:gd name="T83" fmla="*/ 2147483646 h 95"/>
              <a:gd name="T84" fmla="*/ 2147483646 w 83"/>
              <a:gd name="T85" fmla="*/ 2147483646 h 95"/>
              <a:gd name="T86" fmla="*/ 2147483646 w 83"/>
              <a:gd name="T87" fmla="*/ 2147483646 h 95"/>
              <a:gd name="T88" fmla="*/ 2147483646 w 83"/>
              <a:gd name="T89" fmla="*/ 2147483646 h 95"/>
              <a:gd name="T90" fmla="*/ 2147483646 w 83"/>
              <a:gd name="T91" fmla="*/ 2147483646 h 95"/>
              <a:gd name="T92" fmla="*/ 2147483646 w 83"/>
              <a:gd name="T93" fmla="*/ 0 h 95"/>
              <a:gd name="T94" fmla="*/ 2147483646 w 83"/>
              <a:gd name="T95" fmla="*/ 0 h 95"/>
              <a:gd name="T96" fmla="*/ 2147483646 w 83"/>
              <a:gd name="T97" fmla="*/ 2147483646 h 95"/>
              <a:gd name="T98" fmla="*/ 2147483646 w 83"/>
              <a:gd name="T99" fmla="*/ 2147483646 h 95"/>
              <a:gd name="T100" fmla="*/ 2147483646 w 83"/>
              <a:gd name="T101" fmla="*/ 2147483646 h 95"/>
              <a:gd name="T102" fmla="*/ 0 w 83"/>
              <a:gd name="T103" fmla="*/ 2147483646 h 95"/>
              <a:gd name="T104" fmla="*/ 2147483646 w 83"/>
              <a:gd name="T105" fmla="*/ 2147483646 h 95"/>
              <a:gd name="T106" fmla="*/ 2147483646 w 83"/>
              <a:gd name="T107" fmla="*/ 2147483646 h 95"/>
              <a:gd name="T108" fmla="*/ 2147483646 w 83"/>
              <a:gd name="T109" fmla="*/ 2147483646 h 95"/>
              <a:gd name="T110" fmla="*/ 2147483646 w 83"/>
              <a:gd name="T111" fmla="*/ 2147483646 h 95"/>
              <a:gd name="T112" fmla="*/ 2147483646 w 83"/>
              <a:gd name="T113" fmla="*/ 2147483646 h 95"/>
              <a:gd name="T114" fmla="*/ 2147483646 w 83"/>
              <a:gd name="T115" fmla="*/ 0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3" h="95">
                <a:moveTo>
                  <a:pt x="43" y="27"/>
                </a:moveTo>
                <a:cubicBezTo>
                  <a:pt x="41" y="27"/>
                  <a:pt x="41" y="27"/>
                  <a:pt x="41" y="27"/>
                </a:cubicBezTo>
                <a:cubicBezTo>
                  <a:pt x="41" y="53"/>
                  <a:pt x="41" y="53"/>
                  <a:pt x="41" y="53"/>
                </a:cubicBezTo>
                <a:cubicBezTo>
                  <a:pt x="39" y="55"/>
                  <a:pt x="39" y="55"/>
                  <a:pt x="39" y="55"/>
                </a:cubicBezTo>
                <a:cubicBezTo>
                  <a:pt x="40" y="56"/>
                  <a:pt x="40" y="56"/>
                  <a:pt x="40" y="56"/>
                </a:cubicBezTo>
                <a:cubicBezTo>
                  <a:pt x="41" y="55"/>
                  <a:pt x="41" y="55"/>
                  <a:pt x="41" y="55"/>
                </a:cubicBezTo>
                <a:cubicBezTo>
                  <a:pt x="41" y="58"/>
                  <a:pt x="41" y="58"/>
                  <a:pt x="41" y="58"/>
                </a:cubicBezTo>
                <a:cubicBezTo>
                  <a:pt x="43" y="58"/>
                  <a:pt x="43" y="58"/>
                  <a:pt x="43" y="58"/>
                </a:cubicBezTo>
                <a:cubicBezTo>
                  <a:pt x="43" y="54"/>
                  <a:pt x="43" y="54"/>
                  <a:pt x="43" y="54"/>
                </a:cubicBezTo>
                <a:cubicBezTo>
                  <a:pt x="57" y="39"/>
                  <a:pt x="57" y="39"/>
                  <a:pt x="57" y="39"/>
                </a:cubicBezTo>
                <a:cubicBezTo>
                  <a:pt x="56" y="38"/>
                  <a:pt x="56" y="38"/>
                  <a:pt x="56" y="38"/>
                </a:cubicBezTo>
                <a:cubicBezTo>
                  <a:pt x="43" y="51"/>
                  <a:pt x="43" y="51"/>
                  <a:pt x="43" y="51"/>
                </a:cubicBezTo>
                <a:cubicBezTo>
                  <a:pt x="43" y="27"/>
                  <a:pt x="43" y="27"/>
                  <a:pt x="43" y="27"/>
                </a:cubicBezTo>
                <a:moveTo>
                  <a:pt x="41" y="25"/>
                </a:moveTo>
                <a:cubicBezTo>
                  <a:pt x="43" y="25"/>
                  <a:pt x="43" y="25"/>
                  <a:pt x="43" y="25"/>
                </a:cubicBezTo>
                <a:cubicBezTo>
                  <a:pt x="43" y="17"/>
                  <a:pt x="43" y="17"/>
                  <a:pt x="43" y="17"/>
                </a:cubicBezTo>
                <a:cubicBezTo>
                  <a:pt x="52" y="18"/>
                  <a:pt x="60" y="21"/>
                  <a:pt x="66" y="27"/>
                </a:cubicBezTo>
                <a:cubicBezTo>
                  <a:pt x="61" y="32"/>
                  <a:pt x="61" y="32"/>
                  <a:pt x="61" y="32"/>
                </a:cubicBezTo>
                <a:cubicBezTo>
                  <a:pt x="63" y="34"/>
                  <a:pt x="63" y="34"/>
                  <a:pt x="63" y="34"/>
                </a:cubicBezTo>
                <a:cubicBezTo>
                  <a:pt x="68" y="29"/>
                  <a:pt x="68" y="29"/>
                  <a:pt x="68" y="29"/>
                </a:cubicBezTo>
                <a:cubicBezTo>
                  <a:pt x="74" y="35"/>
                  <a:pt x="77" y="43"/>
                  <a:pt x="78" y="52"/>
                </a:cubicBezTo>
                <a:cubicBezTo>
                  <a:pt x="70" y="52"/>
                  <a:pt x="70" y="52"/>
                  <a:pt x="70" y="52"/>
                </a:cubicBezTo>
                <a:cubicBezTo>
                  <a:pt x="70" y="54"/>
                  <a:pt x="70" y="54"/>
                  <a:pt x="70" y="54"/>
                </a:cubicBezTo>
                <a:cubicBezTo>
                  <a:pt x="78" y="54"/>
                  <a:pt x="78" y="54"/>
                  <a:pt x="78" y="54"/>
                </a:cubicBezTo>
                <a:cubicBezTo>
                  <a:pt x="77" y="63"/>
                  <a:pt x="74" y="72"/>
                  <a:pt x="68" y="78"/>
                </a:cubicBezTo>
                <a:cubicBezTo>
                  <a:pt x="63" y="72"/>
                  <a:pt x="63" y="72"/>
                  <a:pt x="63" y="72"/>
                </a:cubicBezTo>
                <a:cubicBezTo>
                  <a:pt x="61" y="74"/>
                  <a:pt x="61" y="74"/>
                  <a:pt x="61" y="74"/>
                </a:cubicBezTo>
                <a:cubicBezTo>
                  <a:pt x="66" y="79"/>
                  <a:pt x="66" y="79"/>
                  <a:pt x="66" y="79"/>
                </a:cubicBezTo>
                <a:cubicBezTo>
                  <a:pt x="60" y="85"/>
                  <a:pt x="52" y="89"/>
                  <a:pt x="43" y="89"/>
                </a:cubicBezTo>
                <a:cubicBezTo>
                  <a:pt x="43" y="82"/>
                  <a:pt x="43" y="82"/>
                  <a:pt x="43" y="82"/>
                </a:cubicBezTo>
                <a:cubicBezTo>
                  <a:pt x="41" y="82"/>
                  <a:pt x="41" y="82"/>
                  <a:pt x="41" y="82"/>
                </a:cubicBezTo>
                <a:cubicBezTo>
                  <a:pt x="41" y="89"/>
                  <a:pt x="41" y="89"/>
                  <a:pt x="41" y="89"/>
                </a:cubicBezTo>
                <a:cubicBezTo>
                  <a:pt x="32" y="89"/>
                  <a:pt x="23" y="85"/>
                  <a:pt x="17" y="79"/>
                </a:cubicBezTo>
                <a:cubicBezTo>
                  <a:pt x="22" y="74"/>
                  <a:pt x="22" y="74"/>
                  <a:pt x="22" y="74"/>
                </a:cubicBezTo>
                <a:cubicBezTo>
                  <a:pt x="21" y="72"/>
                  <a:pt x="21" y="72"/>
                  <a:pt x="21" y="72"/>
                </a:cubicBezTo>
                <a:cubicBezTo>
                  <a:pt x="16" y="78"/>
                  <a:pt x="16" y="78"/>
                  <a:pt x="16" y="78"/>
                </a:cubicBezTo>
                <a:cubicBezTo>
                  <a:pt x="10" y="72"/>
                  <a:pt x="6" y="63"/>
                  <a:pt x="6" y="54"/>
                </a:cubicBezTo>
                <a:cubicBezTo>
                  <a:pt x="13" y="54"/>
                  <a:pt x="13" y="54"/>
                  <a:pt x="13" y="54"/>
                </a:cubicBezTo>
                <a:cubicBezTo>
                  <a:pt x="13" y="52"/>
                  <a:pt x="13" y="52"/>
                  <a:pt x="13" y="52"/>
                </a:cubicBezTo>
                <a:cubicBezTo>
                  <a:pt x="6" y="52"/>
                  <a:pt x="6" y="52"/>
                  <a:pt x="6" y="52"/>
                </a:cubicBezTo>
                <a:cubicBezTo>
                  <a:pt x="6" y="43"/>
                  <a:pt x="10" y="35"/>
                  <a:pt x="16" y="29"/>
                </a:cubicBezTo>
                <a:cubicBezTo>
                  <a:pt x="21" y="34"/>
                  <a:pt x="21" y="34"/>
                  <a:pt x="21" y="34"/>
                </a:cubicBezTo>
                <a:cubicBezTo>
                  <a:pt x="22" y="32"/>
                  <a:pt x="22" y="32"/>
                  <a:pt x="22" y="32"/>
                </a:cubicBezTo>
                <a:cubicBezTo>
                  <a:pt x="17" y="27"/>
                  <a:pt x="17" y="27"/>
                  <a:pt x="17" y="27"/>
                </a:cubicBezTo>
                <a:cubicBezTo>
                  <a:pt x="23" y="21"/>
                  <a:pt x="32" y="18"/>
                  <a:pt x="41" y="17"/>
                </a:cubicBezTo>
                <a:cubicBezTo>
                  <a:pt x="41" y="25"/>
                  <a:pt x="41" y="25"/>
                  <a:pt x="41" y="25"/>
                </a:cubicBezTo>
                <a:moveTo>
                  <a:pt x="52" y="0"/>
                </a:moveTo>
                <a:cubicBezTo>
                  <a:pt x="32" y="0"/>
                  <a:pt x="32" y="0"/>
                  <a:pt x="32" y="0"/>
                </a:cubicBezTo>
                <a:cubicBezTo>
                  <a:pt x="32" y="8"/>
                  <a:pt x="32" y="8"/>
                  <a:pt x="32" y="8"/>
                </a:cubicBezTo>
                <a:cubicBezTo>
                  <a:pt x="39" y="8"/>
                  <a:pt x="39" y="8"/>
                  <a:pt x="39" y="8"/>
                </a:cubicBezTo>
                <a:cubicBezTo>
                  <a:pt x="39" y="12"/>
                  <a:pt x="39" y="12"/>
                  <a:pt x="39" y="12"/>
                </a:cubicBezTo>
                <a:cubicBezTo>
                  <a:pt x="17" y="13"/>
                  <a:pt x="0" y="31"/>
                  <a:pt x="0" y="53"/>
                </a:cubicBezTo>
                <a:cubicBezTo>
                  <a:pt x="0" y="76"/>
                  <a:pt x="19" y="95"/>
                  <a:pt x="42" y="95"/>
                </a:cubicBezTo>
                <a:cubicBezTo>
                  <a:pt x="65" y="95"/>
                  <a:pt x="83" y="76"/>
                  <a:pt x="83" y="53"/>
                </a:cubicBezTo>
                <a:cubicBezTo>
                  <a:pt x="83" y="31"/>
                  <a:pt x="66" y="13"/>
                  <a:pt x="44" y="12"/>
                </a:cubicBezTo>
                <a:cubicBezTo>
                  <a:pt x="44" y="8"/>
                  <a:pt x="44" y="8"/>
                  <a:pt x="44" y="8"/>
                </a:cubicBezTo>
                <a:cubicBezTo>
                  <a:pt x="52" y="8"/>
                  <a:pt x="52" y="8"/>
                  <a:pt x="52" y="8"/>
                </a:cubicBezTo>
                <a:cubicBezTo>
                  <a:pt x="52" y="0"/>
                  <a:pt x="52" y="0"/>
                  <a:pt x="52" y="0"/>
                </a:cubicBezTo>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6" name="MH_SubTitle_1"/>
          <p:cNvSpPr txBox="1">
            <a:spLocks noChangeArrowheads="1"/>
          </p:cNvSpPr>
          <p:nvPr>
            <p:custDataLst>
              <p:tags r:id="rId18"/>
            </p:custDataLst>
          </p:nvPr>
        </p:nvSpPr>
        <p:spPr bwMode="auto">
          <a:xfrm>
            <a:off x="3189289" y="4663850"/>
            <a:ext cx="2008187"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600">
                <a:solidFill>
                  <a:schemeClr val="tx1">
                    <a:lumMod val="65000"/>
                    <a:lumOff val="35000"/>
                  </a:schemeClr>
                </a:solidFill>
                <a:latin typeface="+mn-lt"/>
                <a:ea typeface="+mn-ea"/>
              </a:rPr>
              <a:t>点击添加文字</a:t>
            </a:r>
            <a:endParaRPr lang="en-US" altLang="zh-CN" sz="1600">
              <a:solidFill>
                <a:schemeClr val="tx1">
                  <a:lumMod val="65000"/>
                  <a:lumOff val="35000"/>
                </a:schemeClr>
              </a:solidFill>
              <a:latin typeface="+mn-lt"/>
              <a:ea typeface="+mn-ea"/>
            </a:endParaRPr>
          </a:p>
          <a:p>
            <a:pPr eaLnBrk="1" hangingPunct="1">
              <a:lnSpc>
                <a:spcPct val="120000"/>
              </a:lnSpc>
              <a:defRPr/>
            </a:pPr>
            <a:r>
              <a:rPr lang="zh-CN" altLang="en-US" sz="1600">
                <a:solidFill>
                  <a:schemeClr val="tx1">
                    <a:lumMod val="65000"/>
                    <a:lumOff val="35000"/>
                  </a:schemeClr>
                </a:solidFill>
                <a:latin typeface="+mn-lt"/>
                <a:ea typeface="+mn-ea"/>
              </a:rPr>
              <a:t>点击添加文字</a:t>
            </a:r>
          </a:p>
        </p:txBody>
      </p:sp>
      <p:sp>
        <p:nvSpPr>
          <p:cNvPr id="62508" name="MH_Other_17"/>
          <p:cNvSpPr txBox="1">
            <a:spLocks noChangeArrowheads="1"/>
          </p:cNvSpPr>
          <p:nvPr>
            <p:custDataLst>
              <p:tags r:id="rId19"/>
            </p:custDataLst>
          </p:nvPr>
        </p:nvSpPr>
        <p:spPr bwMode="auto">
          <a:xfrm>
            <a:off x="2644776" y="4640036"/>
            <a:ext cx="57626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000">
                <a:solidFill>
                  <a:schemeClr val="accent1"/>
                </a:solidFill>
                <a:latin typeface="+mn-lt"/>
                <a:ea typeface="+mn-ea"/>
              </a:rPr>
              <a:t>01</a:t>
            </a:r>
            <a:endParaRPr lang="zh-CN" altLang="en-US" sz="3000">
              <a:solidFill>
                <a:schemeClr val="accent1"/>
              </a:solidFill>
              <a:latin typeface="+mn-lt"/>
              <a:ea typeface="+mn-ea"/>
            </a:endParaRPr>
          </a:p>
        </p:txBody>
      </p:sp>
      <p:sp>
        <p:nvSpPr>
          <p:cNvPr id="49" name="MH_SubTitle_3"/>
          <p:cNvSpPr txBox="1">
            <a:spLocks noChangeArrowheads="1"/>
          </p:cNvSpPr>
          <p:nvPr>
            <p:custDataLst>
              <p:tags r:id="rId20"/>
            </p:custDataLst>
          </p:nvPr>
        </p:nvSpPr>
        <p:spPr bwMode="auto">
          <a:xfrm>
            <a:off x="6654800" y="4663850"/>
            <a:ext cx="200818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600">
                <a:solidFill>
                  <a:schemeClr val="tx1">
                    <a:lumMod val="65000"/>
                    <a:lumOff val="35000"/>
                  </a:schemeClr>
                </a:solidFill>
                <a:latin typeface="+mn-lt"/>
                <a:ea typeface="+mn-ea"/>
              </a:rPr>
              <a:t>点击添加文字</a:t>
            </a:r>
            <a:endParaRPr lang="en-US" altLang="zh-CN" sz="1600">
              <a:solidFill>
                <a:schemeClr val="tx1">
                  <a:lumMod val="65000"/>
                  <a:lumOff val="35000"/>
                </a:schemeClr>
              </a:solidFill>
              <a:latin typeface="+mn-lt"/>
              <a:ea typeface="+mn-ea"/>
            </a:endParaRPr>
          </a:p>
          <a:p>
            <a:pPr eaLnBrk="1" hangingPunct="1">
              <a:lnSpc>
                <a:spcPct val="120000"/>
              </a:lnSpc>
              <a:defRPr/>
            </a:pPr>
            <a:r>
              <a:rPr lang="zh-CN" altLang="en-US" sz="1600">
                <a:solidFill>
                  <a:schemeClr val="tx1">
                    <a:lumMod val="65000"/>
                    <a:lumOff val="35000"/>
                  </a:schemeClr>
                </a:solidFill>
                <a:latin typeface="+mn-lt"/>
                <a:ea typeface="+mn-ea"/>
              </a:rPr>
              <a:t>点击添加文字</a:t>
            </a:r>
          </a:p>
        </p:txBody>
      </p:sp>
      <p:sp>
        <p:nvSpPr>
          <p:cNvPr id="62510" name="MH_Other_18"/>
          <p:cNvSpPr txBox="1">
            <a:spLocks noChangeArrowheads="1"/>
          </p:cNvSpPr>
          <p:nvPr>
            <p:custDataLst>
              <p:tags r:id="rId21"/>
            </p:custDataLst>
          </p:nvPr>
        </p:nvSpPr>
        <p:spPr bwMode="auto">
          <a:xfrm>
            <a:off x="6126163" y="4640037"/>
            <a:ext cx="576262"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000">
                <a:solidFill>
                  <a:schemeClr val="accent3"/>
                </a:solidFill>
                <a:latin typeface="+mn-lt"/>
                <a:ea typeface="+mn-ea"/>
              </a:rPr>
              <a:t>03</a:t>
            </a:r>
            <a:endParaRPr lang="zh-CN" altLang="en-US" sz="3000">
              <a:solidFill>
                <a:schemeClr val="accent3"/>
              </a:solidFill>
              <a:latin typeface="+mn-lt"/>
              <a:ea typeface="+mn-ea"/>
            </a:endParaRPr>
          </a:p>
        </p:txBody>
      </p:sp>
      <p:sp>
        <p:nvSpPr>
          <p:cNvPr id="52" name="MH_SubTitle_2"/>
          <p:cNvSpPr txBox="1">
            <a:spLocks noChangeArrowheads="1"/>
          </p:cNvSpPr>
          <p:nvPr>
            <p:custDataLst>
              <p:tags r:id="rId22"/>
            </p:custDataLst>
          </p:nvPr>
        </p:nvSpPr>
        <p:spPr bwMode="auto">
          <a:xfrm>
            <a:off x="4927600" y="1780950"/>
            <a:ext cx="200818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600" dirty="0">
                <a:solidFill>
                  <a:schemeClr val="tx1">
                    <a:lumMod val="65000"/>
                    <a:lumOff val="35000"/>
                  </a:schemeClr>
                </a:solidFill>
                <a:latin typeface="+mn-lt"/>
                <a:ea typeface="+mn-ea"/>
              </a:rPr>
              <a:t>点击添加文字</a:t>
            </a:r>
            <a:endParaRPr lang="en-US" altLang="zh-CN" sz="1600" dirty="0">
              <a:solidFill>
                <a:schemeClr val="tx1">
                  <a:lumMod val="65000"/>
                  <a:lumOff val="35000"/>
                </a:schemeClr>
              </a:solidFill>
              <a:latin typeface="+mn-lt"/>
              <a:ea typeface="+mn-ea"/>
            </a:endParaRPr>
          </a:p>
          <a:p>
            <a:pPr eaLnBrk="1" hangingPunct="1">
              <a:lnSpc>
                <a:spcPct val="120000"/>
              </a:lnSpc>
              <a:defRPr/>
            </a:pPr>
            <a:r>
              <a:rPr lang="zh-CN" altLang="en-US" sz="1600" dirty="0">
                <a:solidFill>
                  <a:schemeClr val="tx1">
                    <a:lumMod val="65000"/>
                    <a:lumOff val="35000"/>
                  </a:schemeClr>
                </a:solidFill>
                <a:latin typeface="+mn-lt"/>
                <a:ea typeface="+mn-ea"/>
              </a:rPr>
              <a:t>点击添加文字</a:t>
            </a:r>
          </a:p>
        </p:txBody>
      </p:sp>
      <p:sp>
        <p:nvSpPr>
          <p:cNvPr id="62512" name="MH_Other_19"/>
          <p:cNvSpPr txBox="1">
            <a:spLocks noChangeArrowheads="1"/>
          </p:cNvSpPr>
          <p:nvPr>
            <p:custDataLst>
              <p:tags r:id="rId23"/>
            </p:custDataLst>
          </p:nvPr>
        </p:nvSpPr>
        <p:spPr bwMode="auto">
          <a:xfrm>
            <a:off x="4402138" y="1757136"/>
            <a:ext cx="5762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000">
                <a:solidFill>
                  <a:schemeClr val="accent2"/>
                </a:solidFill>
                <a:latin typeface="+mn-lt"/>
                <a:ea typeface="+mn-ea"/>
              </a:rPr>
              <a:t>02</a:t>
            </a:r>
            <a:endParaRPr lang="zh-CN" altLang="en-US" sz="3000">
              <a:solidFill>
                <a:schemeClr val="accent2"/>
              </a:solidFill>
              <a:latin typeface="+mn-lt"/>
              <a:ea typeface="+mn-ea"/>
            </a:endParaRPr>
          </a:p>
        </p:txBody>
      </p:sp>
      <p:sp>
        <p:nvSpPr>
          <p:cNvPr id="55" name="MH_SubTitle_4"/>
          <p:cNvSpPr txBox="1">
            <a:spLocks noChangeArrowheads="1"/>
          </p:cNvSpPr>
          <p:nvPr>
            <p:custDataLst>
              <p:tags r:id="rId24"/>
            </p:custDataLst>
          </p:nvPr>
        </p:nvSpPr>
        <p:spPr bwMode="auto">
          <a:xfrm>
            <a:off x="8369300" y="1780950"/>
            <a:ext cx="2008188"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600">
                <a:solidFill>
                  <a:schemeClr val="tx1">
                    <a:lumMod val="65000"/>
                    <a:lumOff val="35000"/>
                  </a:schemeClr>
                </a:solidFill>
                <a:latin typeface="+mn-lt"/>
                <a:ea typeface="+mn-ea"/>
              </a:rPr>
              <a:t>点击添加文字</a:t>
            </a:r>
            <a:endParaRPr lang="en-US" altLang="zh-CN" sz="1600">
              <a:solidFill>
                <a:schemeClr val="tx1">
                  <a:lumMod val="65000"/>
                  <a:lumOff val="35000"/>
                </a:schemeClr>
              </a:solidFill>
              <a:latin typeface="+mn-lt"/>
              <a:ea typeface="+mn-ea"/>
            </a:endParaRPr>
          </a:p>
          <a:p>
            <a:pPr eaLnBrk="1" hangingPunct="1">
              <a:lnSpc>
                <a:spcPct val="120000"/>
              </a:lnSpc>
              <a:defRPr/>
            </a:pPr>
            <a:r>
              <a:rPr lang="zh-CN" altLang="en-US" sz="1600">
                <a:solidFill>
                  <a:schemeClr val="tx1">
                    <a:lumMod val="65000"/>
                    <a:lumOff val="35000"/>
                  </a:schemeClr>
                </a:solidFill>
                <a:latin typeface="+mn-lt"/>
                <a:ea typeface="+mn-ea"/>
              </a:rPr>
              <a:t>点击添加文字</a:t>
            </a:r>
          </a:p>
        </p:txBody>
      </p:sp>
      <p:sp>
        <p:nvSpPr>
          <p:cNvPr id="62514" name="MH_Other_20"/>
          <p:cNvSpPr txBox="1">
            <a:spLocks noChangeArrowheads="1"/>
          </p:cNvSpPr>
          <p:nvPr>
            <p:custDataLst>
              <p:tags r:id="rId25"/>
            </p:custDataLst>
          </p:nvPr>
        </p:nvSpPr>
        <p:spPr bwMode="auto">
          <a:xfrm>
            <a:off x="7827963" y="1757136"/>
            <a:ext cx="5762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000">
                <a:solidFill>
                  <a:schemeClr val="accent4"/>
                </a:solidFill>
                <a:latin typeface="+mn-lt"/>
                <a:ea typeface="+mn-ea"/>
              </a:rPr>
              <a:t>04</a:t>
            </a:r>
            <a:endParaRPr lang="zh-CN" altLang="en-US" sz="3000">
              <a:solidFill>
                <a:schemeClr val="accent4"/>
              </a:solidFill>
              <a:latin typeface="+mn-lt"/>
              <a:ea typeface="+mn-ea"/>
            </a:endParaRPr>
          </a:p>
        </p:txBody>
      </p:sp>
      <p:grpSp>
        <p:nvGrpSpPr>
          <p:cNvPr id="27" name="组合 26"/>
          <p:cNvGrpSpPr/>
          <p:nvPr/>
        </p:nvGrpSpPr>
        <p:grpSpPr>
          <a:xfrm>
            <a:off x="1416050" y="297996"/>
            <a:ext cx="7040872" cy="801288"/>
            <a:chOff x="1733740" y="602796"/>
            <a:chExt cx="7040872" cy="801288"/>
          </a:xfrm>
        </p:grpSpPr>
        <p:sp>
          <p:nvSpPr>
            <p:cNvPr id="28" name="文本框 27"/>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9" name="文本框 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14622167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Effect transition="in" filter="fade">
                                      <p:cBhvr>
                                        <p:cTn id="49" dur="500"/>
                                        <p:tgtEl>
                                          <p:spTgt spid="3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Effect transition="in" filter="fade">
                                      <p:cBhvr>
                                        <p:cTn id="69" dur="500"/>
                                        <p:tgtEl>
                                          <p:spTgt spid="4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ppt_w</p:attrName>
                                        </p:attrNameLst>
                                      </p:cBhvr>
                                      <p:tavLst>
                                        <p:tav tm="0">
                                          <p:val>
                                            <p:fltVal val="0"/>
                                          </p:val>
                                        </p:tav>
                                        <p:tav tm="100000">
                                          <p:val>
                                            <p:strVal val="#ppt_w"/>
                                          </p:val>
                                        </p:tav>
                                      </p:tavLst>
                                    </p:anim>
                                    <p:anim calcmode="lin" valueType="num">
                                      <p:cBhvr>
                                        <p:cTn id="73" dur="500" fill="hold"/>
                                        <p:tgtEl>
                                          <p:spTgt spid="43"/>
                                        </p:tgtEl>
                                        <p:attrNameLst>
                                          <p:attrName>ppt_h</p:attrName>
                                        </p:attrNameLst>
                                      </p:cBhvr>
                                      <p:tavLst>
                                        <p:tav tm="0">
                                          <p:val>
                                            <p:fltVal val="0"/>
                                          </p:val>
                                        </p:tav>
                                        <p:tav tm="100000">
                                          <p:val>
                                            <p:strVal val="#ppt_h"/>
                                          </p:val>
                                        </p:tav>
                                      </p:tavLst>
                                    </p:anim>
                                    <p:animEffect transition="in" filter="fade">
                                      <p:cBhvr>
                                        <p:cTn id="74" dur="500"/>
                                        <p:tgtEl>
                                          <p:spTgt spid="4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p:cTn id="77" dur="500" fill="hold"/>
                                        <p:tgtEl>
                                          <p:spTgt spid="44"/>
                                        </p:tgtEl>
                                        <p:attrNameLst>
                                          <p:attrName>ppt_w</p:attrName>
                                        </p:attrNameLst>
                                      </p:cBhvr>
                                      <p:tavLst>
                                        <p:tav tm="0">
                                          <p:val>
                                            <p:fltVal val="0"/>
                                          </p:val>
                                        </p:tav>
                                        <p:tav tm="100000">
                                          <p:val>
                                            <p:strVal val="#ppt_w"/>
                                          </p:val>
                                        </p:tav>
                                      </p:tavLst>
                                    </p:anim>
                                    <p:anim calcmode="lin" valueType="num">
                                      <p:cBhvr>
                                        <p:cTn id="78" dur="500" fill="hold"/>
                                        <p:tgtEl>
                                          <p:spTgt spid="44"/>
                                        </p:tgtEl>
                                        <p:attrNameLst>
                                          <p:attrName>ppt_h</p:attrName>
                                        </p:attrNameLst>
                                      </p:cBhvr>
                                      <p:tavLst>
                                        <p:tav tm="0">
                                          <p:val>
                                            <p:fltVal val="0"/>
                                          </p:val>
                                        </p:tav>
                                        <p:tav tm="100000">
                                          <p:val>
                                            <p:strVal val="#ppt_h"/>
                                          </p:val>
                                        </p:tav>
                                      </p:tavLst>
                                    </p:anim>
                                    <p:animEffect transition="in" filter="fade">
                                      <p:cBhvr>
                                        <p:cTn id="79" dur="500"/>
                                        <p:tgtEl>
                                          <p:spTgt spid="4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Effect transition="in" filter="fade">
                                      <p:cBhvr>
                                        <p:cTn id="84" dur="500"/>
                                        <p:tgtEl>
                                          <p:spTgt spid="45"/>
                                        </p:tgtEl>
                                      </p:cBhvr>
                                    </p:animEffect>
                                  </p:childTnLst>
                                </p:cTn>
                              </p:par>
                            </p:childTnLst>
                          </p:cTn>
                        </p:par>
                        <p:par>
                          <p:cTn id="85" fill="hold">
                            <p:stCondLst>
                              <p:cond delay="500"/>
                            </p:stCondLst>
                            <p:childTnLst>
                              <p:par>
                                <p:cTn id="86" presetID="2" presetClass="entr" presetSubtype="2" fill="hold" grpId="0" nodeType="afterEffect">
                                  <p:stCondLst>
                                    <p:cond delay="0"/>
                                  </p:stCondLst>
                                  <p:childTnLst>
                                    <p:set>
                                      <p:cBhvr>
                                        <p:cTn id="87" dur="1" fill="hold">
                                          <p:stCondLst>
                                            <p:cond delay="0"/>
                                          </p:stCondLst>
                                        </p:cTn>
                                        <p:tgtEl>
                                          <p:spTgt spid="52"/>
                                        </p:tgtEl>
                                        <p:attrNameLst>
                                          <p:attrName>style.visibility</p:attrName>
                                        </p:attrNameLst>
                                      </p:cBhvr>
                                      <p:to>
                                        <p:strVal val="visible"/>
                                      </p:to>
                                    </p:set>
                                    <p:anim calcmode="lin" valueType="num">
                                      <p:cBhvr additive="base">
                                        <p:cTn id="88" dur="500" fill="hold"/>
                                        <p:tgtEl>
                                          <p:spTgt spid="52"/>
                                        </p:tgtEl>
                                        <p:attrNameLst>
                                          <p:attrName>ppt_x</p:attrName>
                                        </p:attrNameLst>
                                      </p:cBhvr>
                                      <p:tavLst>
                                        <p:tav tm="0">
                                          <p:val>
                                            <p:strVal val="1+#ppt_w/2"/>
                                          </p:val>
                                        </p:tav>
                                        <p:tav tm="100000">
                                          <p:val>
                                            <p:strVal val="#ppt_x"/>
                                          </p:val>
                                        </p:tav>
                                      </p:tavLst>
                                    </p:anim>
                                    <p:anim calcmode="lin" valueType="num">
                                      <p:cBhvr additive="base">
                                        <p:cTn id="89" dur="500" fill="hold"/>
                                        <p:tgtEl>
                                          <p:spTgt spid="52"/>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62512"/>
                                        </p:tgtEl>
                                        <p:attrNameLst>
                                          <p:attrName>style.visibility</p:attrName>
                                        </p:attrNameLst>
                                      </p:cBhvr>
                                      <p:to>
                                        <p:strVal val="visible"/>
                                      </p:to>
                                    </p:set>
                                    <p:anim calcmode="lin" valueType="num">
                                      <p:cBhvr additive="base">
                                        <p:cTn id="92" dur="500" fill="hold"/>
                                        <p:tgtEl>
                                          <p:spTgt spid="62512"/>
                                        </p:tgtEl>
                                        <p:attrNameLst>
                                          <p:attrName>ppt_x</p:attrName>
                                        </p:attrNameLst>
                                      </p:cBhvr>
                                      <p:tavLst>
                                        <p:tav tm="0">
                                          <p:val>
                                            <p:strVal val="1+#ppt_w/2"/>
                                          </p:val>
                                        </p:tav>
                                        <p:tav tm="100000">
                                          <p:val>
                                            <p:strVal val="#ppt_x"/>
                                          </p:val>
                                        </p:tav>
                                      </p:tavLst>
                                    </p:anim>
                                    <p:anim calcmode="lin" valueType="num">
                                      <p:cBhvr additive="base">
                                        <p:cTn id="93" dur="500" fill="hold"/>
                                        <p:tgtEl>
                                          <p:spTgt spid="62512"/>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cBhvr additive="base">
                                        <p:cTn id="96" dur="500" fill="hold"/>
                                        <p:tgtEl>
                                          <p:spTgt spid="55"/>
                                        </p:tgtEl>
                                        <p:attrNameLst>
                                          <p:attrName>ppt_x</p:attrName>
                                        </p:attrNameLst>
                                      </p:cBhvr>
                                      <p:tavLst>
                                        <p:tav tm="0">
                                          <p:val>
                                            <p:strVal val="1+#ppt_w/2"/>
                                          </p:val>
                                        </p:tav>
                                        <p:tav tm="100000">
                                          <p:val>
                                            <p:strVal val="#ppt_x"/>
                                          </p:val>
                                        </p:tav>
                                      </p:tavLst>
                                    </p:anim>
                                    <p:anim calcmode="lin" valueType="num">
                                      <p:cBhvr additive="base">
                                        <p:cTn id="97" dur="500" fill="hold"/>
                                        <p:tgtEl>
                                          <p:spTgt spid="55"/>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62514"/>
                                        </p:tgtEl>
                                        <p:attrNameLst>
                                          <p:attrName>style.visibility</p:attrName>
                                        </p:attrNameLst>
                                      </p:cBhvr>
                                      <p:to>
                                        <p:strVal val="visible"/>
                                      </p:to>
                                    </p:set>
                                    <p:anim calcmode="lin" valueType="num">
                                      <p:cBhvr additive="base">
                                        <p:cTn id="100" dur="500" fill="hold"/>
                                        <p:tgtEl>
                                          <p:spTgt spid="62514"/>
                                        </p:tgtEl>
                                        <p:attrNameLst>
                                          <p:attrName>ppt_x</p:attrName>
                                        </p:attrNameLst>
                                      </p:cBhvr>
                                      <p:tavLst>
                                        <p:tav tm="0">
                                          <p:val>
                                            <p:strVal val="1+#ppt_w/2"/>
                                          </p:val>
                                        </p:tav>
                                        <p:tav tm="100000">
                                          <p:val>
                                            <p:strVal val="#ppt_x"/>
                                          </p:val>
                                        </p:tav>
                                      </p:tavLst>
                                    </p:anim>
                                    <p:anim calcmode="lin" valueType="num">
                                      <p:cBhvr additive="base">
                                        <p:cTn id="101" dur="500" fill="hold"/>
                                        <p:tgtEl>
                                          <p:spTgt spid="62514"/>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 calcmode="lin" valueType="num">
                                      <p:cBhvr additive="base">
                                        <p:cTn id="104" dur="500" fill="hold"/>
                                        <p:tgtEl>
                                          <p:spTgt spid="46"/>
                                        </p:tgtEl>
                                        <p:attrNameLst>
                                          <p:attrName>ppt_x</p:attrName>
                                        </p:attrNameLst>
                                      </p:cBhvr>
                                      <p:tavLst>
                                        <p:tav tm="0">
                                          <p:val>
                                            <p:strVal val="0-#ppt_w/2"/>
                                          </p:val>
                                        </p:tav>
                                        <p:tav tm="100000">
                                          <p:val>
                                            <p:strVal val="#ppt_x"/>
                                          </p:val>
                                        </p:tav>
                                      </p:tavLst>
                                    </p:anim>
                                    <p:anim calcmode="lin" valueType="num">
                                      <p:cBhvr additive="base">
                                        <p:cTn id="105" dur="500" fill="hold"/>
                                        <p:tgtEl>
                                          <p:spTgt spid="46"/>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62508"/>
                                        </p:tgtEl>
                                        <p:attrNameLst>
                                          <p:attrName>style.visibility</p:attrName>
                                        </p:attrNameLst>
                                      </p:cBhvr>
                                      <p:to>
                                        <p:strVal val="visible"/>
                                      </p:to>
                                    </p:set>
                                    <p:anim calcmode="lin" valueType="num">
                                      <p:cBhvr additive="base">
                                        <p:cTn id="108" dur="500" fill="hold"/>
                                        <p:tgtEl>
                                          <p:spTgt spid="62508"/>
                                        </p:tgtEl>
                                        <p:attrNameLst>
                                          <p:attrName>ppt_x</p:attrName>
                                        </p:attrNameLst>
                                      </p:cBhvr>
                                      <p:tavLst>
                                        <p:tav tm="0">
                                          <p:val>
                                            <p:strVal val="0-#ppt_w/2"/>
                                          </p:val>
                                        </p:tav>
                                        <p:tav tm="100000">
                                          <p:val>
                                            <p:strVal val="#ppt_x"/>
                                          </p:val>
                                        </p:tav>
                                      </p:tavLst>
                                    </p:anim>
                                    <p:anim calcmode="lin" valueType="num">
                                      <p:cBhvr additive="base">
                                        <p:cTn id="109" dur="500" fill="hold"/>
                                        <p:tgtEl>
                                          <p:spTgt spid="62508"/>
                                        </p:tgtEl>
                                        <p:attrNameLst>
                                          <p:attrName>ppt_y</p:attrName>
                                        </p:attrNameLst>
                                      </p:cBhvr>
                                      <p:tavLst>
                                        <p:tav tm="0">
                                          <p:val>
                                            <p:strVal val="#ppt_y"/>
                                          </p:val>
                                        </p:tav>
                                        <p:tav tm="100000">
                                          <p:val>
                                            <p:strVal val="#ppt_y"/>
                                          </p:val>
                                        </p:tav>
                                      </p:tavLst>
                                    </p:anim>
                                  </p:childTnLst>
                                </p:cTn>
                              </p:par>
                              <p:par>
                                <p:cTn id="110" presetID="2" presetClass="entr" presetSubtype="8" fill="hold" grpId="0" nodeType="withEffect">
                                  <p:stCondLst>
                                    <p:cond delay="0"/>
                                  </p:stCondLst>
                                  <p:childTnLst>
                                    <p:set>
                                      <p:cBhvr>
                                        <p:cTn id="111" dur="1" fill="hold">
                                          <p:stCondLst>
                                            <p:cond delay="0"/>
                                          </p:stCondLst>
                                        </p:cTn>
                                        <p:tgtEl>
                                          <p:spTgt spid="49"/>
                                        </p:tgtEl>
                                        <p:attrNameLst>
                                          <p:attrName>style.visibility</p:attrName>
                                        </p:attrNameLst>
                                      </p:cBhvr>
                                      <p:to>
                                        <p:strVal val="visible"/>
                                      </p:to>
                                    </p:set>
                                    <p:anim calcmode="lin" valueType="num">
                                      <p:cBhvr additive="base">
                                        <p:cTn id="112" dur="500" fill="hold"/>
                                        <p:tgtEl>
                                          <p:spTgt spid="49"/>
                                        </p:tgtEl>
                                        <p:attrNameLst>
                                          <p:attrName>ppt_x</p:attrName>
                                        </p:attrNameLst>
                                      </p:cBhvr>
                                      <p:tavLst>
                                        <p:tav tm="0">
                                          <p:val>
                                            <p:strVal val="0-#ppt_w/2"/>
                                          </p:val>
                                        </p:tav>
                                        <p:tav tm="100000">
                                          <p:val>
                                            <p:strVal val="#ppt_x"/>
                                          </p:val>
                                        </p:tav>
                                      </p:tavLst>
                                    </p:anim>
                                    <p:anim calcmode="lin" valueType="num">
                                      <p:cBhvr additive="base">
                                        <p:cTn id="113" dur="500" fill="hold"/>
                                        <p:tgtEl>
                                          <p:spTgt spid="49"/>
                                        </p:tgtEl>
                                        <p:attrNameLst>
                                          <p:attrName>ppt_y</p:attrName>
                                        </p:attrNameLst>
                                      </p:cBhvr>
                                      <p:tavLst>
                                        <p:tav tm="0">
                                          <p:val>
                                            <p:strVal val="#ppt_y"/>
                                          </p:val>
                                        </p:tav>
                                        <p:tav tm="100000">
                                          <p:val>
                                            <p:strVal val="#ppt_y"/>
                                          </p:val>
                                        </p:tav>
                                      </p:tavLst>
                                    </p:anim>
                                  </p:childTnLst>
                                </p:cTn>
                              </p:par>
                              <p:par>
                                <p:cTn id="114" presetID="2" presetClass="entr" presetSubtype="8" fill="hold" grpId="0" nodeType="withEffect">
                                  <p:stCondLst>
                                    <p:cond delay="0"/>
                                  </p:stCondLst>
                                  <p:childTnLst>
                                    <p:set>
                                      <p:cBhvr>
                                        <p:cTn id="115" dur="1" fill="hold">
                                          <p:stCondLst>
                                            <p:cond delay="0"/>
                                          </p:stCondLst>
                                        </p:cTn>
                                        <p:tgtEl>
                                          <p:spTgt spid="62510"/>
                                        </p:tgtEl>
                                        <p:attrNameLst>
                                          <p:attrName>style.visibility</p:attrName>
                                        </p:attrNameLst>
                                      </p:cBhvr>
                                      <p:to>
                                        <p:strVal val="visible"/>
                                      </p:to>
                                    </p:set>
                                    <p:anim calcmode="lin" valueType="num">
                                      <p:cBhvr additive="base">
                                        <p:cTn id="116" dur="500" fill="hold"/>
                                        <p:tgtEl>
                                          <p:spTgt spid="62510"/>
                                        </p:tgtEl>
                                        <p:attrNameLst>
                                          <p:attrName>ppt_x</p:attrName>
                                        </p:attrNameLst>
                                      </p:cBhvr>
                                      <p:tavLst>
                                        <p:tav tm="0">
                                          <p:val>
                                            <p:strVal val="0-#ppt_w/2"/>
                                          </p:val>
                                        </p:tav>
                                        <p:tav tm="100000">
                                          <p:val>
                                            <p:strVal val="#ppt_x"/>
                                          </p:val>
                                        </p:tav>
                                      </p:tavLst>
                                    </p:anim>
                                    <p:anim calcmode="lin" valueType="num">
                                      <p:cBhvr additive="base">
                                        <p:cTn id="117" dur="500" fill="hold"/>
                                        <p:tgtEl>
                                          <p:spTgt spid="625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P spid="62508" grpId="0"/>
      <p:bldP spid="49" grpId="0"/>
      <p:bldP spid="62510" grpId="0"/>
      <p:bldP spid="52" grpId="0"/>
      <p:bldP spid="62512" grpId="0"/>
      <p:bldP spid="55" grpId="0"/>
      <p:bldP spid="625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00" name="MH_SubTitle_2"/>
          <p:cNvSpPr txBox="1">
            <a:spLocks noChangeArrowheads="1"/>
          </p:cNvSpPr>
          <p:nvPr>
            <p:custDataLst>
              <p:tags r:id="rId2"/>
            </p:custDataLst>
          </p:nvPr>
        </p:nvSpPr>
        <p:spPr bwMode="auto">
          <a:xfrm>
            <a:off x="7769226" y="1685472"/>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dirty="0">
                <a:solidFill>
                  <a:schemeClr val="tx1">
                    <a:lumMod val="75000"/>
                    <a:lumOff val="25000"/>
                  </a:schemeClr>
                </a:solidFill>
                <a:latin typeface="+mn-lt"/>
                <a:ea typeface="+mn-ea"/>
              </a:rPr>
              <a:t>点击添加标题文字</a:t>
            </a:r>
            <a:endParaRPr lang="en-US" altLang="zh-CN" sz="1600" dirty="0">
              <a:solidFill>
                <a:schemeClr val="tx1">
                  <a:lumMod val="75000"/>
                  <a:lumOff val="25000"/>
                </a:schemeClr>
              </a:solidFill>
              <a:latin typeface="+mn-lt"/>
              <a:ea typeface="+mn-ea"/>
            </a:endParaRPr>
          </a:p>
          <a:p>
            <a:pPr eaLnBrk="1" hangingPunct="1">
              <a:lnSpc>
                <a:spcPct val="130000"/>
              </a:lnSpc>
            </a:pPr>
            <a:r>
              <a:rPr lang="zh-CN" altLang="en-US" sz="1600" dirty="0">
                <a:solidFill>
                  <a:schemeClr val="tx1">
                    <a:lumMod val="75000"/>
                    <a:lumOff val="25000"/>
                  </a:schemeClr>
                </a:solidFill>
                <a:latin typeface="+mn-lt"/>
                <a:ea typeface="+mn-ea"/>
              </a:rPr>
              <a:t>点击添加标题文字</a:t>
            </a:r>
            <a:endParaRPr lang="en-US" altLang="zh-CN" sz="1600" dirty="0">
              <a:solidFill>
                <a:schemeClr val="tx1">
                  <a:lumMod val="75000"/>
                  <a:lumOff val="25000"/>
                </a:schemeClr>
              </a:solidFill>
              <a:latin typeface="+mn-lt"/>
              <a:ea typeface="+mn-ea"/>
            </a:endParaRPr>
          </a:p>
        </p:txBody>
      </p:sp>
      <p:sp>
        <p:nvSpPr>
          <p:cNvPr id="16401" name="MH_SubTitle_4"/>
          <p:cNvSpPr txBox="1">
            <a:spLocks noChangeArrowheads="1"/>
          </p:cNvSpPr>
          <p:nvPr>
            <p:custDataLst>
              <p:tags r:id="rId3"/>
            </p:custDataLst>
          </p:nvPr>
        </p:nvSpPr>
        <p:spPr bwMode="auto">
          <a:xfrm>
            <a:off x="7769226" y="3084060"/>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a:p>
            <a:pP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p:txBody>
      </p:sp>
      <p:sp>
        <p:nvSpPr>
          <p:cNvPr id="16402" name="MH_SubTitle_6"/>
          <p:cNvSpPr txBox="1">
            <a:spLocks noChangeArrowheads="1"/>
          </p:cNvSpPr>
          <p:nvPr>
            <p:custDataLst>
              <p:tags r:id="rId4"/>
            </p:custDataLst>
          </p:nvPr>
        </p:nvSpPr>
        <p:spPr bwMode="auto">
          <a:xfrm>
            <a:off x="7769226" y="4415972"/>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a:p>
            <a:pP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p:txBody>
      </p:sp>
      <p:sp>
        <p:nvSpPr>
          <p:cNvPr id="16403" name="MH_SubTitle_1"/>
          <p:cNvSpPr txBox="1">
            <a:spLocks noChangeArrowheads="1"/>
          </p:cNvSpPr>
          <p:nvPr>
            <p:custDataLst>
              <p:tags r:id="rId5"/>
            </p:custDataLst>
          </p:nvPr>
        </p:nvSpPr>
        <p:spPr bwMode="auto">
          <a:xfrm>
            <a:off x="2149475" y="1685472"/>
            <a:ext cx="22050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dirty="0">
                <a:solidFill>
                  <a:schemeClr val="tx1">
                    <a:lumMod val="75000"/>
                    <a:lumOff val="25000"/>
                  </a:schemeClr>
                </a:solidFill>
                <a:latin typeface="+mn-lt"/>
                <a:ea typeface="+mn-ea"/>
              </a:rPr>
              <a:t>点击添加标题文字</a:t>
            </a:r>
            <a:endParaRPr lang="en-US" altLang="zh-CN" sz="1600" dirty="0">
              <a:solidFill>
                <a:schemeClr val="tx1">
                  <a:lumMod val="75000"/>
                  <a:lumOff val="25000"/>
                </a:schemeClr>
              </a:solidFill>
              <a:latin typeface="+mn-lt"/>
              <a:ea typeface="+mn-ea"/>
            </a:endParaRPr>
          </a:p>
          <a:p>
            <a:pPr algn="r" eaLnBrk="1" hangingPunct="1">
              <a:lnSpc>
                <a:spcPct val="130000"/>
              </a:lnSpc>
            </a:pPr>
            <a:r>
              <a:rPr lang="zh-CN" altLang="en-US" sz="1600" dirty="0">
                <a:solidFill>
                  <a:schemeClr val="tx1">
                    <a:lumMod val="75000"/>
                    <a:lumOff val="25000"/>
                  </a:schemeClr>
                </a:solidFill>
                <a:latin typeface="+mn-lt"/>
                <a:ea typeface="+mn-ea"/>
              </a:rPr>
              <a:t>点击添加标题文字</a:t>
            </a:r>
            <a:endParaRPr lang="en-US" altLang="zh-CN" sz="1600" dirty="0">
              <a:solidFill>
                <a:schemeClr val="tx1">
                  <a:lumMod val="75000"/>
                  <a:lumOff val="25000"/>
                </a:schemeClr>
              </a:solidFill>
              <a:latin typeface="+mn-lt"/>
              <a:ea typeface="+mn-ea"/>
            </a:endParaRPr>
          </a:p>
        </p:txBody>
      </p:sp>
      <p:sp>
        <p:nvSpPr>
          <p:cNvPr id="16404" name="MH_SubTitle_3"/>
          <p:cNvSpPr txBox="1">
            <a:spLocks noChangeArrowheads="1"/>
          </p:cNvSpPr>
          <p:nvPr>
            <p:custDataLst>
              <p:tags r:id="rId6"/>
            </p:custDataLst>
          </p:nvPr>
        </p:nvSpPr>
        <p:spPr bwMode="auto">
          <a:xfrm>
            <a:off x="2152651" y="3099934"/>
            <a:ext cx="2220913"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a:p>
            <a:pPr algn="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p:txBody>
      </p:sp>
      <p:sp>
        <p:nvSpPr>
          <p:cNvPr id="16405" name="MH_SubTitle_5"/>
          <p:cNvSpPr txBox="1">
            <a:spLocks noChangeArrowheads="1"/>
          </p:cNvSpPr>
          <p:nvPr>
            <p:custDataLst>
              <p:tags r:id="rId7"/>
            </p:custDataLst>
          </p:nvPr>
        </p:nvSpPr>
        <p:spPr bwMode="auto">
          <a:xfrm>
            <a:off x="2152651" y="4415972"/>
            <a:ext cx="222091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a:p>
            <a:pPr algn="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p:txBody>
      </p:sp>
      <p:grpSp>
        <p:nvGrpSpPr>
          <p:cNvPr id="2" name="组合 1"/>
          <p:cNvGrpSpPr/>
          <p:nvPr/>
        </p:nvGrpSpPr>
        <p:grpSpPr>
          <a:xfrm>
            <a:off x="3767139" y="2126796"/>
            <a:ext cx="4473575" cy="3257551"/>
            <a:chOff x="3767139" y="2126796"/>
            <a:chExt cx="4473575" cy="3257551"/>
          </a:xfrm>
        </p:grpSpPr>
        <p:sp>
          <p:nvSpPr>
            <p:cNvPr id="23" name="MH_Other_1"/>
            <p:cNvSpPr>
              <a:spLocks noChangeArrowheads="1"/>
            </p:cNvSpPr>
            <p:nvPr>
              <p:custDataLst>
                <p:tags r:id="rId8"/>
              </p:custDataLst>
            </p:nvPr>
          </p:nvSpPr>
          <p:spPr bwMode="auto">
            <a:xfrm rot="10800000" flipV="1">
              <a:off x="3767139" y="4690610"/>
              <a:ext cx="4473575" cy="69373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anchor="ctr">
              <a:normAutofit/>
            </a:bodyPr>
            <a:lstStyle/>
            <a:p>
              <a:pPr>
                <a:defRPr/>
              </a:pPr>
              <a:endParaRPr lang="zh-CN" altLang="en-US" kern="0">
                <a:solidFill>
                  <a:sysClr val="windowText" lastClr="000000"/>
                </a:solidFill>
                <a:latin typeface="Arial" panose="020B0604020202020204" pitchFamily="34" charset="0"/>
                <a:ea typeface="宋体"/>
              </a:endParaRPr>
            </a:p>
          </p:txBody>
        </p:sp>
        <p:sp>
          <p:nvSpPr>
            <p:cNvPr id="24" name="MH_Other_2"/>
            <p:cNvSpPr/>
            <p:nvPr>
              <p:custDataLst>
                <p:tags r:id="rId9"/>
              </p:custDataLst>
            </p:nvPr>
          </p:nvSpPr>
          <p:spPr>
            <a:xfrm>
              <a:off x="5667376" y="2195059"/>
              <a:ext cx="137477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chemeClr val="accent3">
                    <a:lumMod val="60000"/>
                    <a:lumOff val="40000"/>
                  </a:schemeClr>
                </a:gs>
                <a:gs pos="64000">
                  <a:schemeClr val="accent3">
                    <a:lumMod val="60000"/>
                    <a:lumOff val="40000"/>
                  </a:schemeClr>
                </a:gs>
                <a:gs pos="42000">
                  <a:schemeClr val="accent3">
                    <a:lumMod val="60000"/>
                    <a:lumOff val="40000"/>
                  </a:schemeClr>
                </a:gs>
                <a:gs pos="100000">
                  <a:schemeClr val="accent3"/>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5" name="MH_Other_3"/>
            <p:cNvSpPr/>
            <p:nvPr>
              <p:custDataLst>
                <p:tags r:id="rId10"/>
              </p:custDataLst>
            </p:nvPr>
          </p:nvSpPr>
          <p:spPr>
            <a:xfrm rot="18018922">
              <a:off x="5036345" y="2245066"/>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40000"/>
                    <a:lumOff val="60000"/>
                  </a:schemeClr>
                </a:gs>
                <a:gs pos="64000">
                  <a:schemeClr val="accent1">
                    <a:lumMod val="40000"/>
                    <a:lumOff val="60000"/>
                  </a:schemeClr>
                </a:gs>
                <a:gs pos="42000">
                  <a:schemeClr val="accent1">
                    <a:lumMod val="40000"/>
                    <a:lumOff val="60000"/>
                  </a:schemeClr>
                </a:gs>
                <a:gs pos="100000">
                  <a:schemeClr val="accent1">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6" name="MH_Other_4"/>
            <p:cNvSpPr/>
            <p:nvPr>
              <p:custDataLst>
                <p:tags r:id="rId11"/>
              </p:custDataLst>
            </p:nvPr>
          </p:nvSpPr>
          <p:spPr>
            <a:xfrm rot="14427225">
              <a:off x="4756945" y="2811803"/>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60000"/>
                    <a:lumOff val="40000"/>
                  </a:schemeClr>
                </a:gs>
                <a:gs pos="64000">
                  <a:schemeClr val="accent1">
                    <a:lumMod val="60000"/>
                    <a:lumOff val="40000"/>
                  </a:schemeClr>
                </a:gs>
                <a:gs pos="42000">
                  <a:schemeClr val="accent1">
                    <a:lumMod val="60000"/>
                    <a:lumOff val="40000"/>
                  </a:schemeClr>
                </a:gs>
                <a:gs pos="100000">
                  <a:schemeClr val="accent1"/>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7" name="MH_Other_5"/>
            <p:cNvSpPr/>
            <p:nvPr>
              <p:custDataLst>
                <p:tags r:id="rId12"/>
              </p:custDataLst>
            </p:nvPr>
          </p:nvSpPr>
          <p:spPr>
            <a:xfrm rot="10859581">
              <a:off x="5108576" y="3342821"/>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40000"/>
                    <a:lumOff val="60000"/>
                  </a:schemeClr>
                </a:gs>
                <a:gs pos="64000">
                  <a:schemeClr val="accent2">
                    <a:lumMod val="40000"/>
                    <a:lumOff val="60000"/>
                  </a:schemeClr>
                </a:gs>
                <a:gs pos="42000">
                  <a:schemeClr val="accent2">
                    <a:lumMod val="40000"/>
                    <a:lumOff val="60000"/>
                  </a:schemeClr>
                </a:gs>
                <a:gs pos="100000">
                  <a:schemeClr val="accent2">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8" name="MH_Other_6"/>
            <p:cNvSpPr/>
            <p:nvPr>
              <p:custDataLst>
                <p:tags r:id="rId13"/>
              </p:custDataLst>
            </p:nvPr>
          </p:nvSpPr>
          <p:spPr>
            <a:xfrm rot="7267884">
              <a:off x="5735638" y="3303134"/>
              <a:ext cx="1370012" cy="140811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60000"/>
                    <a:lumOff val="40000"/>
                  </a:schemeClr>
                </a:gs>
                <a:gs pos="64000">
                  <a:schemeClr val="accent2">
                    <a:lumMod val="60000"/>
                    <a:lumOff val="40000"/>
                  </a:schemeClr>
                </a:gs>
                <a:gs pos="42000">
                  <a:schemeClr val="accent2">
                    <a:lumMod val="60000"/>
                    <a:lumOff val="40000"/>
                  </a:schemeClr>
                </a:gs>
                <a:gs pos="100000">
                  <a:schemeClr val="accent2"/>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9" name="MH_Other_7"/>
            <p:cNvSpPr/>
            <p:nvPr>
              <p:custDataLst>
                <p:tags r:id="rId14"/>
              </p:custDataLst>
            </p:nvPr>
          </p:nvSpPr>
          <p:spPr>
            <a:xfrm rot="3662163">
              <a:off x="6018213" y="2737984"/>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3">
                    <a:lumMod val="40000"/>
                    <a:lumOff val="60000"/>
                  </a:schemeClr>
                </a:gs>
                <a:gs pos="64000">
                  <a:schemeClr val="accent3">
                    <a:lumMod val="40000"/>
                    <a:lumOff val="60000"/>
                  </a:schemeClr>
                </a:gs>
                <a:gs pos="42000">
                  <a:schemeClr val="accent3">
                    <a:lumMod val="40000"/>
                    <a:lumOff val="60000"/>
                  </a:schemeClr>
                </a:gs>
                <a:gs pos="100000">
                  <a:schemeClr val="accent3">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30" name="MH_Other_8"/>
            <p:cNvSpPr/>
            <p:nvPr>
              <p:custDataLst>
                <p:tags r:id="rId15"/>
              </p:custDataLst>
            </p:nvPr>
          </p:nvSpPr>
          <p:spPr>
            <a:xfrm flipH="1">
              <a:off x="4387850" y="2126796"/>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sp>
          <p:nvSpPr>
            <p:cNvPr id="31" name="MH_Other_9"/>
            <p:cNvSpPr/>
            <p:nvPr>
              <p:custDataLst>
                <p:tags r:id="rId16"/>
              </p:custDataLst>
            </p:nvPr>
          </p:nvSpPr>
          <p:spPr>
            <a:xfrm>
              <a:off x="6626225" y="2126796"/>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sp>
          <p:nvSpPr>
            <p:cNvPr id="32" name="MH_Other_10"/>
            <p:cNvSpPr/>
            <p:nvPr>
              <p:custDataLst>
                <p:tags r:id="rId17"/>
              </p:custDataLst>
            </p:nvPr>
          </p:nvSpPr>
          <p:spPr>
            <a:xfrm flipH="1" flipV="1">
              <a:off x="4387850" y="4463596"/>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sp>
          <p:nvSpPr>
            <p:cNvPr id="33" name="MH_Other_11"/>
            <p:cNvSpPr/>
            <p:nvPr>
              <p:custDataLst>
                <p:tags r:id="rId18"/>
              </p:custDataLst>
            </p:nvPr>
          </p:nvSpPr>
          <p:spPr>
            <a:xfrm flipV="1">
              <a:off x="6626225" y="4463596"/>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cxnSp>
          <p:nvCxnSpPr>
            <p:cNvPr id="16398" name="MH_Other_12"/>
            <p:cNvCxnSpPr>
              <a:cxnSpLocks noChangeShapeType="1"/>
            </p:cNvCxnSpPr>
            <p:nvPr>
              <p:custDataLst>
                <p:tags r:id="rId19"/>
              </p:custDataLst>
            </p:nvPr>
          </p:nvCxnSpPr>
          <p:spPr bwMode="auto">
            <a:xfrm flipH="1">
              <a:off x="7107239" y="3517447"/>
              <a:ext cx="617537" cy="9525"/>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6399" name="MH_Other_13"/>
            <p:cNvCxnSpPr>
              <a:cxnSpLocks noChangeShapeType="1"/>
            </p:cNvCxnSpPr>
            <p:nvPr>
              <p:custDataLst>
                <p:tags r:id="rId20"/>
              </p:custDataLst>
            </p:nvPr>
          </p:nvCxnSpPr>
          <p:spPr bwMode="auto">
            <a:xfrm flipH="1">
              <a:off x="4387850" y="3533321"/>
              <a:ext cx="463550" cy="0"/>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16406" name="MH_Other_14"/>
            <p:cNvSpPr txBox="1">
              <a:spLocks noChangeArrowheads="1"/>
            </p:cNvSpPr>
            <p:nvPr>
              <p:custDataLst>
                <p:tags r:id="rId21"/>
              </p:custDataLst>
            </p:nvPr>
          </p:nvSpPr>
          <p:spPr bwMode="auto">
            <a:xfrm>
              <a:off x="5656264" y="3207884"/>
              <a:ext cx="8778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700" b="1" dirty="0">
                  <a:solidFill>
                    <a:srgbClr val="005C95"/>
                  </a:solidFill>
                  <a:latin typeface="+mn-lt"/>
                  <a:ea typeface="+mn-ea"/>
                </a:rPr>
                <a:t>标题</a:t>
              </a:r>
            </a:p>
          </p:txBody>
        </p:sp>
      </p:grpSp>
      <p:grpSp>
        <p:nvGrpSpPr>
          <p:cNvPr id="34" name="组合 33"/>
          <p:cNvGrpSpPr/>
          <p:nvPr/>
        </p:nvGrpSpPr>
        <p:grpSpPr>
          <a:xfrm>
            <a:off x="1416050" y="297996"/>
            <a:ext cx="7040872" cy="801288"/>
            <a:chOff x="1733740" y="602796"/>
            <a:chExt cx="7040872" cy="801288"/>
          </a:xfrm>
        </p:grpSpPr>
        <p:sp>
          <p:nvSpPr>
            <p:cNvPr id="35" name="文本框 34"/>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36" name="文本框 3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34868164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6403"/>
                                        </p:tgtEl>
                                        <p:attrNameLst>
                                          <p:attrName>style.visibility</p:attrName>
                                        </p:attrNameLst>
                                      </p:cBhvr>
                                      <p:to>
                                        <p:strVal val="visible"/>
                                      </p:to>
                                    </p:set>
                                    <p:anim calcmode="lin" valueType="num">
                                      <p:cBhvr additive="base">
                                        <p:cTn id="13" dur="500" fill="hold"/>
                                        <p:tgtEl>
                                          <p:spTgt spid="16403"/>
                                        </p:tgtEl>
                                        <p:attrNameLst>
                                          <p:attrName>ppt_x</p:attrName>
                                        </p:attrNameLst>
                                      </p:cBhvr>
                                      <p:tavLst>
                                        <p:tav tm="0">
                                          <p:val>
                                            <p:strVal val="0-#ppt_w/2"/>
                                          </p:val>
                                        </p:tav>
                                        <p:tav tm="100000">
                                          <p:val>
                                            <p:strVal val="#ppt_x"/>
                                          </p:val>
                                        </p:tav>
                                      </p:tavLst>
                                    </p:anim>
                                    <p:anim calcmode="lin" valueType="num">
                                      <p:cBhvr additive="base">
                                        <p:cTn id="14" dur="500" fill="hold"/>
                                        <p:tgtEl>
                                          <p:spTgt spid="1640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6404"/>
                                        </p:tgtEl>
                                        <p:attrNameLst>
                                          <p:attrName>style.visibility</p:attrName>
                                        </p:attrNameLst>
                                      </p:cBhvr>
                                      <p:to>
                                        <p:strVal val="visible"/>
                                      </p:to>
                                    </p:set>
                                    <p:anim calcmode="lin" valueType="num">
                                      <p:cBhvr additive="base">
                                        <p:cTn id="17" dur="500" fill="hold"/>
                                        <p:tgtEl>
                                          <p:spTgt spid="16404"/>
                                        </p:tgtEl>
                                        <p:attrNameLst>
                                          <p:attrName>ppt_x</p:attrName>
                                        </p:attrNameLst>
                                      </p:cBhvr>
                                      <p:tavLst>
                                        <p:tav tm="0">
                                          <p:val>
                                            <p:strVal val="0-#ppt_w/2"/>
                                          </p:val>
                                        </p:tav>
                                        <p:tav tm="100000">
                                          <p:val>
                                            <p:strVal val="#ppt_x"/>
                                          </p:val>
                                        </p:tav>
                                      </p:tavLst>
                                    </p:anim>
                                    <p:anim calcmode="lin" valueType="num">
                                      <p:cBhvr additive="base">
                                        <p:cTn id="18" dur="500" fill="hold"/>
                                        <p:tgtEl>
                                          <p:spTgt spid="1640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405"/>
                                        </p:tgtEl>
                                        <p:attrNameLst>
                                          <p:attrName>style.visibility</p:attrName>
                                        </p:attrNameLst>
                                      </p:cBhvr>
                                      <p:to>
                                        <p:strVal val="visible"/>
                                      </p:to>
                                    </p:set>
                                    <p:anim calcmode="lin" valueType="num">
                                      <p:cBhvr additive="base">
                                        <p:cTn id="21" dur="500" fill="hold"/>
                                        <p:tgtEl>
                                          <p:spTgt spid="16405"/>
                                        </p:tgtEl>
                                        <p:attrNameLst>
                                          <p:attrName>ppt_x</p:attrName>
                                        </p:attrNameLst>
                                      </p:cBhvr>
                                      <p:tavLst>
                                        <p:tav tm="0">
                                          <p:val>
                                            <p:strVal val="0-#ppt_w/2"/>
                                          </p:val>
                                        </p:tav>
                                        <p:tav tm="100000">
                                          <p:val>
                                            <p:strVal val="#ppt_x"/>
                                          </p:val>
                                        </p:tav>
                                      </p:tavLst>
                                    </p:anim>
                                    <p:anim calcmode="lin" valueType="num">
                                      <p:cBhvr additive="base">
                                        <p:cTn id="22" dur="500" fill="hold"/>
                                        <p:tgtEl>
                                          <p:spTgt spid="1640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6400"/>
                                        </p:tgtEl>
                                        <p:attrNameLst>
                                          <p:attrName>style.visibility</p:attrName>
                                        </p:attrNameLst>
                                      </p:cBhvr>
                                      <p:to>
                                        <p:strVal val="visible"/>
                                      </p:to>
                                    </p:set>
                                    <p:anim calcmode="lin" valueType="num">
                                      <p:cBhvr additive="base">
                                        <p:cTn id="25" dur="500" fill="hold"/>
                                        <p:tgtEl>
                                          <p:spTgt spid="16400"/>
                                        </p:tgtEl>
                                        <p:attrNameLst>
                                          <p:attrName>ppt_x</p:attrName>
                                        </p:attrNameLst>
                                      </p:cBhvr>
                                      <p:tavLst>
                                        <p:tav tm="0">
                                          <p:val>
                                            <p:strVal val="1+#ppt_w/2"/>
                                          </p:val>
                                        </p:tav>
                                        <p:tav tm="100000">
                                          <p:val>
                                            <p:strVal val="#ppt_x"/>
                                          </p:val>
                                        </p:tav>
                                      </p:tavLst>
                                    </p:anim>
                                    <p:anim calcmode="lin" valueType="num">
                                      <p:cBhvr additive="base">
                                        <p:cTn id="26" dur="500" fill="hold"/>
                                        <p:tgtEl>
                                          <p:spTgt spid="16400"/>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6401"/>
                                        </p:tgtEl>
                                        <p:attrNameLst>
                                          <p:attrName>style.visibility</p:attrName>
                                        </p:attrNameLst>
                                      </p:cBhvr>
                                      <p:to>
                                        <p:strVal val="visible"/>
                                      </p:to>
                                    </p:set>
                                    <p:anim calcmode="lin" valueType="num">
                                      <p:cBhvr additive="base">
                                        <p:cTn id="29" dur="500" fill="hold"/>
                                        <p:tgtEl>
                                          <p:spTgt spid="16401"/>
                                        </p:tgtEl>
                                        <p:attrNameLst>
                                          <p:attrName>ppt_x</p:attrName>
                                        </p:attrNameLst>
                                      </p:cBhvr>
                                      <p:tavLst>
                                        <p:tav tm="0">
                                          <p:val>
                                            <p:strVal val="1+#ppt_w/2"/>
                                          </p:val>
                                        </p:tav>
                                        <p:tav tm="100000">
                                          <p:val>
                                            <p:strVal val="#ppt_x"/>
                                          </p:val>
                                        </p:tav>
                                      </p:tavLst>
                                    </p:anim>
                                    <p:anim calcmode="lin" valueType="num">
                                      <p:cBhvr additive="base">
                                        <p:cTn id="30" dur="500" fill="hold"/>
                                        <p:tgtEl>
                                          <p:spTgt spid="16401"/>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6402"/>
                                        </p:tgtEl>
                                        <p:attrNameLst>
                                          <p:attrName>style.visibility</p:attrName>
                                        </p:attrNameLst>
                                      </p:cBhvr>
                                      <p:to>
                                        <p:strVal val="visible"/>
                                      </p:to>
                                    </p:set>
                                    <p:anim calcmode="lin" valueType="num">
                                      <p:cBhvr additive="base">
                                        <p:cTn id="33" dur="500" fill="hold"/>
                                        <p:tgtEl>
                                          <p:spTgt spid="16402"/>
                                        </p:tgtEl>
                                        <p:attrNameLst>
                                          <p:attrName>ppt_x</p:attrName>
                                        </p:attrNameLst>
                                      </p:cBhvr>
                                      <p:tavLst>
                                        <p:tav tm="0">
                                          <p:val>
                                            <p:strVal val="1+#ppt_w/2"/>
                                          </p:val>
                                        </p:tav>
                                        <p:tav tm="100000">
                                          <p:val>
                                            <p:strVal val="#ppt_x"/>
                                          </p:val>
                                        </p:tav>
                                      </p:tavLst>
                                    </p:anim>
                                    <p:anim calcmode="lin" valueType="num">
                                      <p:cBhvr additive="base">
                                        <p:cTn id="34" dur="500" fill="hold"/>
                                        <p:tgtEl>
                                          <p:spTgt spid="164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0" grpId="0"/>
      <p:bldP spid="16401" grpId="0"/>
      <p:bldP spid="16402" grpId="0"/>
      <p:bldP spid="16403" grpId="0"/>
      <p:bldP spid="16404" grpId="0"/>
      <p:bldP spid="164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38613" y="1881416"/>
            <a:ext cx="3967162" cy="3778250"/>
            <a:chOff x="4138613" y="1881416"/>
            <a:chExt cx="3967162" cy="3778250"/>
          </a:xfrm>
        </p:grpSpPr>
        <p:sp>
          <p:nvSpPr>
            <p:cNvPr id="76" name="MH_Other_4"/>
            <p:cNvSpPr/>
            <p:nvPr>
              <p:custDataLst>
                <p:tags r:id="rId2"/>
              </p:custDataLst>
            </p:nvPr>
          </p:nvSpPr>
          <p:spPr>
            <a:xfrm rot="2700000">
              <a:off x="7192541" y="2076278"/>
              <a:ext cx="410517" cy="410516"/>
            </a:xfrm>
            <a:prstGeom prst="rect">
              <a:avLst/>
            </a:prstGeom>
            <a:gradFill>
              <a:gsLst>
                <a:gs pos="0">
                  <a:schemeClr val="accent2">
                    <a:lumMod val="60000"/>
                    <a:lumOff val="40000"/>
                  </a:schemeClr>
                </a:gs>
                <a:gs pos="69000">
                  <a:schemeClr val="accent2">
                    <a:lumMod val="7500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1" name="MH_Other_8"/>
            <p:cNvSpPr/>
            <p:nvPr>
              <p:custDataLst>
                <p:tags r:id="rId3"/>
              </p:custDataLst>
            </p:nvPr>
          </p:nvSpPr>
          <p:spPr>
            <a:xfrm rot="2700000">
              <a:off x="4642371" y="4983001"/>
              <a:ext cx="410517" cy="410516"/>
            </a:xfrm>
            <a:prstGeom prst="rect">
              <a:avLst/>
            </a:prstGeom>
            <a:gradFill>
              <a:gsLst>
                <a:gs pos="0">
                  <a:schemeClr val="accent4">
                    <a:lumMod val="60000"/>
                    <a:lumOff val="40000"/>
                  </a:schemeClr>
                </a:gs>
                <a:gs pos="69000">
                  <a:schemeClr val="accent4">
                    <a:lumMod val="7500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70" name="MH_Other_19"/>
            <p:cNvSpPr/>
            <p:nvPr>
              <p:custDataLst>
                <p:tags r:id="rId4"/>
              </p:custDataLst>
            </p:nvPr>
          </p:nvSpPr>
          <p:spPr>
            <a:xfrm rot="2700000">
              <a:off x="4642645" y="2075886"/>
              <a:ext cx="409575" cy="411163"/>
            </a:xfrm>
            <a:prstGeom prst="rect">
              <a:avLst/>
            </a:prstGeom>
            <a:gradFill>
              <a:gsLst>
                <a:gs pos="0">
                  <a:schemeClr val="accent1">
                    <a:lumMod val="60000"/>
                    <a:lumOff val="40000"/>
                  </a:schemeClr>
                </a:gs>
                <a:gs pos="69000">
                  <a:schemeClr val="accent1">
                    <a:lumMod val="75000"/>
                  </a:schemeClr>
                </a:gs>
              </a:gsLst>
              <a:lin ang="2700000" scaled="0"/>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74" name="MH_Other_3"/>
            <p:cNvSpPr>
              <a:spLocks/>
            </p:cNvSpPr>
            <p:nvPr>
              <p:custDataLst>
                <p:tags r:id="rId5"/>
              </p:custDataLst>
            </p:nvPr>
          </p:nvSpPr>
          <p:spPr bwMode="auto">
            <a:xfrm rot="2700000">
              <a:off x="4659314" y="2092555"/>
              <a:ext cx="377825" cy="377825"/>
            </a:xfrm>
            <a:prstGeom prst="rect">
              <a:avLst/>
            </a:prstGeom>
            <a:gradFill>
              <a:gsLst>
                <a:gs pos="0">
                  <a:schemeClr val="accent1">
                    <a:lumMod val="60000"/>
                    <a:lumOff val="40000"/>
                  </a:schemeClr>
                </a:gs>
                <a:gs pos="69000">
                  <a:schemeClr val="accent1">
                    <a:lumMod val="75000"/>
                  </a:schemeClr>
                </a:gs>
              </a:gsLst>
            </a:gradFill>
            <a:ln w="25400" cap="flat" cmpd="sng" algn="ctr">
              <a:solidFill>
                <a:sysClr val="window" lastClr="FFFFFF"/>
              </a:solidFill>
              <a:prstDash val="solid"/>
            </a:ln>
            <a:effectLst/>
          </p:spPr>
          <p:txBody>
            <a:bodyPr anchor="ctr"/>
            <a:lstStyle/>
            <a:p>
              <a:pPr algn="ctr">
                <a:defRPr/>
              </a:pPr>
              <a:endParaRPr lang="zh-CN" altLang="en-US" kern="0">
                <a:solidFill>
                  <a:prstClr val="white"/>
                </a:solidFill>
              </a:endParaRPr>
            </a:p>
          </p:txBody>
        </p:sp>
        <p:sp>
          <p:nvSpPr>
            <p:cNvPr id="78" name="MH_Other_6"/>
            <p:cNvSpPr>
              <a:spLocks/>
            </p:cNvSpPr>
            <p:nvPr>
              <p:custDataLst>
                <p:tags r:id="rId6"/>
              </p:custDataLst>
            </p:nvPr>
          </p:nvSpPr>
          <p:spPr>
            <a:xfrm rot="2700000">
              <a:off x="7208797" y="2092535"/>
              <a:ext cx="378000" cy="378000"/>
            </a:xfrm>
            <a:prstGeom prst="rect">
              <a:avLst/>
            </a:prstGeom>
            <a:gradFill>
              <a:gsLst>
                <a:gs pos="0">
                  <a:schemeClr val="accent2">
                    <a:lumMod val="60000"/>
                    <a:lumOff val="40000"/>
                  </a:schemeClr>
                </a:gs>
                <a:gs pos="69000">
                  <a:schemeClr val="accent2"/>
                </a:gs>
              </a:gsLst>
            </a:gradFill>
            <a:ln w="25400" cap="flat" cmpd="sng" algn="ctr">
              <a:solidFill>
                <a:sysClr val="window" lastClr="FFFFFF"/>
              </a:solidFill>
              <a:prstDash val="solid"/>
            </a:ln>
            <a:effectLst/>
          </p:spPr>
          <p:txBody>
            <a:bodyPr anchor="ctr"/>
            <a:lstStyle/>
            <a:p>
              <a:pPr algn="ctr">
                <a:defRPr/>
              </a:pPr>
              <a:endParaRPr lang="zh-CN" altLang="en-US" kern="0">
                <a:solidFill>
                  <a:prstClr val="white"/>
                </a:solidFill>
              </a:endParaRPr>
            </a:p>
          </p:txBody>
        </p:sp>
        <p:sp>
          <p:nvSpPr>
            <p:cNvPr id="83" name="MH_Other_10"/>
            <p:cNvSpPr>
              <a:spLocks/>
            </p:cNvSpPr>
            <p:nvPr>
              <p:custDataLst>
                <p:tags r:id="rId7"/>
              </p:custDataLst>
            </p:nvPr>
          </p:nvSpPr>
          <p:spPr>
            <a:xfrm rot="2700000">
              <a:off x="4658627" y="4999258"/>
              <a:ext cx="378000" cy="378000"/>
            </a:xfrm>
            <a:prstGeom prst="rect">
              <a:avLst/>
            </a:prstGeom>
            <a:gradFill>
              <a:gsLst>
                <a:gs pos="0">
                  <a:schemeClr val="accent4">
                    <a:lumMod val="60000"/>
                    <a:lumOff val="40000"/>
                  </a:schemeClr>
                </a:gs>
                <a:gs pos="69000">
                  <a:schemeClr val="accent4">
                    <a:lumMod val="75000"/>
                  </a:schemeClr>
                </a:gs>
              </a:gsLst>
            </a:gradFill>
            <a:ln w="25400" cap="flat" cmpd="sng" algn="ctr">
              <a:solidFill>
                <a:sysClr val="window" lastClr="FFFFFF"/>
              </a:solidFill>
              <a:prstDash val="solid"/>
            </a:ln>
            <a:effectLst/>
          </p:spPr>
          <p:txBody>
            <a:bodyPr anchor="ctr"/>
            <a:lstStyle/>
            <a:p>
              <a:pPr algn="ctr">
                <a:defRPr/>
              </a:pPr>
              <a:endParaRPr lang="zh-CN" altLang="en-US" kern="0">
                <a:solidFill>
                  <a:prstClr val="white"/>
                </a:solidFill>
              </a:endParaRPr>
            </a:p>
          </p:txBody>
        </p:sp>
        <p:sp>
          <p:nvSpPr>
            <p:cNvPr id="48" name="MH_Other_1"/>
            <p:cNvSpPr>
              <a:spLocks/>
            </p:cNvSpPr>
            <p:nvPr>
              <p:custDataLst>
                <p:tags r:id="rId8"/>
              </p:custDataLst>
            </p:nvPr>
          </p:nvSpPr>
          <p:spPr>
            <a:xfrm>
              <a:off x="4138613" y="1881416"/>
              <a:ext cx="3967162" cy="3778250"/>
            </a:xfrm>
            <a:custGeom>
              <a:avLst/>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49" name="MH_Other_2"/>
            <p:cNvSpPr>
              <a:spLocks/>
            </p:cNvSpPr>
            <p:nvPr>
              <p:custDataLst>
                <p:tags r:id="rId9"/>
              </p:custDataLst>
            </p:nvPr>
          </p:nvSpPr>
          <p:spPr>
            <a:xfrm>
              <a:off x="5529263" y="2076679"/>
              <a:ext cx="1160462"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50" name="MH_Other_3"/>
            <p:cNvSpPr/>
            <p:nvPr>
              <p:custDataLst>
                <p:tags r:id="rId10"/>
              </p:custDataLst>
            </p:nvPr>
          </p:nvSpPr>
          <p:spPr>
            <a:xfrm>
              <a:off x="5583238" y="2130655"/>
              <a:ext cx="1052512" cy="1050925"/>
            </a:xfrm>
            <a:prstGeom prst="ellipse">
              <a:avLst/>
            </a:prstGeom>
            <a:gradFill>
              <a:gsLst>
                <a:gs pos="0">
                  <a:schemeClr val="accent1">
                    <a:lumMod val="60000"/>
                    <a:lumOff val="40000"/>
                  </a:schemeClr>
                </a:gs>
                <a:gs pos="69000">
                  <a:schemeClr val="accent1">
                    <a:lumMod val="75000"/>
                  </a:schemeClr>
                </a:gs>
              </a:gsLst>
              <a:lin ang="5400000" scaled="1"/>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1" name="MH_Other_4"/>
            <p:cNvSpPr/>
            <p:nvPr>
              <p:custDataLst>
                <p:tags r:id="rId11"/>
              </p:custDataLst>
            </p:nvPr>
          </p:nvSpPr>
          <p:spPr>
            <a:xfrm flipV="1">
              <a:off x="5583238" y="2130880"/>
              <a:ext cx="1052512"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52" name="MH_Other_5"/>
            <p:cNvSpPr txBox="1"/>
            <p:nvPr>
              <p:custDataLst>
                <p:tags r:id="rId12"/>
              </p:custDataLst>
            </p:nvPr>
          </p:nvSpPr>
          <p:spPr>
            <a:xfrm>
              <a:off x="5721521" y="2310530"/>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28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4050" dirty="0">
                  <a:solidFill>
                    <a:prstClr val="white"/>
                  </a:solidFill>
                  <a:latin typeface="+mn-lt"/>
                  <a:ea typeface="+mn-ea"/>
                </a:rPr>
                <a:t>01</a:t>
              </a:r>
              <a:endParaRPr lang="zh-CN" altLang="en-US" sz="2100" dirty="0">
                <a:solidFill>
                  <a:prstClr val="white"/>
                </a:solidFill>
                <a:latin typeface="+mn-lt"/>
                <a:ea typeface="+mn-ea"/>
              </a:endParaRPr>
            </a:p>
          </p:txBody>
        </p:sp>
        <p:sp>
          <p:nvSpPr>
            <p:cNvPr id="53" name="MH_Other_6"/>
            <p:cNvSpPr>
              <a:spLocks/>
            </p:cNvSpPr>
            <p:nvPr>
              <p:custDataLst>
                <p:tags r:id="rId13"/>
              </p:custDataLst>
            </p:nvPr>
          </p:nvSpPr>
          <p:spPr>
            <a:xfrm>
              <a:off x="6673851" y="3210154"/>
              <a:ext cx="1160463"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54" name="MH_Other_7"/>
            <p:cNvSpPr/>
            <p:nvPr>
              <p:custDataLst>
                <p:tags r:id="rId14"/>
              </p:custDataLst>
            </p:nvPr>
          </p:nvSpPr>
          <p:spPr>
            <a:xfrm>
              <a:off x="6729414" y="3264129"/>
              <a:ext cx="1050925" cy="1052512"/>
            </a:xfrm>
            <a:prstGeom prst="ellipse">
              <a:avLst/>
            </a:prstGeom>
            <a:gradFill>
              <a:gsLst>
                <a:gs pos="0">
                  <a:schemeClr val="accent2">
                    <a:lumMod val="60000"/>
                    <a:lumOff val="40000"/>
                  </a:schemeClr>
                </a:gs>
                <a:gs pos="69000">
                  <a:schemeClr val="accent2">
                    <a:lumMod val="75000"/>
                  </a:schemeClr>
                </a:gs>
              </a:gsLst>
              <a:lin ang="5400000" scaled="1"/>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5" name="MH_Other_8"/>
            <p:cNvSpPr/>
            <p:nvPr>
              <p:custDataLst>
                <p:tags r:id="rId15"/>
              </p:custDataLst>
            </p:nvPr>
          </p:nvSpPr>
          <p:spPr>
            <a:xfrm flipV="1">
              <a:off x="6727826" y="3264355"/>
              <a:ext cx="1052513"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56" name="MH_Other_9"/>
            <p:cNvSpPr txBox="1"/>
            <p:nvPr>
              <p:custDataLst>
                <p:tags r:id="rId16"/>
              </p:custDataLst>
            </p:nvPr>
          </p:nvSpPr>
          <p:spPr>
            <a:xfrm>
              <a:off x="6818027" y="3444577"/>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4050" dirty="0">
                  <a:solidFill>
                    <a:prstClr val="white"/>
                  </a:solidFill>
                  <a:latin typeface="+mn-lt"/>
                  <a:ea typeface="+mn-ea"/>
                </a:rPr>
                <a:t>04</a:t>
              </a:r>
              <a:endParaRPr lang="zh-CN" altLang="en-US" sz="4050" dirty="0">
                <a:solidFill>
                  <a:prstClr val="white"/>
                </a:solidFill>
                <a:latin typeface="+mn-lt"/>
                <a:ea typeface="+mn-ea"/>
              </a:endParaRPr>
            </a:p>
          </p:txBody>
        </p:sp>
        <p:sp>
          <p:nvSpPr>
            <p:cNvPr id="57" name="MH_Other_10"/>
            <p:cNvSpPr>
              <a:spLocks/>
            </p:cNvSpPr>
            <p:nvPr>
              <p:custDataLst>
                <p:tags r:id="rId17"/>
              </p:custDataLst>
            </p:nvPr>
          </p:nvSpPr>
          <p:spPr>
            <a:xfrm>
              <a:off x="4408488" y="3210154"/>
              <a:ext cx="1162050"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58" name="MH_Other_11"/>
            <p:cNvSpPr/>
            <p:nvPr>
              <p:custDataLst>
                <p:tags r:id="rId18"/>
              </p:custDataLst>
            </p:nvPr>
          </p:nvSpPr>
          <p:spPr>
            <a:xfrm>
              <a:off x="4464051" y="3264129"/>
              <a:ext cx="1050925" cy="1052512"/>
            </a:xfrm>
            <a:prstGeom prst="ellipse">
              <a:avLst/>
            </a:prstGeom>
            <a:gradFill>
              <a:gsLst>
                <a:gs pos="0">
                  <a:schemeClr val="accent4">
                    <a:lumMod val="60000"/>
                    <a:lumOff val="40000"/>
                  </a:schemeClr>
                </a:gs>
                <a:gs pos="69000">
                  <a:schemeClr val="accent4">
                    <a:lumMod val="75000"/>
                  </a:schemeClr>
                </a:gs>
              </a:gsLst>
              <a:lin ang="5400000" scaled="1"/>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9" name="MH_Other_12"/>
            <p:cNvSpPr/>
            <p:nvPr>
              <p:custDataLst>
                <p:tags r:id="rId19"/>
              </p:custDataLst>
            </p:nvPr>
          </p:nvSpPr>
          <p:spPr>
            <a:xfrm flipV="1">
              <a:off x="4467226" y="3265943"/>
              <a:ext cx="1050925"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60" name="MH_Other_13"/>
            <p:cNvSpPr txBox="1"/>
            <p:nvPr>
              <p:custDataLst>
                <p:tags r:id="rId20"/>
              </p:custDataLst>
            </p:nvPr>
          </p:nvSpPr>
          <p:spPr>
            <a:xfrm>
              <a:off x="4559005" y="3444577"/>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28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4050" dirty="0">
                  <a:solidFill>
                    <a:prstClr val="white"/>
                  </a:solidFill>
                  <a:latin typeface="+mn-lt"/>
                  <a:ea typeface="+mn-ea"/>
                </a:rPr>
                <a:t>02</a:t>
              </a:r>
              <a:endParaRPr lang="zh-CN" altLang="en-US" sz="2100" dirty="0">
                <a:solidFill>
                  <a:prstClr val="white"/>
                </a:solidFill>
                <a:latin typeface="+mn-lt"/>
                <a:ea typeface="+mn-ea"/>
              </a:endParaRPr>
            </a:p>
          </p:txBody>
        </p:sp>
        <p:sp>
          <p:nvSpPr>
            <p:cNvPr id="61" name="MH_Other_14"/>
            <p:cNvSpPr/>
            <p:nvPr>
              <p:custDataLst>
                <p:tags r:id="rId21"/>
              </p:custDataLst>
            </p:nvPr>
          </p:nvSpPr>
          <p:spPr>
            <a:xfrm flipV="1">
              <a:off x="4468813" y="3265944"/>
              <a:ext cx="1003300" cy="452437"/>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62" name="MH_Other_15"/>
            <p:cNvSpPr>
              <a:spLocks/>
            </p:cNvSpPr>
            <p:nvPr>
              <p:custDataLst>
                <p:tags r:id="rId22"/>
              </p:custDataLst>
            </p:nvPr>
          </p:nvSpPr>
          <p:spPr>
            <a:xfrm>
              <a:off x="5529263" y="4232504"/>
              <a:ext cx="1160462" cy="1162050"/>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63" name="MH_Other_16"/>
            <p:cNvSpPr/>
            <p:nvPr>
              <p:custDataLst>
                <p:tags r:id="rId23"/>
              </p:custDataLst>
            </p:nvPr>
          </p:nvSpPr>
          <p:spPr>
            <a:xfrm>
              <a:off x="5583238" y="4288067"/>
              <a:ext cx="1052512" cy="1050925"/>
            </a:xfrm>
            <a:prstGeom prst="ellipse">
              <a:avLst/>
            </a:prstGeom>
            <a:gradFill>
              <a:gsLst>
                <a:gs pos="0">
                  <a:schemeClr val="accent3">
                    <a:lumMod val="60000"/>
                    <a:lumOff val="40000"/>
                  </a:schemeClr>
                </a:gs>
                <a:gs pos="69000">
                  <a:schemeClr val="accent3">
                    <a:lumMod val="75000"/>
                  </a:schemeClr>
                </a:gs>
              </a:gsLst>
              <a:lin ang="5400000" scaled="1"/>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64" name="MH_Other_17"/>
            <p:cNvSpPr/>
            <p:nvPr>
              <p:custDataLst>
                <p:tags r:id="rId24"/>
              </p:custDataLst>
            </p:nvPr>
          </p:nvSpPr>
          <p:spPr>
            <a:xfrm flipV="1">
              <a:off x="5584826" y="4288293"/>
              <a:ext cx="1050925"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65" name="MH_Other_18"/>
            <p:cNvSpPr txBox="1"/>
            <p:nvPr>
              <p:custDataLst>
                <p:tags r:id="rId25"/>
              </p:custDataLst>
            </p:nvPr>
          </p:nvSpPr>
          <p:spPr>
            <a:xfrm>
              <a:off x="5675835" y="4467741"/>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4050" dirty="0">
                  <a:solidFill>
                    <a:prstClr val="white"/>
                  </a:solidFill>
                  <a:latin typeface="+mn-lt"/>
                  <a:ea typeface="+mn-ea"/>
                </a:rPr>
                <a:t>03</a:t>
              </a:r>
              <a:endParaRPr lang="zh-CN" altLang="en-US" sz="4050" dirty="0">
                <a:solidFill>
                  <a:prstClr val="white"/>
                </a:solidFill>
                <a:latin typeface="+mn-lt"/>
                <a:ea typeface="+mn-ea"/>
              </a:endParaRPr>
            </a:p>
          </p:txBody>
        </p:sp>
        <p:sp>
          <p:nvSpPr>
            <p:cNvPr id="72" name="MH_Other_1"/>
            <p:cNvSpPr>
              <a:spLocks/>
            </p:cNvSpPr>
            <p:nvPr>
              <p:custDataLst>
                <p:tags r:id="rId26"/>
              </p:custDataLst>
            </p:nvPr>
          </p:nvSpPr>
          <p:spPr bwMode="auto">
            <a:xfrm>
              <a:off x="4768850" y="2186217"/>
              <a:ext cx="158750" cy="188913"/>
            </a:xfrm>
            <a:custGeom>
              <a:avLst/>
              <a:gdLst>
                <a:gd name="T0" fmla="*/ 2147483646 w 59"/>
                <a:gd name="T1" fmla="*/ 2147483646 h 70"/>
                <a:gd name="T2" fmla="*/ 2147483646 w 59"/>
                <a:gd name="T3" fmla="*/ 2147483646 h 70"/>
                <a:gd name="T4" fmla="*/ 2147483646 w 59"/>
                <a:gd name="T5" fmla="*/ 2147483646 h 70"/>
                <a:gd name="T6" fmla="*/ 2147483646 w 59"/>
                <a:gd name="T7" fmla="*/ 2147483646 h 70"/>
                <a:gd name="T8" fmla="*/ 2147483646 w 59"/>
                <a:gd name="T9" fmla="*/ 2147483646 h 70"/>
                <a:gd name="T10" fmla="*/ 2147483646 w 59"/>
                <a:gd name="T11" fmla="*/ 2147483646 h 70"/>
                <a:gd name="T12" fmla="*/ 2147483646 w 59"/>
                <a:gd name="T13" fmla="*/ 2147483646 h 70"/>
                <a:gd name="T14" fmla="*/ 2147483646 w 59"/>
                <a:gd name="T15" fmla="*/ 2147483646 h 70"/>
                <a:gd name="T16" fmla="*/ 2147483646 w 59"/>
                <a:gd name="T17" fmla="*/ 2147483646 h 70"/>
                <a:gd name="T18" fmla="*/ 2147483646 w 59"/>
                <a:gd name="T19" fmla="*/ 2147483646 h 70"/>
                <a:gd name="T20" fmla="*/ 2147483646 w 59"/>
                <a:gd name="T21" fmla="*/ 2147483646 h 70"/>
                <a:gd name="T22" fmla="*/ 2147483646 w 59"/>
                <a:gd name="T23" fmla="*/ 2147483646 h 70"/>
                <a:gd name="T24" fmla="*/ 2147483646 w 59"/>
                <a:gd name="T25" fmla="*/ 2147483646 h 70"/>
                <a:gd name="T26" fmla="*/ 2147483646 w 59"/>
                <a:gd name="T27" fmla="*/ 2147483646 h 70"/>
                <a:gd name="T28" fmla="*/ 2147483646 w 59"/>
                <a:gd name="T29" fmla="*/ 2147483646 h 70"/>
                <a:gd name="T30" fmla="*/ 2147483646 w 59"/>
                <a:gd name="T31" fmla="*/ 2147483646 h 70"/>
                <a:gd name="T32" fmla="*/ 2147483646 w 59"/>
                <a:gd name="T33" fmla="*/ 2147483646 h 70"/>
                <a:gd name="T34" fmla="*/ 0 w 59"/>
                <a:gd name="T35" fmla="*/ 2147483646 h 70"/>
                <a:gd name="T36" fmla="*/ 2147483646 w 59"/>
                <a:gd name="T37" fmla="*/ 2147483646 h 70"/>
                <a:gd name="T38" fmla="*/ 2147483646 w 59"/>
                <a:gd name="T39" fmla="*/ 2147483646 h 70"/>
                <a:gd name="T40" fmla="*/ 2147483646 w 59"/>
                <a:gd name="T41" fmla="*/ 2147483646 h 70"/>
                <a:gd name="T42" fmla="*/ 2147483646 w 59"/>
                <a:gd name="T43" fmla="*/ 2147483646 h 70"/>
                <a:gd name="T44" fmla="*/ 2147483646 w 59"/>
                <a:gd name="T45" fmla="*/ 2147483646 h 70"/>
                <a:gd name="T46" fmla="*/ 2147483646 w 59"/>
                <a:gd name="T47" fmla="*/ 2147483646 h 70"/>
                <a:gd name="T48" fmla="*/ 2147483646 w 59"/>
                <a:gd name="T49" fmla="*/ 2147483646 h 70"/>
                <a:gd name="T50" fmla="*/ 2147483646 w 59"/>
                <a:gd name="T51" fmla="*/ 2147483646 h 70"/>
                <a:gd name="T52" fmla="*/ 2147483646 w 59"/>
                <a:gd name="T53" fmla="*/ 2147483646 h 70"/>
                <a:gd name="T54" fmla="*/ 2147483646 w 59"/>
                <a:gd name="T55" fmla="*/ 2147483646 h 70"/>
                <a:gd name="T56" fmla="*/ 2147483646 w 59"/>
                <a:gd name="T57" fmla="*/ 2147483646 h 70"/>
                <a:gd name="T58" fmla="*/ 2147483646 w 59"/>
                <a:gd name="T59" fmla="*/ 2147483646 h 70"/>
                <a:gd name="T60" fmla="*/ 2147483646 w 59"/>
                <a:gd name="T61" fmla="*/ 2147483646 h 70"/>
                <a:gd name="T62" fmla="*/ 2147483646 w 59"/>
                <a:gd name="T63" fmla="*/ 2147483646 h 70"/>
                <a:gd name="T64" fmla="*/ 2147483646 w 59"/>
                <a:gd name="T65" fmla="*/ 2147483646 h 70"/>
                <a:gd name="T66" fmla="*/ 2147483646 w 59"/>
                <a:gd name="T67" fmla="*/ 2147483646 h 70"/>
                <a:gd name="T68" fmla="*/ 2147483646 w 59"/>
                <a:gd name="T69" fmla="*/ 2147483646 h 70"/>
                <a:gd name="T70" fmla="*/ 2147483646 w 59"/>
                <a:gd name="T71" fmla="*/ 2147483646 h 70"/>
                <a:gd name="T72" fmla="*/ 2147483646 w 59"/>
                <a:gd name="T73" fmla="*/ 2147483646 h 70"/>
                <a:gd name="T74" fmla="*/ 2147483646 w 59"/>
                <a:gd name="T75" fmla="*/ 2147483646 h 70"/>
                <a:gd name="T76" fmla="*/ 2147483646 w 59"/>
                <a:gd name="T77" fmla="*/ 2147483646 h 70"/>
                <a:gd name="T78" fmla="*/ 2147483646 w 59"/>
                <a:gd name="T79" fmla="*/ 2147483646 h 70"/>
                <a:gd name="T80" fmla="*/ 2147483646 w 59"/>
                <a:gd name="T81" fmla="*/ 2147483646 h 70"/>
                <a:gd name="T82" fmla="*/ 2147483646 w 59"/>
                <a:gd name="T83" fmla="*/ 2147483646 h 70"/>
                <a:gd name="T84" fmla="*/ 2147483646 w 59"/>
                <a:gd name="T85" fmla="*/ 2147483646 h 70"/>
                <a:gd name="T86" fmla="*/ 2147483646 w 59"/>
                <a:gd name="T87" fmla="*/ 2147483646 h 70"/>
                <a:gd name="T88" fmla="*/ 2147483646 w 59"/>
                <a:gd name="T89" fmla="*/ 2147483646 h 70"/>
                <a:gd name="T90" fmla="*/ 2147483646 w 59"/>
                <a:gd name="T91" fmla="*/ 2147483646 h 70"/>
                <a:gd name="T92" fmla="*/ 2147483646 w 59"/>
                <a:gd name="T93" fmla="*/ 2147483646 h 70"/>
                <a:gd name="T94" fmla="*/ 2147483646 w 59"/>
                <a:gd name="T95" fmla="*/ 2147483646 h 70"/>
                <a:gd name="T96" fmla="*/ 2147483646 w 59"/>
                <a:gd name="T97" fmla="*/ 2147483646 h 70"/>
                <a:gd name="T98" fmla="*/ 2147483646 w 59"/>
                <a:gd name="T99" fmla="*/ 2147483646 h 70"/>
                <a:gd name="T100" fmla="*/ 2147483646 w 59"/>
                <a:gd name="T101" fmla="*/ 2147483646 h 70"/>
                <a:gd name="T102" fmla="*/ 2147483646 w 59"/>
                <a:gd name="T103" fmla="*/ 2147483646 h 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 h="70">
                  <a:moveTo>
                    <a:pt x="21" y="25"/>
                  </a:moveTo>
                  <a:cubicBezTo>
                    <a:pt x="22" y="31"/>
                    <a:pt x="24" y="37"/>
                    <a:pt x="30" y="37"/>
                  </a:cubicBezTo>
                  <a:cubicBezTo>
                    <a:pt x="30" y="37"/>
                    <a:pt x="30" y="37"/>
                    <a:pt x="30" y="37"/>
                  </a:cubicBezTo>
                  <a:cubicBezTo>
                    <a:pt x="30" y="37"/>
                    <a:pt x="30" y="37"/>
                    <a:pt x="30" y="37"/>
                  </a:cubicBezTo>
                  <a:cubicBezTo>
                    <a:pt x="30" y="37"/>
                    <a:pt x="31" y="37"/>
                    <a:pt x="31" y="37"/>
                  </a:cubicBezTo>
                  <a:cubicBezTo>
                    <a:pt x="36" y="37"/>
                    <a:pt x="38" y="31"/>
                    <a:pt x="39" y="25"/>
                  </a:cubicBezTo>
                  <a:cubicBezTo>
                    <a:pt x="39" y="25"/>
                    <a:pt x="39" y="25"/>
                    <a:pt x="39" y="25"/>
                  </a:cubicBezTo>
                  <a:cubicBezTo>
                    <a:pt x="39" y="22"/>
                    <a:pt x="39" y="20"/>
                    <a:pt x="38" y="18"/>
                  </a:cubicBezTo>
                  <a:cubicBezTo>
                    <a:pt x="37" y="18"/>
                    <a:pt x="30" y="21"/>
                    <a:pt x="21" y="17"/>
                  </a:cubicBezTo>
                  <a:cubicBezTo>
                    <a:pt x="20" y="20"/>
                    <a:pt x="20" y="22"/>
                    <a:pt x="21" y="25"/>
                  </a:cubicBezTo>
                  <a:cubicBezTo>
                    <a:pt x="21" y="25"/>
                    <a:pt x="21" y="25"/>
                    <a:pt x="21" y="25"/>
                  </a:cubicBezTo>
                  <a:close/>
                  <a:moveTo>
                    <a:pt x="29" y="45"/>
                  </a:moveTo>
                  <a:cubicBezTo>
                    <a:pt x="28" y="47"/>
                    <a:pt x="28" y="47"/>
                    <a:pt x="28" y="47"/>
                  </a:cubicBezTo>
                  <a:cubicBezTo>
                    <a:pt x="29" y="48"/>
                    <a:pt x="29" y="48"/>
                    <a:pt x="29" y="48"/>
                  </a:cubicBezTo>
                  <a:cubicBezTo>
                    <a:pt x="26" y="59"/>
                    <a:pt x="26" y="59"/>
                    <a:pt x="26" y="59"/>
                  </a:cubicBezTo>
                  <a:cubicBezTo>
                    <a:pt x="23" y="55"/>
                    <a:pt x="20" y="48"/>
                    <a:pt x="19" y="42"/>
                  </a:cubicBezTo>
                  <a:cubicBezTo>
                    <a:pt x="13" y="43"/>
                    <a:pt x="8" y="46"/>
                    <a:pt x="3" y="49"/>
                  </a:cubicBezTo>
                  <a:cubicBezTo>
                    <a:pt x="0" y="54"/>
                    <a:pt x="0" y="60"/>
                    <a:pt x="0" y="65"/>
                  </a:cubicBezTo>
                  <a:cubicBezTo>
                    <a:pt x="21" y="70"/>
                    <a:pt x="40" y="70"/>
                    <a:pt x="59" y="65"/>
                  </a:cubicBezTo>
                  <a:cubicBezTo>
                    <a:pt x="59" y="60"/>
                    <a:pt x="59" y="54"/>
                    <a:pt x="56" y="49"/>
                  </a:cubicBezTo>
                  <a:cubicBezTo>
                    <a:pt x="51" y="46"/>
                    <a:pt x="46" y="43"/>
                    <a:pt x="40" y="42"/>
                  </a:cubicBezTo>
                  <a:cubicBezTo>
                    <a:pt x="39" y="47"/>
                    <a:pt x="37" y="54"/>
                    <a:pt x="34" y="58"/>
                  </a:cubicBezTo>
                  <a:cubicBezTo>
                    <a:pt x="32" y="48"/>
                    <a:pt x="32" y="48"/>
                    <a:pt x="32" y="48"/>
                  </a:cubicBezTo>
                  <a:cubicBezTo>
                    <a:pt x="33" y="47"/>
                    <a:pt x="33" y="47"/>
                    <a:pt x="33" y="47"/>
                  </a:cubicBezTo>
                  <a:cubicBezTo>
                    <a:pt x="32" y="45"/>
                    <a:pt x="32" y="45"/>
                    <a:pt x="32" y="45"/>
                  </a:cubicBezTo>
                  <a:cubicBezTo>
                    <a:pt x="29" y="45"/>
                    <a:pt x="29" y="45"/>
                    <a:pt x="29" y="45"/>
                  </a:cubicBezTo>
                  <a:close/>
                  <a:moveTo>
                    <a:pt x="44" y="17"/>
                  </a:moveTo>
                  <a:cubicBezTo>
                    <a:pt x="44" y="17"/>
                    <a:pt x="44" y="17"/>
                    <a:pt x="44" y="17"/>
                  </a:cubicBezTo>
                  <a:cubicBezTo>
                    <a:pt x="44" y="18"/>
                    <a:pt x="44" y="18"/>
                    <a:pt x="44" y="18"/>
                  </a:cubicBezTo>
                  <a:cubicBezTo>
                    <a:pt x="44" y="18"/>
                    <a:pt x="44" y="18"/>
                    <a:pt x="44" y="18"/>
                  </a:cubicBezTo>
                  <a:cubicBezTo>
                    <a:pt x="44" y="18"/>
                    <a:pt x="44" y="19"/>
                    <a:pt x="44" y="19"/>
                  </a:cubicBezTo>
                  <a:cubicBezTo>
                    <a:pt x="44" y="20"/>
                    <a:pt x="44" y="20"/>
                    <a:pt x="44" y="20"/>
                  </a:cubicBezTo>
                  <a:cubicBezTo>
                    <a:pt x="44" y="20"/>
                    <a:pt x="44" y="20"/>
                    <a:pt x="44" y="20"/>
                  </a:cubicBezTo>
                  <a:cubicBezTo>
                    <a:pt x="44" y="20"/>
                    <a:pt x="44" y="20"/>
                    <a:pt x="44" y="20"/>
                  </a:cubicBezTo>
                  <a:cubicBezTo>
                    <a:pt x="45" y="21"/>
                    <a:pt x="45" y="22"/>
                    <a:pt x="45" y="23"/>
                  </a:cubicBezTo>
                  <a:cubicBezTo>
                    <a:pt x="45" y="25"/>
                    <a:pt x="45" y="27"/>
                    <a:pt x="45" y="28"/>
                  </a:cubicBezTo>
                  <a:cubicBezTo>
                    <a:pt x="44" y="29"/>
                    <a:pt x="43" y="30"/>
                    <a:pt x="42" y="30"/>
                  </a:cubicBezTo>
                  <a:cubicBezTo>
                    <a:pt x="40" y="36"/>
                    <a:pt x="38" y="40"/>
                    <a:pt x="31" y="41"/>
                  </a:cubicBezTo>
                  <a:cubicBezTo>
                    <a:pt x="31" y="41"/>
                    <a:pt x="31" y="41"/>
                    <a:pt x="30" y="41"/>
                  </a:cubicBezTo>
                  <a:cubicBezTo>
                    <a:pt x="30" y="41"/>
                    <a:pt x="29" y="41"/>
                    <a:pt x="29" y="41"/>
                  </a:cubicBezTo>
                  <a:cubicBezTo>
                    <a:pt x="29" y="41"/>
                    <a:pt x="29" y="41"/>
                    <a:pt x="29" y="41"/>
                  </a:cubicBezTo>
                  <a:cubicBezTo>
                    <a:pt x="23" y="41"/>
                    <a:pt x="20" y="36"/>
                    <a:pt x="18" y="30"/>
                  </a:cubicBezTo>
                  <a:cubicBezTo>
                    <a:pt x="17" y="30"/>
                    <a:pt x="15" y="29"/>
                    <a:pt x="15" y="28"/>
                  </a:cubicBezTo>
                  <a:cubicBezTo>
                    <a:pt x="15" y="28"/>
                    <a:pt x="14" y="25"/>
                    <a:pt x="14" y="24"/>
                  </a:cubicBezTo>
                  <a:cubicBezTo>
                    <a:pt x="14" y="22"/>
                    <a:pt x="14" y="21"/>
                    <a:pt x="15" y="20"/>
                  </a:cubicBezTo>
                  <a:cubicBezTo>
                    <a:pt x="15" y="20"/>
                    <a:pt x="16" y="20"/>
                    <a:pt x="16" y="20"/>
                  </a:cubicBezTo>
                  <a:cubicBezTo>
                    <a:pt x="16" y="19"/>
                    <a:pt x="16" y="18"/>
                    <a:pt x="16" y="18"/>
                  </a:cubicBezTo>
                  <a:cubicBezTo>
                    <a:pt x="16" y="17"/>
                    <a:pt x="16" y="17"/>
                    <a:pt x="16" y="17"/>
                  </a:cubicBezTo>
                  <a:cubicBezTo>
                    <a:pt x="16" y="17"/>
                    <a:pt x="16" y="17"/>
                    <a:pt x="16" y="17"/>
                  </a:cubicBezTo>
                  <a:cubicBezTo>
                    <a:pt x="15" y="13"/>
                    <a:pt x="16" y="10"/>
                    <a:pt x="18" y="8"/>
                  </a:cubicBezTo>
                  <a:cubicBezTo>
                    <a:pt x="24" y="0"/>
                    <a:pt x="40" y="3"/>
                    <a:pt x="43" y="9"/>
                  </a:cubicBezTo>
                  <a:cubicBezTo>
                    <a:pt x="44" y="11"/>
                    <a:pt x="44" y="14"/>
                    <a:pt x="44" y="1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73" name="MH_Other_2"/>
            <p:cNvSpPr/>
            <p:nvPr>
              <p:custDataLst>
                <p:tags r:id="rId27"/>
              </p:custDataLst>
            </p:nvPr>
          </p:nvSpPr>
          <p:spPr bwMode="auto">
            <a:xfrm rot="2700000">
              <a:off x="4718846" y="2040960"/>
              <a:ext cx="258763" cy="257175"/>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1">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77" name="MH_Other_5"/>
            <p:cNvSpPr/>
            <p:nvPr>
              <p:custDataLst>
                <p:tags r:id="rId28"/>
              </p:custDataLst>
            </p:nvPr>
          </p:nvSpPr>
          <p:spPr>
            <a:xfrm rot="2700000">
              <a:off x="7274301" y="2041103"/>
              <a:ext cx="246333" cy="246332"/>
            </a:xfrm>
            <a:custGeom>
              <a:avLst/>
              <a:gdLst>
                <a:gd name="connsiteX0" fmla="*/ 0 w 328443"/>
                <a:gd name="connsiteY0" fmla="*/ 0 h 328443"/>
                <a:gd name="connsiteX1" fmla="*/ 328443 w 328443"/>
                <a:gd name="connsiteY1" fmla="*/ 0 h 328443"/>
                <a:gd name="connsiteX2" fmla="*/ 0 w 328443"/>
                <a:gd name="connsiteY2" fmla="*/ 328443 h 328443"/>
              </a:gdLst>
              <a:ahLst/>
              <a:cxnLst>
                <a:cxn ang="0">
                  <a:pos x="connsiteX0" y="connsiteY0"/>
                </a:cxn>
                <a:cxn ang="0">
                  <a:pos x="connsiteX1" y="connsiteY1"/>
                </a:cxn>
                <a:cxn ang="0">
                  <a:pos x="connsiteX2" y="connsiteY2"/>
                </a:cxn>
              </a:cxnLst>
              <a:rect l="l" t="t" r="r" b="b"/>
              <a:pathLst>
                <a:path w="328443" h="328443">
                  <a:moveTo>
                    <a:pt x="0" y="0"/>
                  </a:moveTo>
                  <a:lnTo>
                    <a:pt x="328443" y="0"/>
                  </a:lnTo>
                  <a:lnTo>
                    <a:pt x="0" y="328443"/>
                  </a:lnTo>
                  <a:close/>
                </a:path>
              </a:pathLst>
            </a:custGeom>
            <a:gradFill>
              <a:gsLst>
                <a:gs pos="0">
                  <a:sysClr val="window" lastClr="FFFFFF"/>
                </a:gs>
                <a:gs pos="69000">
                  <a:schemeClr val="accent2">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79" name="MH_Other_7"/>
            <p:cNvSpPr>
              <a:spLocks/>
            </p:cNvSpPr>
            <p:nvPr>
              <p:custDataLst>
                <p:tags r:id="rId29"/>
              </p:custDataLst>
            </p:nvPr>
          </p:nvSpPr>
          <p:spPr bwMode="auto">
            <a:xfrm>
              <a:off x="7311515" y="2187035"/>
              <a:ext cx="172567" cy="189000"/>
            </a:xfrm>
            <a:custGeom>
              <a:avLst/>
              <a:gdLst>
                <a:gd name="T0" fmla="*/ 36 w 71"/>
                <a:gd name="T1" fmla="*/ 26 h 78"/>
                <a:gd name="T2" fmla="*/ 43 w 71"/>
                <a:gd name="T3" fmla="*/ 53 h 78"/>
                <a:gd name="T4" fmla="*/ 36 w 71"/>
                <a:gd name="T5" fmla="*/ 71 h 78"/>
                <a:gd name="T6" fmla="*/ 45 w 71"/>
                <a:gd name="T7" fmla="*/ 70 h 78"/>
                <a:gd name="T8" fmla="*/ 50 w 71"/>
                <a:gd name="T9" fmla="*/ 73 h 78"/>
                <a:gd name="T10" fmla="*/ 41 w 71"/>
                <a:gd name="T11" fmla="*/ 78 h 78"/>
                <a:gd name="T12" fmla="*/ 32 w 71"/>
                <a:gd name="T13" fmla="*/ 74 h 78"/>
                <a:gd name="T14" fmla="*/ 31 w 71"/>
                <a:gd name="T15" fmla="*/ 72 h 78"/>
                <a:gd name="T16" fmla="*/ 22 w 71"/>
                <a:gd name="T17" fmla="*/ 53 h 78"/>
                <a:gd name="T18" fmla="*/ 31 w 71"/>
                <a:gd name="T19" fmla="*/ 26 h 78"/>
                <a:gd name="T20" fmla="*/ 36 w 71"/>
                <a:gd name="T21" fmla="*/ 22 h 78"/>
                <a:gd name="T22" fmla="*/ 43 w 71"/>
                <a:gd name="T23" fmla="*/ 13 h 78"/>
                <a:gd name="T24" fmla="*/ 36 w 71"/>
                <a:gd name="T25" fmla="*/ 15 h 78"/>
                <a:gd name="T26" fmla="*/ 43 w 71"/>
                <a:gd name="T27" fmla="*/ 2 h 78"/>
                <a:gd name="T28" fmla="*/ 45 w 71"/>
                <a:gd name="T29" fmla="*/ 8 h 78"/>
                <a:gd name="T30" fmla="*/ 43 w 71"/>
                <a:gd name="T31" fmla="*/ 2 h 78"/>
                <a:gd name="T32" fmla="*/ 60 w 71"/>
                <a:gd name="T33" fmla="*/ 28 h 78"/>
                <a:gd name="T34" fmla="*/ 66 w 71"/>
                <a:gd name="T35" fmla="*/ 26 h 78"/>
                <a:gd name="T36" fmla="*/ 66 w 71"/>
                <a:gd name="T37" fmla="*/ 15 h 78"/>
                <a:gd name="T38" fmla="*/ 69 w 71"/>
                <a:gd name="T39" fmla="*/ 21 h 78"/>
                <a:gd name="T40" fmla="*/ 66 w 71"/>
                <a:gd name="T41" fmla="*/ 15 h 78"/>
                <a:gd name="T42" fmla="*/ 48 w 71"/>
                <a:gd name="T43" fmla="*/ 23 h 78"/>
                <a:gd name="T44" fmla="*/ 55 w 71"/>
                <a:gd name="T45" fmla="*/ 21 h 78"/>
                <a:gd name="T46" fmla="*/ 58 w 71"/>
                <a:gd name="T47" fmla="*/ 1 h 78"/>
                <a:gd name="T48" fmla="*/ 61 w 71"/>
                <a:gd name="T49" fmla="*/ 7 h 78"/>
                <a:gd name="T50" fmla="*/ 58 w 71"/>
                <a:gd name="T51" fmla="*/ 1 h 78"/>
                <a:gd name="T52" fmla="*/ 59 w 71"/>
                <a:gd name="T53" fmla="*/ 12 h 78"/>
                <a:gd name="T54" fmla="*/ 52 w 71"/>
                <a:gd name="T55" fmla="*/ 14 h 78"/>
                <a:gd name="T56" fmla="*/ 2 w 71"/>
                <a:gd name="T57" fmla="*/ 27 h 78"/>
                <a:gd name="T58" fmla="*/ 4 w 71"/>
                <a:gd name="T59" fmla="*/ 34 h 78"/>
                <a:gd name="T60" fmla="*/ 2 w 71"/>
                <a:gd name="T61" fmla="*/ 27 h 78"/>
                <a:gd name="T62" fmla="*/ 12 w 71"/>
                <a:gd name="T63" fmla="*/ 5 h 78"/>
                <a:gd name="T64" fmla="*/ 18 w 71"/>
                <a:gd name="T65" fmla="*/ 5 h 78"/>
                <a:gd name="T66" fmla="*/ 10 w 71"/>
                <a:gd name="T67" fmla="*/ 9 h 78"/>
                <a:gd name="T68" fmla="*/ 13 w 71"/>
                <a:gd name="T69" fmla="*/ 16 h 78"/>
                <a:gd name="T70" fmla="*/ 10 w 71"/>
                <a:gd name="T71" fmla="*/ 9 h 78"/>
                <a:gd name="T72" fmla="*/ 4 w 71"/>
                <a:gd name="T73" fmla="*/ 23 h 78"/>
                <a:gd name="T74" fmla="*/ 10 w 71"/>
                <a:gd name="T75" fmla="*/ 20 h 78"/>
                <a:gd name="T76" fmla="*/ 20 w 71"/>
                <a:gd name="T77" fmla="*/ 18 h 78"/>
                <a:gd name="T78" fmla="*/ 22 w 71"/>
                <a:gd name="T79" fmla="*/ 25 h 78"/>
                <a:gd name="T80" fmla="*/ 20 w 71"/>
                <a:gd name="T81" fmla="*/ 18 h 78"/>
                <a:gd name="T82" fmla="*/ 33 w 71"/>
                <a:gd name="T83" fmla="*/ 2 h 78"/>
                <a:gd name="T84" fmla="*/ 26 w 71"/>
                <a:gd name="T85" fmla="*/ 5 h 78"/>
                <a:gd name="T86" fmla="*/ 24 w 71"/>
                <a:gd name="T87" fmla="*/ 9 h 78"/>
                <a:gd name="T88" fmla="*/ 27 w 71"/>
                <a:gd name="T89" fmla="*/ 16 h 78"/>
                <a:gd name="T90" fmla="*/ 24 w 71"/>
                <a:gd name="T91" fmla="*/ 9 h 78"/>
                <a:gd name="T92" fmla="*/ 16 w 71"/>
                <a:gd name="T93" fmla="*/ 46 h 78"/>
                <a:gd name="T94" fmla="*/ 9 w 71"/>
                <a:gd name="T95" fmla="*/ 4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 h="78">
                  <a:moveTo>
                    <a:pt x="36" y="22"/>
                  </a:moveTo>
                  <a:cubicBezTo>
                    <a:pt x="36" y="26"/>
                    <a:pt x="36" y="26"/>
                    <a:pt x="36" y="26"/>
                  </a:cubicBezTo>
                  <a:cubicBezTo>
                    <a:pt x="52" y="27"/>
                    <a:pt x="64" y="38"/>
                    <a:pt x="66" y="53"/>
                  </a:cubicBezTo>
                  <a:cubicBezTo>
                    <a:pt x="57" y="49"/>
                    <a:pt x="50" y="50"/>
                    <a:pt x="43" y="53"/>
                  </a:cubicBezTo>
                  <a:cubicBezTo>
                    <a:pt x="41" y="51"/>
                    <a:pt x="39" y="50"/>
                    <a:pt x="36" y="50"/>
                  </a:cubicBezTo>
                  <a:cubicBezTo>
                    <a:pt x="36" y="71"/>
                    <a:pt x="36" y="71"/>
                    <a:pt x="36" y="71"/>
                  </a:cubicBezTo>
                  <a:cubicBezTo>
                    <a:pt x="38" y="72"/>
                    <a:pt x="39" y="72"/>
                    <a:pt x="41" y="72"/>
                  </a:cubicBezTo>
                  <a:cubicBezTo>
                    <a:pt x="43" y="72"/>
                    <a:pt x="44" y="71"/>
                    <a:pt x="45" y="70"/>
                  </a:cubicBezTo>
                  <a:cubicBezTo>
                    <a:pt x="46" y="70"/>
                    <a:pt x="46" y="70"/>
                    <a:pt x="46" y="69"/>
                  </a:cubicBezTo>
                  <a:cubicBezTo>
                    <a:pt x="50" y="73"/>
                    <a:pt x="50" y="73"/>
                    <a:pt x="50" y="73"/>
                  </a:cubicBezTo>
                  <a:cubicBezTo>
                    <a:pt x="50" y="73"/>
                    <a:pt x="50" y="74"/>
                    <a:pt x="49" y="74"/>
                  </a:cubicBezTo>
                  <a:cubicBezTo>
                    <a:pt x="47" y="76"/>
                    <a:pt x="44" y="77"/>
                    <a:pt x="41" y="78"/>
                  </a:cubicBezTo>
                  <a:cubicBezTo>
                    <a:pt x="38" y="78"/>
                    <a:pt x="35" y="77"/>
                    <a:pt x="33" y="75"/>
                  </a:cubicBezTo>
                  <a:cubicBezTo>
                    <a:pt x="32" y="74"/>
                    <a:pt x="32" y="74"/>
                    <a:pt x="32" y="74"/>
                  </a:cubicBezTo>
                  <a:cubicBezTo>
                    <a:pt x="31" y="73"/>
                    <a:pt x="31" y="73"/>
                    <a:pt x="31" y="73"/>
                  </a:cubicBezTo>
                  <a:cubicBezTo>
                    <a:pt x="31" y="72"/>
                    <a:pt x="31" y="72"/>
                    <a:pt x="31" y="72"/>
                  </a:cubicBezTo>
                  <a:cubicBezTo>
                    <a:pt x="31" y="49"/>
                    <a:pt x="31" y="49"/>
                    <a:pt x="31" y="49"/>
                  </a:cubicBezTo>
                  <a:cubicBezTo>
                    <a:pt x="28" y="50"/>
                    <a:pt x="25" y="51"/>
                    <a:pt x="22" y="53"/>
                  </a:cubicBezTo>
                  <a:cubicBezTo>
                    <a:pt x="15" y="49"/>
                    <a:pt x="8" y="49"/>
                    <a:pt x="2" y="53"/>
                  </a:cubicBezTo>
                  <a:cubicBezTo>
                    <a:pt x="3" y="38"/>
                    <a:pt x="16" y="27"/>
                    <a:pt x="31" y="26"/>
                  </a:cubicBezTo>
                  <a:cubicBezTo>
                    <a:pt x="31" y="22"/>
                    <a:pt x="31" y="22"/>
                    <a:pt x="31" y="22"/>
                  </a:cubicBezTo>
                  <a:cubicBezTo>
                    <a:pt x="36" y="22"/>
                    <a:pt x="36" y="22"/>
                    <a:pt x="36" y="22"/>
                  </a:cubicBezTo>
                  <a:close/>
                  <a:moveTo>
                    <a:pt x="38" y="11"/>
                  </a:moveTo>
                  <a:cubicBezTo>
                    <a:pt x="43" y="13"/>
                    <a:pt x="43" y="13"/>
                    <a:pt x="43" y="13"/>
                  </a:cubicBezTo>
                  <a:cubicBezTo>
                    <a:pt x="41" y="17"/>
                    <a:pt x="41" y="17"/>
                    <a:pt x="41" y="17"/>
                  </a:cubicBezTo>
                  <a:cubicBezTo>
                    <a:pt x="36" y="15"/>
                    <a:pt x="36" y="15"/>
                    <a:pt x="36" y="15"/>
                  </a:cubicBezTo>
                  <a:cubicBezTo>
                    <a:pt x="38" y="11"/>
                    <a:pt x="38" y="11"/>
                    <a:pt x="38" y="11"/>
                  </a:cubicBezTo>
                  <a:close/>
                  <a:moveTo>
                    <a:pt x="43" y="2"/>
                  </a:moveTo>
                  <a:cubicBezTo>
                    <a:pt x="47" y="4"/>
                    <a:pt x="47" y="4"/>
                    <a:pt x="47" y="4"/>
                  </a:cubicBezTo>
                  <a:cubicBezTo>
                    <a:pt x="45" y="8"/>
                    <a:pt x="45" y="8"/>
                    <a:pt x="45" y="8"/>
                  </a:cubicBezTo>
                  <a:cubicBezTo>
                    <a:pt x="41" y="6"/>
                    <a:pt x="41" y="6"/>
                    <a:pt x="41" y="6"/>
                  </a:cubicBezTo>
                  <a:cubicBezTo>
                    <a:pt x="43" y="2"/>
                    <a:pt x="43" y="2"/>
                    <a:pt x="43" y="2"/>
                  </a:cubicBezTo>
                  <a:close/>
                  <a:moveTo>
                    <a:pt x="62" y="24"/>
                  </a:moveTo>
                  <a:cubicBezTo>
                    <a:pt x="60" y="28"/>
                    <a:pt x="60" y="28"/>
                    <a:pt x="60" y="28"/>
                  </a:cubicBezTo>
                  <a:cubicBezTo>
                    <a:pt x="64" y="30"/>
                    <a:pt x="64" y="30"/>
                    <a:pt x="64" y="30"/>
                  </a:cubicBezTo>
                  <a:cubicBezTo>
                    <a:pt x="66" y="26"/>
                    <a:pt x="66" y="26"/>
                    <a:pt x="66" y="26"/>
                  </a:cubicBezTo>
                  <a:cubicBezTo>
                    <a:pt x="62" y="24"/>
                    <a:pt x="62" y="24"/>
                    <a:pt x="62" y="24"/>
                  </a:cubicBezTo>
                  <a:close/>
                  <a:moveTo>
                    <a:pt x="66" y="15"/>
                  </a:moveTo>
                  <a:cubicBezTo>
                    <a:pt x="71" y="17"/>
                    <a:pt x="71" y="17"/>
                    <a:pt x="71" y="17"/>
                  </a:cubicBezTo>
                  <a:cubicBezTo>
                    <a:pt x="69" y="21"/>
                    <a:pt x="69" y="21"/>
                    <a:pt x="69" y="21"/>
                  </a:cubicBezTo>
                  <a:cubicBezTo>
                    <a:pt x="64" y="19"/>
                    <a:pt x="64" y="19"/>
                    <a:pt x="64" y="19"/>
                  </a:cubicBezTo>
                  <a:cubicBezTo>
                    <a:pt x="66" y="15"/>
                    <a:pt x="66" y="15"/>
                    <a:pt x="66" y="15"/>
                  </a:cubicBezTo>
                  <a:close/>
                  <a:moveTo>
                    <a:pt x="50" y="18"/>
                  </a:moveTo>
                  <a:cubicBezTo>
                    <a:pt x="48" y="23"/>
                    <a:pt x="48" y="23"/>
                    <a:pt x="48" y="23"/>
                  </a:cubicBezTo>
                  <a:cubicBezTo>
                    <a:pt x="52" y="25"/>
                    <a:pt x="52" y="25"/>
                    <a:pt x="52" y="25"/>
                  </a:cubicBezTo>
                  <a:cubicBezTo>
                    <a:pt x="55" y="21"/>
                    <a:pt x="55" y="21"/>
                    <a:pt x="55" y="21"/>
                  </a:cubicBezTo>
                  <a:cubicBezTo>
                    <a:pt x="50" y="18"/>
                    <a:pt x="50" y="18"/>
                    <a:pt x="50" y="18"/>
                  </a:cubicBezTo>
                  <a:close/>
                  <a:moveTo>
                    <a:pt x="58" y="1"/>
                  </a:moveTo>
                  <a:cubicBezTo>
                    <a:pt x="57" y="5"/>
                    <a:pt x="57" y="5"/>
                    <a:pt x="57" y="5"/>
                  </a:cubicBezTo>
                  <a:cubicBezTo>
                    <a:pt x="61" y="7"/>
                    <a:pt x="61" y="7"/>
                    <a:pt x="61" y="7"/>
                  </a:cubicBezTo>
                  <a:cubicBezTo>
                    <a:pt x="63" y="4"/>
                    <a:pt x="63" y="4"/>
                    <a:pt x="63" y="4"/>
                  </a:cubicBezTo>
                  <a:cubicBezTo>
                    <a:pt x="58" y="1"/>
                    <a:pt x="58" y="1"/>
                    <a:pt x="58" y="1"/>
                  </a:cubicBezTo>
                  <a:close/>
                  <a:moveTo>
                    <a:pt x="54" y="9"/>
                  </a:moveTo>
                  <a:cubicBezTo>
                    <a:pt x="59" y="12"/>
                    <a:pt x="59" y="12"/>
                    <a:pt x="59" y="12"/>
                  </a:cubicBezTo>
                  <a:cubicBezTo>
                    <a:pt x="57" y="16"/>
                    <a:pt x="57" y="16"/>
                    <a:pt x="57" y="16"/>
                  </a:cubicBezTo>
                  <a:cubicBezTo>
                    <a:pt x="52" y="14"/>
                    <a:pt x="52" y="14"/>
                    <a:pt x="52" y="14"/>
                  </a:cubicBezTo>
                  <a:cubicBezTo>
                    <a:pt x="54" y="9"/>
                    <a:pt x="54" y="9"/>
                    <a:pt x="54" y="9"/>
                  </a:cubicBezTo>
                  <a:close/>
                  <a:moveTo>
                    <a:pt x="2" y="27"/>
                  </a:moveTo>
                  <a:cubicBezTo>
                    <a:pt x="0" y="32"/>
                    <a:pt x="0" y="32"/>
                    <a:pt x="0" y="32"/>
                  </a:cubicBezTo>
                  <a:cubicBezTo>
                    <a:pt x="4" y="34"/>
                    <a:pt x="4" y="34"/>
                    <a:pt x="4" y="34"/>
                  </a:cubicBezTo>
                  <a:cubicBezTo>
                    <a:pt x="6" y="29"/>
                    <a:pt x="6" y="29"/>
                    <a:pt x="6" y="29"/>
                  </a:cubicBezTo>
                  <a:cubicBezTo>
                    <a:pt x="2" y="27"/>
                    <a:pt x="2" y="27"/>
                    <a:pt x="2" y="27"/>
                  </a:cubicBezTo>
                  <a:close/>
                  <a:moveTo>
                    <a:pt x="13" y="3"/>
                  </a:moveTo>
                  <a:cubicBezTo>
                    <a:pt x="12" y="5"/>
                    <a:pt x="12" y="5"/>
                    <a:pt x="12" y="5"/>
                  </a:cubicBezTo>
                  <a:cubicBezTo>
                    <a:pt x="17" y="7"/>
                    <a:pt x="17" y="7"/>
                    <a:pt x="17" y="7"/>
                  </a:cubicBezTo>
                  <a:cubicBezTo>
                    <a:pt x="18" y="5"/>
                    <a:pt x="18" y="5"/>
                    <a:pt x="18" y="5"/>
                  </a:cubicBezTo>
                  <a:cubicBezTo>
                    <a:pt x="13" y="3"/>
                    <a:pt x="13" y="3"/>
                    <a:pt x="13" y="3"/>
                  </a:cubicBezTo>
                  <a:close/>
                  <a:moveTo>
                    <a:pt x="10" y="9"/>
                  </a:moveTo>
                  <a:cubicBezTo>
                    <a:pt x="15" y="11"/>
                    <a:pt x="15" y="11"/>
                    <a:pt x="15" y="11"/>
                  </a:cubicBezTo>
                  <a:cubicBezTo>
                    <a:pt x="13" y="16"/>
                    <a:pt x="13" y="16"/>
                    <a:pt x="13" y="16"/>
                  </a:cubicBezTo>
                  <a:cubicBezTo>
                    <a:pt x="8" y="14"/>
                    <a:pt x="8" y="14"/>
                    <a:pt x="8" y="14"/>
                  </a:cubicBezTo>
                  <a:cubicBezTo>
                    <a:pt x="10" y="9"/>
                    <a:pt x="10" y="9"/>
                    <a:pt x="10" y="9"/>
                  </a:cubicBezTo>
                  <a:close/>
                  <a:moveTo>
                    <a:pt x="6" y="18"/>
                  </a:moveTo>
                  <a:cubicBezTo>
                    <a:pt x="4" y="23"/>
                    <a:pt x="4" y="23"/>
                    <a:pt x="4" y="23"/>
                  </a:cubicBezTo>
                  <a:cubicBezTo>
                    <a:pt x="8" y="25"/>
                    <a:pt x="8" y="25"/>
                    <a:pt x="8" y="25"/>
                  </a:cubicBezTo>
                  <a:cubicBezTo>
                    <a:pt x="10" y="20"/>
                    <a:pt x="10" y="20"/>
                    <a:pt x="10" y="20"/>
                  </a:cubicBezTo>
                  <a:cubicBezTo>
                    <a:pt x="6" y="18"/>
                    <a:pt x="6" y="18"/>
                    <a:pt x="6" y="18"/>
                  </a:cubicBezTo>
                  <a:close/>
                  <a:moveTo>
                    <a:pt x="20" y="18"/>
                  </a:moveTo>
                  <a:cubicBezTo>
                    <a:pt x="18" y="23"/>
                    <a:pt x="18" y="23"/>
                    <a:pt x="18" y="23"/>
                  </a:cubicBezTo>
                  <a:cubicBezTo>
                    <a:pt x="22" y="25"/>
                    <a:pt x="22" y="25"/>
                    <a:pt x="22" y="25"/>
                  </a:cubicBezTo>
                  <a:cubicBezTo>
                    <a:pt x="24" y="20"/>
                    <a:pt x="24" y="20"/>
                    <a:pt x="24" y="20"/>
                  </a:cubicBezTo>
                  <a:cubicBezTo>
                    <a:pt x="20" y="18"/>
                    <a:pt x="20" y="18"/>
                    <a:pt x="20" y="18"/>
                  </a:cubicBezTo>
                  <a:close/>
                  <a:moveTo>
                    <a:pt x="29" y="0"/>
                  </a:moveTo>
                  <a:cubicBezTo>
                    <a:pt x="33" y="2"/>
                    <a:pt x="33" y="2"/>
                    <a:pt x="33" y="2"/>
                  </a:cubicBezTo>
                  <a:cubicBezTo>
                    <a:pt x="31" y="7"/>
                    <a:pt x="31" y="7"/>
                    <a:pt x="31" y="7"/>
                  </a:cubicBezTo>
                  <a:cubicBezTo>
                    <a:pt x="26" y="5"/>
                    <a:pt x="26" y="5"/>
                    <a:pt x="26" y="5"/>
                  </a:cubicBezTo>
                  <a:cubicBezTo>
                    <a:pt x="29" y="0"/>
                    <a:pt x="29" y="0"/>
                    <a:pt x="29" y="0"/>
                  </a:cubicBezTo>
                  <a:close/>
                  <a:moveTo>
                    <a:pt x="24" y="9"/>
                  </a:moveTo>
                  <a:cubicBezTo>
                    <a:pt x="29" y="11"/>
                    <a:pt x="29" y="11"/>
                    <a:pt x="29" y="11"/>
                  </a:cubicBezTo>
                  <a:cubicBezTo>
                    <a:pt x="27" y="16"/>
                    <a:pt x="27" y="16"/>
                    <a:pt x="27" y="16"/>
                  </a:cubicBezTo>
                  <a:cubicBezTo>
                    <a:pt x="22" y="14"/>
                    <a:pt x="22" y="14"/>
                    <a:pt x="22" y="14"/>
                  </a:cubicBezTo>
                  <a:cubicBezTo>
                    <a:pt x="24" y="9"/>
                    <a:pt x="24" y="9"/>
                    <a:pt x="24" y="9"/>
                  </a:cubicBezTo>
                  <a:close/>
                  <a:moveTo>
                    <a:pt x="9" y="45"/>
                  </a:moveTo>
                  <a:cubicBezTo>
                    <a:pt x="11" y="45"/>
                    <a:pt x="14" y="46"/>
                    <a:pt x="16" y="46"/>
                  </a:cubicBezTo>
                  <a:cubicBezTo>
                    <a:pt x="20" y="40"/>
                    <a:pt x="24" y="35"/>
                    <a:pt x="27" y="29"/>
                  </a:cubicBezTo>
                  <a:cubicBezTo>
                    <a:pt x="18" y="33"/>
                    <a:pt x="12" y="39"/>
                    <a:pt x="9" y="45"/>
                  </a:cubicBezTo>
                  <a:close/>
                </a:path>
              </a:pathLst>
            </a:custGeom>
            <a:solidFill>
              <a:sysClr val="window" lastClr="FFFFFF"/>
            </a:solidFill>
            <a:ln>
              <a:noFill/>
            </a:ln>
            <a:extLst/>
          </p:spPr>
          <p:txBody>
            <a:bodyPr lIns="68580" tIns="34290" rIns="68580" bIns="34290"/>
            <a:lstStyle/>
            <a:p>
              <a:pPr>
                <a:defRPr/>
              </a:pPr>
              <a:endParaRPr lang="zh-CN" altLang="en-US" kern="0">
                <a:solidFill>
                  <a:prstClr val="black"/>
                </a:solidFill>
              </a:endParaRPr>
            </a:p>
          </p:txBody>
        </p:sp>
        <p:sp>
          <p:nvSpPr>
            <p:cNvPr id="82" name="MH_Other_9"/>
            <p:cNvSpPr/>
            <p:nvPr>
              <p:custDataLst>
                <p:tags r:id="rId30"/>
              </p:custDataLst>
            </p:nvPr>
          </p:nvSpPr>
          <p:spPr>
            <a:xfrm rot="2700000">
              <a:off x="4718706" y="4959080"/>
              <a:ext cx="257844" cy="257843"/>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4">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4" name="MH_Other_11"/>
            <p:cNvSpPr>
              <a:spLocks/>
            </p:cNvSpPr>
            <p:nvPr>
              <p:custDataLst>
                <p:tags r:id="rId31"/>
              </p:custDataLst>
            </p:nvPr>
          </p:nvSpPr>
          <p:spPr bwMode="auto">
            <a:xfrm>
              <a:off x="4723707" y="5093758"/>
              <a:ext cx="247842" cy="1890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ysClr val="window" lastClr="FFFFFF"/>
            </a:solidFill>
            <a:ln>
              <a:noFill/>
            </a:ln>
            <a:extLst/>
          </p:spPr>
          <p:txBody>
            <a:bodyPr lIns="68580" tIns="34290" rIns="68580" bIns="34290"/>
            <a:lstStyle/>
            <a:p>
              <a:pPr>
                <a:defRPr/>
              </a:pPr>
              <a:endParaRPr lang="zh-CN" altLang="en-US" kern="0">
                <a:solidFill>
                  <a:prstClr val="black"/>
                </a:solidFill>
              </a:endParaRPr>
            </a:p>
          </p:txBody>
        </p:sp>
        <p:sp>
          <p:nvSpPr>
            <p:cNvPr id="86" name="MH_Other_12"/>
            <p:cNvSpPr/>
            <p:nvPr>
              <p:custDataLst>
                <p:tags r:id="rId32"/>
              </p:custDataLst>
            </p:nvPr>
          </p:nvSpPr>
          <p:spPr>
            <a:xfrm rot="2700000">
              <a:off x="7192540" y="4983973"/>
              <a:ext cx="410516" cy="410516"/>
            </a:xfrm>
            <a:prstGeom prst="rect">
              <a:avLst/>
            </a:prstGeom>
            <a:gradFill>
              <a:gsLst>
                <a:gs pos="0">
                  <a:schemeClr val="accent3">
                    <a:lumMod val="60000"/>
                    <a:lumOff val="40000"/>
                  </a:schemeClr>
                </a:gs>
                <a:gs pos="69000">
                  <a:schemeClr val="accent3">
                    <a:lumMod val="7500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7" name="MH_Other_13"/>
            <p:cNvSpPr/>
            <p:nvPr>
              <p:custDataLst>
                <p:tags r:id="rId33"/>
              </p:custDataLst>
            </p:nvPr>
          </p:nvSpPr>
          <p:spPr>
            <a:xfrm rot="2700000">
              <a:off x="7268544" y="4953239"/>
              <a:ext cx="257843" cy="257843"/>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3">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8" name="MH_Other_14"/>
            <p:cNvSpPr>
              <a:spLocks/>
            </p:cNvSpPr>
            <p:nvPr>
              <p:custDataLst>
                <p:tags r:id="rId34"/>
              </p:custDataLst>
            </p:nvPr>
          </p:nvSpPr>
          <p:spPr>
            <a:xfrm rot="2700000">
              <a:off x="7208798" y="5000231"/>
              <a:ext cx="378000" cy="378000"/>
            </a:xfrm>
            <a:prstGeom prst="rect">
              <a:avLst/>
            </a:prstGeom>
            <a:noFill/>
            <a:ln w="25400" cap="flat" cmpd="sng" algn="ctr">
              <a:solidFill>
                <a:sysClr val="window" lastClr="FFFFFF"/>
              </a:solidFill>
              <a:prstDash val="solid"/>
            </a:ln>
            <a:effectLst/>
          </p:spPr>
          <p:txBody>
            <a:bodyPr anchor="ctr"/>
            <a:lstStyle/>
            <a:p>
              <a:pPr algn="ctr">
                <a:defRPr/>
              </a:pPr>
              <a:endParaRPr lang="zh-CN" altLang="en-US" kern="0">
                <a:solidFill>
                  <a:prstClr val="white"/>
                </a:solidFill>
              </a:endParaRPr>
            </a:p>
          </p:txBody>
        </p:sp>
        <p:sp>
          <p:nvSpPr>
            <p:cNvPr id="89" name="MH_Other_15"/>
            <p:cNvSpPr>
              <a:spLocks/>
            </p:cNvSpPr>
            <p:nvPr>
              <p:custDataLst>
                <p:tags r:id="rId35"/>
              </p:custDataLst>
            </p:nvPr>
          </p:nvSpPr>
          <p:spPr bwMode="auto">
            <a:xfrm>
              <a:off x="7281786" y="5094731"/>
              <a:ext cx="232024" cy="189000"/>
            </a:xfrm>
            <a:custGeom>
              <a:avLst/>
              <a:gdLst>
                <a:gd name="T0" fmla="*/ 48 w 64"/>
                <a:gd name="T1" fmla="*/ 0 h 52"/>
                <a:gd name="T2" fmla="*/ 51 w 64"/>
                <a:gd name="T3" fmla="*/ 16 h 52"/>
                <a:gd name="T4" fmla="*/ 46 w 64"/>
                <a:gd name="T5" fmla="*/ 8 h 52"/>
                <a:gd name="T6" fmla="*/ 24 w 64"/>
                <a:gd name="T7" fmla="*/ 27 h 52"/>
                <a:gd name="T8" fmla="*/ 16 w 64"/>
                <a:gd name="T9" fmla="*/ 26 h 52"/>
                <a:gd name="T10" fmla="*/ 25 w 64"/>
                <a:gd name="T11" fmla="*/ 32 h 52"/>
                <a:gd name="T12" fmla="*/ 29 w 64"/>
                <a:gd name="T13" fmla="*/ 37 h 52"/>
                <a:gd name="T14" fmla="*/ 0 w 64"/>
                <a:gd name="T15" fmla="*/ 34 h 52"/>
                <a:gd name="T16" fmla="*/ 3 w 64"/>
                <a:gd name="T17" fmla="*/ 0 h 52"/>
                <a:gd name="T18" fmla="*/ 32 w 64"/>
                <a:gd name="T19" fmla="*/ 32 h 52"/>
                <a:gd name="T20" fmla="*/ 45 w 64"/>
                <a:gd name="T21" fmla="*/ 45 h 52"/>
                <a:gd name="T22" fmla="*/ 53 w 64"/>
                <a:gd name="T23" fmla="*/ 43 h 52"/>
                <a:gd name="T24" fmla="*/ 59 w 64"/>
                <a:gd name="T25" fmla="*/ 52 h 52"/>
                <a:gd name="T26" fmla="*/ 57 w 64"/>
                <a:gd name="T27" fmla="*/ 39 h 52"/>
                <a:gd name="T28" fmla="*/ 55 w 64"/>
                <a:gd name="T29" fmla="*/ 40 h 52"/>
                <a:gd name="T30" fmla="*/ 54 w 64"/>
                <a:gd name="T31" fmla="*/ 23 h 52"/>
                <a:gd name="T32" fmla="*/ 54 w 64"/>
                <a:gd name="T33" fmla="*/ 23 h 52"/>
                <a:gd name="T34" fmla="*/ 45 w 64"/>
                <a:gd name="T35" fmla="*/ 19 h 52"/>
                <a:gd name="T36" fmla="*/ 40 w 64"/>
                <a:gd name="T37" fmla="*/ 29 h 52"/>
                <a:gd name="T38" fmla="*/ 50 w 64"/>
                <a:gd name="T39" fmla="*/ 30 h 52"/>
                <a:gd name="T40" fmla="*/ 40 w 64"/>
                <a:gd name="T41" fmla="*/ 29 h 52"/>
                <a:gd name="T42" fmla="*/ 39 w 64"/>
                <a:gd name="T43" fmla="*/ 33 h 52"/>
                <a:gd name="T44" fmla="*/ 51 w 64"/>
                <a:gd name="T45" fmla="*/ 32 h 52"/>
                <a:gd name="T46" fmla="*/ 40 w 64"/>
                <a:gd name="T47" fmla="*/ 34 h 52"/>
                <a:gd name="T48" fmla="*/ 44 w 64"/>
                <a:gd name="T49" fmla="*/ 35 h 52"/>
                <a:gd name="T50" fmla="*/ 40 w 64"/>
                <a:gd name="T51" fmla="*/ 34 h 52"/>
                <a:gd name="T52" fmla="*/ 44 w 64"/>
                <a:gd name="T53" fmla="*/ 28 h 52"/>
                <a:gd name="T54" fmla="*/ 47 w 64"/>
                <a:gd name="T55" fmla="*/ 26 h 52"/>
                <a:gd name="T56" fmla="*/ 45 w 64"/>
                <a:gd name="T57" fmla="*/ 24 h 52"/>
                <a:gd name="T58" fmla="*/ 37 w 64"/>
                <a:gd name="T59" fmla="*/ 32 h 52"/>
                <a:gd name="T60" fmla="*/ 45 w 64"/>
                <a:gd name="T61" fmla="*/ 40 h 52"/>
                <a:gd name="T62" fmla="*/ 51 w 64"/>
                <a:gd name="T63" fmla="*/ 38 h 52"/>
                <a:gd name="T64" fmla="*/ 51 w 64"/>
                <a:gd name="T65" fmla="*/ 38 h 52"/>
                <a:gd name="T66" fmla="*/ 51 w 64"/>
                <a:gd name="T67" fmla="*/ 26 h 52"/>
                <a:gd name="T68" fmla="*/ 51 w 64"/>
                <a:gd name="T69" fmla="*/ 26 h 52"/>
                <a:gd name="T70" fmla="*/ 45 w 64"/>
                <a:gd name="T71" fmla="*/ 24 h 52"/>
                <a:gd name="T72" fmla="*/ 12 w 64"/>
                <a:gd name="T73" fmla="*/ 15 h 52"/>
                <a:gd name="T74" fmla="*/ 5 w 64"/>
                <a:gd name="T75" fmla="*/ 29 h 52"/>
                <a:gd name="T76" fmla="*/ 16 w 64"/>
                <a:gd name="T77" fmla="*/ 19 h 52"/>
                <a:gd name="T78" fmla="*/ 25 w 64"/>
                <a:gd name="T79" fmla="*/ 21 h 52"/>
                <a:gd name="T80" fmla="*/ 42 w 64"/>
                <a:gd name="T81" fmla="*/ 5 h 52"/>
                <a:gd name="T82" fmla="*/ 16 w 64"/>
                <a:gd name="T8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52">
                  <a:moveTo>
                    <a:pt x="3" y="0"/>
                  </a:moveTo>
                  <a:cubicBezTo>
                    <a:pt x="48" y="0"/>
                    <a:pt x="48" y="0"/>
                    <a:pt x="48" y="0"/>
                  </a:cubicBezTo>
                  <a:cubicBezTo>
                    <a:pt x="51" y="2"/>
                    <a:pt x="51" y="2"/>
                    <a:pt x="51" y="2"/>
                  </a:cubicBezTo>
                  <a:cubicBezTo>
                    <a:pt x="51" y="16"/>
                    <a:pt x="51" y="16"/>
                    <a:pt x="51" y="16"/>
                  </a:cubicBezTo>
                  <a:cubicBezTo>
                    <a:pt x="49" y="16"/>
                    <a:pt x="47" y="15"/>
                    <a:pt x="46" y="15"/>
                  </a:cubicBezTo>
                  <a:cubicBezTo>
                    <a:pt x="46" y="8"/>
                    <a:pt x="46" y="8"/>
                    <a:pt x="46" y="8"/>
                  </a:cubicBezTo>
                  <a:cubicBezTo>
                    <a:pt x="39" y="14"/>
                    <a:pt x="33" y="20"/>
                    <a:pt x="27" y="27"/>
                  </a:cubicBezTo>
                  <a:cubicBezTo>
                    <a:pt x="24" y="27"/>
                    <a:pt x="24" y="27"/>
                    <a:pt x="24" y="27"/>
                  </a:cubicBezTo>
                  <a:cubicBezTo>
                    <a:pt x="19" y="22"/>
                    <a:pt x="19" y="22"/>
                    <a:pt x="19" y="22"/>
                  </a:cubicBezTo>
                  <a:cubicBezTo>
                    <a:pt x="16" y="26"/>
                    <a:pt x="16" y="26"/>
                    <a:pt x="16" y="26"/>
                  </a:cubicBezTo>
                  <a:cubicBezTo>
                    <a:pt x="9" y="32"/>
                    <a:pt x="9" y="32"/>
                    <a:pt x="9" y="32"/>
                  </a:cubicBezTo>
                  <a:cubicBezTo>
                    <a:pt x="25" y="32"/>
                    <a:pt x="25" y="32"/>
                    <a:pt x="25" y="32"/>
                  </a:cubicBezTo>
                  <a:cubicBezTo>
                    <a:pt x="29" y="32"/>
                    <a:pt x="29" y="32"/>
                    <a:pt x="29" y="32"/>
                  </a:cubicBezTo>
                  <a:cubicBezTo>
                    <a:pt x="29" y="33"/>
                    <a:pt x="29" y="35"/>
                    <a:pt x="29" y="37"/>
                  </a:cubicBezTo>
                  <a:cubicBezTo>
                    <a:pt x="3" y="37"/>
                    <a:pt x="3" y="37"/>
                    <a:pt x="3" y="37"/>
                  </a:cubicBezTo>
                  <a:cubicBezTo>
                    <a:pt x="0" y="34"/>
                    <a:pt x="0" y="34"/>
                    <a:pt x="0" y="34"/>
                  </a:cubicBezTo>
                  <a:cubicBezTo>
                    <a:pt x="0" y="2"/>
                    <a:pt x="0" y="2"/>
                    <a:pt x="0" y="2"/>
                  </a:cubicBezTo>
                  <a:cubicBezTo>
                    <a:pt x="3" y="0"/>
                    <a:pt x="3" y="0"/>
                    <a:pt x="3" y="0"/>
                  </a:cubicBezTo>
                  <a:close/>
                  <a:moveTo>
                    <a:pt x="36" y="23"/>
                  </a:moveTo>
                  <a:cubicBezTo>
                    <a:pt x="34" y="25"/>
                    <a:pt x="33" y="28"/>
                    <a:pt x="32" y="32"/>
                  </a:cubicBezTo>
                  <a:cubicBezTo>
                    <a:pt x="32" y="35"/>
                    <a:pt x="34" y="38"/>
                    <a:pt x="36" y="41"/>
                  </a:cubicBezTo>
                  <a:cubicBezTo>
                    <a:pt x="38" y="43"/>
                    <a:pt x="42" y="44"/>
                    <a:pt x="45" y="45"/>
                  </a:cubicBezTo>
                  <a:cubicBezTo>
                    <a:pt x="48" y="45"/>
                    <a:pt x="50" y="44"/>
                    <a:pt x="53" y="42"/>
                  </a:cubicBezTo>
                  <a:cubicBezTo>
                    <a:pt x="53" y="43"/>
                    <a:pt x="53" y="43"/>
                    <a:pt x="53" y="43"/>
                  </a:cubicBezTo>
                  <a:cubicBezTo>
                    <a:pt x="52" y="44"/>
                    <a:pt x="52" y="44"/>
                    <a:pt x="52" y="44"/>
                  </a:cubicBezTo>
                  <a:cubicBezTo>
                    <a:pt x="59" y="52"/>
                    <a:pt x="59" y="52"/>
                    <a:pt x="59" y="52"/>
                  </a:cubicBezTo>
                  <a:cubicBezTo>
                    <a:pt x="64" y="47"/>
                    <a:pt x="64" y="47"/>
                    <a:pt x="64" y="47"/>
                  </a:cubicBezTo>
                  <a:cubicBezTo>
                    <a:pt x="57" y="39"/>
                    <a:pt x="57" y="39"/>
                    <a:pt x="57" y="39"/>
                  </a:cubicBezTo>
                  <a:cubicBezTo>
                    <a:pt x="55" y="41"/>
                    <a:pt x="55" y="41"/>
                    <a:pt x="55" y="41"/>
                  </a:cubicBezTo>
                  <a:cubicBezTo>
                    <a:pt x="55" y="40"/>
                    <a:pt x="55" y="40"/>
                    <a:pt x="55" y="40"/>
                  </a:cubicBezTo>
                  <a:cubicBezTo>
                    <a:pt x="57" y="38"/>
                    <a:pt x="58" y="35"/>
                    <a:pt x="58" y="32"/>
                  </a:cubicBezTo>
                  <a:cubicBezTo>
                    <a:pt x="58" y="29"/>
                    <a:pt x="57" y="26"/>
                    <a:pt x="54" y="23"/>
                  </a:cubicBezTo>
                  <a:cubicBezTo>
                    <a:pt x="54" y="23"/>
                    <a:pt x="54" y="23"/>
                    <a:pt x="54" y="23"/>
                  </a:cubicBezTo>
                  <a:cubicBezTo>
                    <a:pt x="54" y="23"/>
                    <a:pt x="54" y="23"/>
                    <a:pt x="54" y="23"/>
                  </a:cubicBezTo>
                  <a:cubicBezTo>
                    <a:pt x="54" y="23"/>
                    <a:pt x="54" y="23"/>
                    <a:pt x="54" y="23"/>
                  </a:cubicBezTo>
                  <a:cubicBezTo>
                    <a:pt x="52" y="20"/>
                    <a:pt x="49" y="19"/>
                    <a:pt x="45" y="19"/>
                  </a:cubicBezTo>
                  <a:cubicBezTo>
                    <a:pt x="42" y="19"/>
                    <a:pt x="39" y="20"/>
                    <a:pt x="36" y="23"/>
                  </a:cubicBezTo>
                  <a:close/>
                  <a:moveTo>
                    <a:pt x="40" y="29"/>
                  </a:moveTo>
                  <a:cubicBezTo>
                    <a:pt x="40" y="30"/>
                    <a:pt x="40" y="30"/>
                    <a:pt x="40" y="30"/>
                  </a:cubicBezTo>
                  <a:cubicBezTo>
                    <a:pt x="50" y="30"/>
                    <a:pt x="50" y="30"/>
                    <a:pt x="50" y="30"/>
                  </a:cubicBezTo>
                  <a:cubicBezTo>
                    <a:pt x="50" y="29"/>
                    <a:pt x="50" y="29"/>
                    <a:pt x="50" y="29"/>
                  </a:cubicBezTo>
                  <a:cubicBezTo>
                    <a:pt x="40" y="29"/>
                    <a:pt x="40" y="29"/>
                    <a:pt x="40" y="29"/>
                  </a:cubicBezTo>
                  <a:close/>
                  <a:moveTo>
                    <a:pt x="39" y="32"/>
                  </a:moveTo>
                  <a:cubicBezTo>
                    <a:pt x="39" y="33"/>
                    <a:pt x="39" y="33"/>
                    <a:pt x="39" y="33"/>
                  </a:cubicBezTo>
                  <a:cubicBezTo>
                    <a:pt x="51" y="33"/>
                    <a:pt x="51" y="33"/>
                    <a:pt x="51" y="33"/>
                  </a:cubicBezTo>
                  <a:cubicBezTo>
                    <a:pt x="51" y="32"/>
                    <a:pt x="51" y="32"/>
                    <a:pt x="51" y="32"/>
                  </a:cubicBezTo>
                  <a:cubicBezTo>
                    <a:pt x="39" y="32"/>
                    <a:pt x="39" y="32"/>
                    <a:pt x="39" y="32"/>
                  </a:cubicBezTo>
                  <a:close/>
                  <a:moveTo>
                    <a:pt x="40" y="34"/>
                  </a:moveTo>
                  <a:cubicBezTo>
                    <a:pt x="40" y="35"/>
                    <a:pt x="40" y="35"/>
                    <a:pt x="40" y="35"/>
                  </a:cubicBezTo>
                  <a:cubicBezTo>
                    <a:pt x="44" y="35"/>
                    <a:pt x="44" y="35"/>
                    <a:pt x="44" y="35"/>
                  </a:cubicBezTo>
                  <a:cubicBezTo>
                    <a:pt x="44" y="34"/>
                    <a:pt x="44" y="34"/>
                    <a:pt x="44" y="34"/>
                  </a:cubicBezTo>
                  <a:cubicBezTo>
                    <a:pt x="40" y="34"/>
                    <a:pt x="40" y="34"/>
                    <a:pt x="40" y="34"/>
                  </a:cubicBezTo>
                  <a:close/>
                  <a:moveTo>
                    <a:pt x="44" y="26"/>
                  </a:moveTo>
                  <a:cubicBezTo>
                    <a:pt x="44" y="28"/>
                    <a:pt x="44" y="28"/>
                    <a:pt x="44" y="28"/>
                  </a:cubicBezTo>
                  <a:cubicBezTo>
                    <a:pt x="47" y="28"/>
                    <a:pt x="47" y="28"/>
                    <a:pt x="47" y="28"/>
                  </a:cubicBezTo>
                  <a:cubicBezTo>
                    <a:pt x="47" y="26"/>
                    <a:pt x="47" y="26"/>
                    <a:pt x="47" y="26"/>
                  </a:cubicBezTo>
                  <a:cubicBezTo>
                    <a:pt x="44" y="26"/>
                    <a:pt x="44" y="26"/>
                    <a:pt x="44" y="26"/>
                  </a:cubicBezTo>
                  <a:close/>
                  <a:moveTo>
                    <a:pt x="45" y="24"/>
                  </a:moveTo>
                  <a:cubicBezTo>
                    <a:pt x="43" y="24"/>
                    <a:pt x="41" y="25"/>
                    <a:pt x="40" y="26"/>
                  </a:cubicBezTo>
                  <a:cubicBezTo>
                    <a:pt x="38" y="28"/>
                    <a:pt x="37" y="30"/>
                    <a:pt x="37" y="32"/>
                  </a:cubicBezTo>
                  <a:cubicBezTo>
                    <a:pt x="37" y="34"/>
                    <a:pt x="38" y="36"/>
                    <a:pt x="39" y="37"/>
                  </a:cubicBezTo>
                  <a:cubicBezTo>
                    <a:pt x="41" y="39"/>
                    <a:pt x="43" y="40"/>
                    <a:pt x="45" y="40"/>
                  </a:cubicBezTo>
                  <a:cubicBezTo>
                    <a:pt x="47" y="40"/>
                    <a:pt x="49" y="39"/>
                    <a:pt x="51" y="38"/>
                  </a:cubicBezTo>
                  <a:cubicBezTo>
                    <a:pt x="51" y="38"/>
                    <a:pt x="51" y="38"/>
                    <a:pt x="51" y="38"/>
                  </a:cubicBezTo>
                  <a:cubicBezTo>
                    <a:pt x="51" y="38"/>
                    <a:pt x="51" y="38"/>
                    <a:pt x="51" y="38"/>
                  </a:cubicBezTo>
                  <a:cubicBezTo>
                    <a:pt x="51" y="38"/>
                    <a:pt x="51" y="38"/>
                    <a:pt x="51" y="38"/>
                  </a:cubicBezTo>
                  <a:cubicBezTo>
                    <a:pt x="52" y="36"/>
                    <a:pt x="53" y="34"/>
                    <a:pt x="53" y="32"/>
                  </a:cubicBezTo>
                  <a:cubicBezTo>
                    <a:pt x="53" y="30"/>
                    <a:pt x="52" y="28"/>
                    <a:pt x="51" y="26"/>
                  </a:cubicBezTo>
                  <a:cubicBezTo>
                    <a:pt x="51" y="26"/>
                    <a:pt x="51" y="26"/>
                    <a:pt x="51" y="26"/>
                  </a:cubicBezTo>
                  <a:cubicBezTo>
                    <a:pt x="51" y="26"/>
                    <a:pt x="51" y="26"/>
                    <a:pt x="51" y="26"/>
                  </a:cubicBezTo>
                  <a:cubicBezTo>
                    <a:pt x="51" y="26"/>
                    <a:pt x="51" y="26"/>
                    <a:pt x="51" y="26"/>
                  </a:cubicBezTo>
                  <a:cubicBezTo>
                    <a:pt x="49" y="25"/>
                    <a:pt x="47" y="24"/>
                    <a:pt x="45" y="24"/>
                  </a:cubicBezTo>
                  <a:close/>
                  <a:moveTo>
                    <a:pt x="16" y="19"/>
                  </a:moveTo>
                  <a:cubicBezTo>
                    <a:pt x="12" y="15"/>
                    <a:pt x="12" y="15"/>
                    <a:pt x="12" y="15"/>
                  </a:cubicBezTo>
                  <a:cubicBezTo>
                    <a:pt x="5" y="8"/>
                    <a:pt x="5" y="8"/>
                    <a:pt x="5" y="8"/>
                  </a:cubicBezTo>
                  <a:cubicBezTo>
                    <a:pt x="5" y="29"/>
                    <a:pt x="5" y="29"/>
                    <a:pt x="5" y="29"/>
                  </a:cubicBezTo>
                  <a:cubicBezTo>
                    <a:pt x="12" y="22"/>
                    <a:pt x="12" y="22"/>
                    <a:pt x="12" y="22"/>
                  </a:cubicBezTo>
                  <a:cubicBezTo>
                    <a:pt x="16" y="19"/>
                    <a:pt x="16" y="19"/>
                    <a:pt x="16" y="19"/>
                  </a:cubicBezTo>
                  <a:close/>
                  <a:moveTo>
                    <a:pt x="16" y="12"/>
                  </a:moveTo>
                  <a:cubicBezTo>
                    <a:pt x="25" y="21"/>
                    <a:pt x="25" y="21"/>
                    <a:pt x="25" y="21"/>
                  </a:cubicBezTo>
                  <a:cubicBezTo>
                    <a:pt x="35" y="12"/>
                    <a:pt x="35" y="12"/>
                    <a:pt x="35" y="12"/>
                  </a:cubicBezTo>
                  <a:cubicBezTo>
                    <a:pt x="42" y="5"/>
                    <a:pt x="42" y="5"/>
                    <a:pt x="42" y="5"/>
                  </a:cubicBezTo>
                  <a:cubicBezTo>
                    <a:pt x="9" y="5"/>
                    <a:pt x="9" y="5"/>
                    <a:pt x="9" y="5"/>
                  </a:cubicBezTo>
                  <a:lnTo>
                    <a:pt x="16" y="12"/>
                  </a:lnTo>
                  <a:close/>
                </a:path>
              </a:pathLst>
            </a:custGeom>
            <a:solidFill>
              <a:sysClr val="window" lastClr="FFFFFF"/>
            </a:solidFill>
            <a:ln>
              <a:noFill/>
            </a:ln>
            <a:extLst/>
          </p:spPr>
          <p:txBody>
            <a:bodyPr lIns="68580" tIns="34290" rIns="68580" bIns="34290"/>
            <a:lstStyle/>
            <a:p>
              <a:pPr>
                <a:defRPr/>
              </a:pPr>
              <a:endParaRPr lang="zh-CN" altLang="en-US" kern="0">
                <a:solidFill>
                  <a:prstClr val="black"/>
                </a:solidFill>
              </a:endParaRPr>
            </a:p>
          </p:txBody>
        </p:sp>
        <p:sp>
          <p:nvSpPr>
            <p:cNvPr id="90" name="MH_Other_24"/>
            <p:cNvSpPr/>
            <p:nvPr>
              <p:custDataLst>
                <p:tags r:id="rId36"/>
              </p:custDataLst>
            </p:nvPr>
          </p:nvSpPr>
          <p:spPr>
            <a:xfrm flipV="1">
              <a:off x="5594350" y="2130880"/>
              <a:ext cx="1003300" cy="452438"/>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91" name="MH_Other_25"/>
            <p:cNvSpPr/>
            <p:nvPr>
              <p:custDataLst>
                <p:tags r:id="rId37"/>
              </p:custDataLst>
            </p:nvPr>
          </p:nvSpPr>
          <p:spPr>
            <a:xfrm flipV="1">
              <a:off x="6735763" y="3265944"/>
              <a:ext cx="1003300" cy="452437"/>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92" name="MH_Other_26"/>
            <p:cNvSpPr/>
            <p:nvPr>
              <p:custDataLst>
                <p:tags r:id="rId38"/>
              </p:custDataLst>
            </p:nvPr>
          </p:nvSpPr>
          <p:spPr>
            <a:xfrm flipV="1">
              <a:off x="5588000" y="4288294"/>
              <a:ext cx="1003300" cy="452437"/>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grpSp>
      <p:grpSp>
        <p:nvGrpSpPr>
          <p:cNvPr id="44" name="组合 43"/>
          <p:cNvGrpSpPr/>
          <p:nvPr/>
        </p:nvGrpSpPr>
        <p:grpSpPr>
          <a:xfrm>
            <a:off x="1416050" y="297996"/>
            <a:ext cx="7040872" cy="801288"/>
            <a:chOff x="1733740" y="602796"/>
            <a:chExt cx="7040872" cy="801288"/>
          </a:xfrm>
        </p:grpSpPr>
        <p:sp>
          <p:nvSpPr>
            <p:cNvPr id="45" name="文本框 44"/>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46" name="文本框 4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
        <p:nvSpPr>
          <p:cNvPr id="47" name="矩形 46"/>
          <p:cNvSpPr/>
          <p:nvPr/>
        </p:nvSpPr>
        <p:spPr>
          <a:xfrm>
            <a:off x="7783036" y="1929557"/>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71" name="矩形 70"/>
          <p:cNvSpPr/>
          <p:nvPr/>
        </p:nvSpPr>
        <p:spPr>
          <a:xfrm>
            <a:off x="7711069" y="4796820"/>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75" name="矩形 74"/>
          <p:cNvSpPr/>
          <p:nvPr/>
        </p:nvSpPr>
        <p:spPr>
          <a:xfrm>
            <a:off x="1814165" y="1929557"/>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80" name="矩形 79"/>
          <p:cNvSpPr/>
          <p:nvPr/>
        </p:nvSpPr>
        <p:spPr>
          <a:xfrm>
            <a:off x="1742198" y="4796820"/>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Tree>
    <p:custDataLst>
      <p:tags r:id="rId1"/>
    </p:custDataLst>
    <p:extLst>
      <p:ext uri="{BB962C8B-B14F-4D97-AF65-F5344CB8AC3E}">
        <p14:creationId xmlns:p14="http://schemas.microsoft.com/office/powerpoint/2010/main" val="40859360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75"/>
                                        </p:tgtEl>
                                        <p:attrNameLst>
                                          <p:attrName>style.visibility</p:attrName>
                                        </p:attrNameLst>
                                      </p:cBhvr>
                                      <p:to>
                                        <p:strVal val="visible"/>
                                      </p:to>
                                    </p:set>
                                    <p:animEffect transition="in" filter="randombar(horizontal)">
                                      <p:cBhvr>
                                        <p:cTn id="14" dur="500"/>
                                        <p:tgtEl>
                                          <p:spTgt spid="75"/>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randombar(horizontal)">
                                      <p:cBhvr>
                                        <p:cTn id="18" dur="500"/>
                                        <p:tgtEl>
                                          <p:spTgt spid="80"/>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randombar(horizontal)">
                                      <p:cBhvr>
                                        <p:cTn id="22" dur="500"/>
                                        <p:tgtEl>
                                          <p:spTgt spid="71"/>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randombar(horizontal)">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5"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MH_Other_1"/>
          <p:cNvSpPr>
            <a:spLocks/>
          </p:cNvSpPr>
          <p:nvPr>
            <p:custDataLst>
              <p:tags r:id="rId2"/>
            </p:custDataLst>
          </p:nvPr>
        </p:nvSpPr>
        <p:spPr bwMode="auto">
          <a:xfrm>
            <a:off x="6102350" y="1615623"/>
            <a:ext cx="617538" cy="1063625"/>
          </a:xfrm>
          <a:custGeom>
            <a:avLst/>
            <a:gdLst>
              <a:gd name="T0" fmla="*/ 2147483646 w 610"/>
              <a:gd name="T1" fmla="*/ 0 h 1052"/>
              <a:gd name="T2" fmla="*/ 0 w 610"/>
              <a:gd name="T3" fmla="*/ 0 h 1052"/>
              <a:gd name="T4" fmla="*/ 0 w 610"/>
              <a:gd name="T5" fmla="*/ 2147483646 h 1052"/>
              <a:gd name="T6" fmla="*/ 2147483646 w 610"/>
              <a:gd name="T7" fmla="*/ 2147483646 h 1052"/>
              <a:gd name="T8" fmla="*/ 2147483646 w 610"/>
              <a:gd name="T9" fmla="*/ 2147483646 h 1052"/>
              <a:gd name="T10" fmla="*/ 2147483646 w 610"/>
              <a:gd name="T11" fmla="*/ 2147483646 h 1052"/>
              <a:gd name="T12" fmla="*/ 0 w 610"/>
              <a:gd name="T13" fmla="*/ 2147483646 h 1052"/>
              <a:gd name="T14" fmla="*/ 0 w 610"/>
              <a:gd name="T15" fmla="*/ 2147483646 h 1052"/>
              <a:gd name="T16" fmla="*/ 2147483646 w 610"/>
              <a:gd name="T17" fmla="*/ 2147483646 h 1052"/>
              <a:gd name="T18" fmla="*/ 2147483646 w 610"/>
              <a:gd name="T19" fmla="*/ 2147483646 h 1052"/>
              <a:gd name="T20" fmla="*/ 2147483646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2" name="MH_Other_2"/>
          <p:cNvSpPr>
            <a:spLocks noChangeArrowheads="1"/>
          </p:cNvSpPr>
          <p:nvPr>
            <p:custDataLst>
              <p:tags r:id="rId3"/>
            </p:custDataLst>
          </p:nvPr>
        </p:nvSpPr>
        <p:spPr bwMode="auto">
          <a:xfrm>
            <a:off x="6102351" y="1615623"/>
            <a:ext cx="423863" cy="1063625"/>
          </a:xfrm>
          <a:custGeom>
            <a:avLst/>
            <a:gdLst>
              <a:gd name="T0" fmla="*/ 0 w 665163"/>
              <a:gd name="T1" fmla="*/ 147635 h 1670051"/>
              <a:gd name="T2" fmla="*/ 11510 w 665163"/>
              <a:gd name="T3" fmla="*/ 147635 h 1670051"/>
              <a:gd name="T4" fmla="*/ 11510 w 665163"/>
              <a:gd name="T5" fmla="*/ 175098 h 1670051"/>
              <a:gd name="T6" fmla="*/ 0 w 665163"/>
              <a:gd name="T7" fmla="*/ 175098 h 1670051"/>
              <a:gd name="T8" fmla="*/ 23186 w 665163"/>
              <a:gd name="T9" fmla="*/ 27796 h 1670051"/>
              <a:gd name="T10" fmla="*/ 35197 w 665163"/>
              <a:gd name="T11" fmla="*/ 27796 h 1670051"/>
              <a:gd name="T12" fmla="*/ 69893 w 665163"/>
              <a:gd name="T13" fmla="*/ 87549 h 1670051"/>
              <a:gd name="T14" fmla="*/ 35197 w 665163"/>
              <a:gd name="T15" fmla="*/ 147635 h 1670051"/>
              <a:gd name="T16" fmla="*/ 23186 w 665163"/>
              <a:gd name="T17" fmla="*/ 147635 h 1670051"/>
              <a:gd name="T18" fmla="*/ 58217 w 665163"/>
              <a:gd name="T19" fmla="*/ 87549 h 1670051"/>
              <a:gd name="T20" fmla="*/ 0 w 665163"/>
              <a:gd name="T21" fmla="*/ 0 h 1670051"/>
              <a:gd name="T22" fmla="*/ 11510 w 665163"/>
              <a:gd name="T23" fmla="*/ 0 h 1670051"/>
              <a:gd name="T24" fmla="*/ 11510 w 665163"/>
              <a:gd name="T25" fmla="*/ 27796 h 1670051"/>
              <a:gd name="T26" fmla="*/ 0 w 665163"/>
              <a:gd name="T27" fmla="*/ 27796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 name="MH_Other_3"/>
          <p:cNvSpPr>
            <a:spLocks noChangeArrowheads="1"/>
          </p:cNvSpPr>
          <p:nvPr>
            <p:custDataLst>
              <p:tags r:id="rId4"/>
            </p:custDataLst>
          </p:nvPr>
        </p:nvSpPr>
        <p:spPr bwMode="auto">
          <a:xfrm>
            <a:off x="5218113" y="1720397"/>
            <a:ext cx="995362"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eaLnBrk="1" hangingPunct="1"/>
            <a:r>
              <a:rPr lang="en-US" altLang="zh-CN" sz="2800" dirty="0">
                <a:solidFill>
                  <a:schemeClr val="tx1">
                    <a:lumMod val="75000"/>
                    <a:lumOff val="25000"/>
                  </a:schemeClr>
                </a:solidFill>
                <a:latin typeface="Bodoni MT Black" panose="02070A03080606020203" pitchFamily="18" charset="0"/>
                <a:ea typeface="微软雅黑" panose="020B0503020204020204" pitchFamily="34" charset="-122"/>
              </a:rPr>
              <a:t>01</a:t>
            </a:r>
          </a:p>
        </p:txBody>
      </p:sp>
      <p:sp>
        <p:nvSpPr>
          <p:cNvPr id="2055" name="MH_Other_4"/>
          <p:cNvSpPr>
            <a:spLocks/>
          </p:cNvSpPr>
          <p:nvPr>
            <p:custDataLst>
              <p:tags r:id="rId5"/>
            </p:custDataLst>
          </p:nvPr>
        </p:nvSpPr>
        <p:spPr bwMode="auto">
          <a:xfrm flipH="1">
            <a:off x="5484814" y="2510973"/>
            <a:ext cx="617537" cy="1063625"/>
          </a:xfrm>
          <a:custGeom>
            <a:avLst/>
            <a:gdLst>
              <a:gd name="T0" fmla="*/ 2147483646 w 610"/>
              <a:gd name="T1" fmla="*/ 0 h 1052"/>
              <a:gd name="T2" fmla="*/ 0 w 610"/>
              <a:gd name="T3" fmla="*/ 0 h 1052"/>
              <a:gd name="T4" fmla="*/ 0 w 610"/>
              <a:gd name="T5" fmla="*/ 2147483646 h 1052"/>
              <a:gd name="T6" fmla="*/ 2147483646 w 610"/>
              <a:gd name="T7" fmla="*/ 2147483646 h 1052"/>
              <a:gd name="T8" fmla="*/ 2147483646 w 610"/>
              <a:gd name="T9" fmla="*/ 2147483646 h 1052"/>
              <a:gd name="T10" fmla="*/ 2147483646 w 610"/>
              <a:gd name="T11" fmla="*/ 2147483646 h 1052"/>
              <a:gd name="T12" fmla="*/ 0 w 610"/>
              <a:gd name="T13" fmla="*/ 2147483646 h 1052"/>
              <a:gd name="T14" fmla="*/ 0 w 610"/>
              <a:gd name="T15" fmla="*/ 2147483646 h 1052"/>
              <a:gd name="T16" fmla="*/ 2147483646 w 610"/>
              <a:gd name="T17" fmla="*/ 2147483646 h 1052"/>
              <a:gd name="T18" fmla="*/ 2147483646 w 610"/>
              <a:gd name="T19" fmla="*/ 2147483646 h 1052"/>
              <a:gd name="T20" fmla="*/ 2147483646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6" name="MH_Other_5"/>
          <p:cNvSpPr>
            <a:spLocks noChangeArrowheads="1"/>
          </p:cNvSpPr>
          <p:nvPr>
            <p:custDataLst>
              <p:tags r:id="rId6"/>
            </p:custDataLst>
          </p:nvPr>
        </p:nvSpPr>
        <p:spPr bwMode="auto">
          <a:xfrm flipH="1">
            <a:off x="5678488" y="2510973"/>
            <a:ext cx="423862" cy="1063625"/>
          </a:xfrm>
          <a:custGeom>
            <a:avLst/>
            <a:gdLst>
              <a:gd name="T0" fmla="*/ 0 w 665163"/>
              <a:gd name="T1" fmla="*/ 147635 h 1670051"/>
              <a:gd name="T2" fmla="*/ 11510 w 665163"/>
              <a:gd name="T3" fmla="*/ 147635 h 1670051"/>
              <a:gd name="T4" fmla="*/ 11510 w 665163"/>
              <a:gd name="T5" fmla="*/ 175098 h 1670051"/>
              <a:gd name="T6" fmla="*/ 0 w 665163"/>
              <a:gd name="T7" fmla="*/ 175098 h 1670051"/>
              <a:gd name="T8" fmla="*/ 23186 w 665163"/>
              <a:gd name="T9" fmla="*/ 27796 h 1670051"/>
              <a:gd name="T10" fmla="*/ 35196 w 665163"/>
              <a:gd name="T11" fmla="*/ 27796 h 1670051"/>
              <a:gd name="T12" fmla="*/ 69892 w 665163"/>
              <a:gd name="T13" fmla="*/ 87549 h 1670051"/>
              <a:gd name="T14" fmla="*/ 35196 w 665163"/>
              <a:gd name="T15" fmla="*/ 147635 h 1670051"/>
              <a:gd name="T16" fmla="*/ 23186 w 665163"/>
              <a:gd name="T17" fmla="*/ 147635 h 1670051"/>
              <a:gd name="T18" fmla="*/ 58216 w 665163"/>
              <a:gd name="T19" fmla="*/ 87549 h 1670051"/>
              <a:gd name="T20" fmla="*/ 0 w 665163"/>
              <a:gd name="T21" fmla="*/ 0 h 1670051"/>
              <a:gd name="T22" fmla="*/ 11510 w 665163"/>
              <a:gd name="T23" fmla="*/ 0 h 1670051"/>
              <a:gd name="T24" fmla="*/ 11510 w 665163"/>
              <a:gd name="T25" fmla="*/ 27796 h 1670051"/>
              <a:gd name="T26" fmla="*/ 0 w 665163"/>
              <a:gd name="T27" fmla="*/ 27796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7" name="MH_Other_6"/>
          <p:cNvSpPr>
            <a:spLocks noChangeArrowheads="1"/>
          </p:cNvSpPr>
          <p:nvPr>
            <p:custDataLst>
              <p:tags r:id="rId7"/>
            </p:custDataLst>
          </p:nvPr>
        </p:nvSpPr>
        <p:spPr bwMode="auto">
          <a:xfrm flipH="1">
            <a:off x="5983288" y="2625272"/>
            <a:ext cx="9969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800">
                <a:solidFill>
                  <a:schemeClr val="tx1">
                    <a:lumMod val="75000"/>
                    <a:lumOff val="25000"/>
                  </a:schemeClr>
                </a:solidFill>
                <a:latin typeface="Bodoni MT Black" panose="02070A03080606020203" pitchFamily="18" charset="0"/>
                <a:ea typeface="微软雅黑" panose="020B0503020204020204" pitchFamily="34" charset="-122"/>
              </a:rPr>
              <a:t>02</a:t>
            </a:r>
          </a:p>
        </p:txBody>
      </p:sp>
      <p:sp>
        <p:nvSpPr>
          <p:cNvPr id="44043" name="MH_Other_7"/>
          <p:cNvSpPr>
            <a:spLocks/>
          </p:cNvSpPr>
          <p:nvPr>
            <p:custDataLst>
              <p:tags r:id="rId8"/>
            </p:custDataLst>
          </p:nvPr>
        </p:nvSpPr>
        <p:spPr bwMode="auto">
          <a:xfrm>
            <a:off x="6102350" y="3409498"/>
            <a:ext cx="617538" cy="1065213"/>
          </a:xfrm>
          <a:custGeom>
            <a:avLst/>
            <a:gdLst>
              <a:gd name="T0" fmla="*/ 307541 w 610"/>
              <a:gd name="T1" fmla="*/ 0 h 1052"/>
              <a:gd name="T2" fmla="*/ 0 w 610"/>
              <a:gd name="T3" fmla="*/ 0 h 1052"/>
              <a:gd name="T4" fmla="*/ 0 w 610"/>
              <a:gd name="T5" fmla="*/ 168945 h 1052"/>
              <a:gd name="T6" fmla="*/ 213458 w 610"/>
              <a:gd name="T7" fmla="*/ 168945 h 1052"/>
              <a:gd name="T8" fmla="*/ 423880 w 610"/>
              <a:gd name="T9" fmla="*/ 532127 h 1052"/>
              <a:gd name="T10" fmla="*/ 213458 w 610"/>
              <a:gd name="T11" fmla="*/ 897331 h 1052"/>
              <a:gd name="T12" fmla="*/ 0 w 610"/>
              <a:gd name="T13" fmla="*/ 897331 h 1052"/>
              <a:gd name="T14" fmla="*/ 0 w 610"/>
              <a:gd name="T15" fmla="*/ 1064253 h 1052"/>
              <a:gd name="T16" fmla="*/ 307541 w 610"/>
              <a:gd name="T17" fmla="*/ 1064253 h 1052"/>
              <a:gd name="T18" fmla="*/ 617105 w 610"/>
              <a:gd name="T19" fmla="*/ 532127 h 1052"/>
              <a:gd name="T20" fmla="*/ 307541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3"/>
          </a:solidFill>
          <a:ln>
            <a:noFill/>
          </a:ln>
        </p:spPr>
        <p:txBody>
          <a:bodyPr anchor="ctr"/>
          <a:lstStyle/>
          <a:p>
            <a:pPr>
              <a:defRPr/>
            </a:pPr>
            <a:endParaRPr lang="zh-CN" altLang="en-US"/>
          </a:p>
        </p:txBody>
      </p:sp>
      <p:sp>
        <p:nvSpPr>
          <p:cNvPr id="2060" name="MH_Other_8"/>
          <p:cNvSpPr>
            <a:spLocks noChangeArrowheads="1"/>
          </p:cNvSpPr>
          <p:nvPr>
            <p:custDataLst>
              <p:tags r:id="rId9"/>
            </p:custDataLst>
          </p:nvPr>
        </p:nvSpPr>
        <p:spPr bwMode="auto">
          <a:xfrm>
            <a:off x="6102351" y="3409498"/>
            <a:ext cx="423863" cy="1065213"/>
          </a:xfrm>
          <a:custGeom>
            <a:avLst/>
            <a:gdLst>
              <a:gd name="T0" fmla="*/ 0 w 665163"/>
              <a:gd name="T1" fmla="*/ 148518 h 1670051"/>
              <a:gd name="T2" fmla="*/ 11510 w 665163"/>
              <a:gd name="T3" fmla="*/ 148518 h 1670051"/>
              <a:gd name="T4" fmla="*/ 11510 w 665163"/>
              <a:gd name="T5" fmla="*/ 176146 h 1670051"/>
              <a:gd name="T6" fmla="*/ 0 w 665163"/>
              <a:gd name="T7" fmla="*/ 176146 h 1670051"/>
              <a:gd name="T8" fmla="*/ 23186 w 665163"/>
              <a:gd name="T9" fmla="*/ 27963 h 1670051"/>
              <a:gd name="T10" fmla="*/ 35197 w 665163"/>
              <a:gd name="T11" fmla="*/ 27963 h 1670051"/>
              <a:gd name="T12" fmla="*/ 69893 w 665163"/>
              <a:gd name="T13" fmla="*/ 88073 h 1670051"/>
              <a:gd name="T14" fmla="*/ 35197 w 665163"/>
              <a:gd name="T15" fmla="*/ 148518 h 1670051"/>
              <a:gd name="T16" fmla="*/ 23186 w 665163"/>
              <a:gd name="T17" fmla="*/ 148518 h 1670051"/>
              <a:gd name="T18" fmla="*/ 58217 w 665163"/>
              <a:gd name="T19" fmla="*/ 88073 h 1670051"/>
              <a:gd name="T20" fmla="*/ 0 w 665163"/>
              <a:gd name="T21" fmla="*/ 0 h 1670051"/>
              <a:gd name="T22" fmla="*/ 11510 w 665163"/>
              <a:gd name="T23" fmla="*/ 0 h 1670051"/>
              <a:gd name="T24" fmla="*/ 11510 w 665163"/>
              <a:gd name="T25" fmla="*/ 27963 h 1670051"/>
              <a:gd name="T26" fmla="*/ 0 w 665163"/>
              <a:gd name="T27" fmla="*/ 27963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61" name="MH_Other_9"/>
          <p:cNvSpPr>
            <a:spLocks noChangeArrowheads="1"/>
          </p:cNvSpPr>
          <p:nvPr>
            <p:custDataLst>
              <p:tags r:id="rId10"/>
            </p:custDataLst>
          </p:nvPr>
        </p:nvSpPr>
        <p:spPr bwMode="auto">
          <a:xfrm>
            <a:off x="5218113" y="3515861"/>
            <a:ext cx="995362"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eaLnBrk="1" hangingPunct="1"/>
            <a:r>
              <a:rPr lang="en-US" altLang="zh-CN" sz="2800">
                <a:solidFill>
                  <a:schemeClr val="tx1">
                    <a:lumMod val="75000"/>
                    <a:lumOff val="25000"/>
                  </a:schemeClr>
                </a:solidFill>
                <a:latin typeface="Bodoni MT Black" panose="02070A03080606020203" pitchFamily="18" charset="0"/>
                <a:ea typeface="微软雅黑" panose="020B0503020204020204" pitchFamily="34" charset="-122"/>
              </a:rPr>
              <a:t>03</a:t>
            </a:r>
          </a:p>
        </p:txBody>
      </p:sp>
      <p:sp>
        <p:nvSpPr>
          <p:cNvPr id="44047" name="MH_Other_10"/>
          <p:cNvSpPr>
            <a:spLocks/>
          </p:cNvSpPr>
          <p:nvPr>
            <p:custDataLst>
              <p:tags r:id="rId11"/>
            </p:custDataLst>
          </p:nvPr>
        </p:nvSpPr>
        <p:spPr bwMode="auto">
          <a:xfrm flipH="1">
            <a:off x="5484814" y="4304848"/>
            <a:ext cx="617537" cy="1065213"/>
          </a:xfrm>
          <a:custGeom>
            <a:avLst/>
            <a:gdLst>
              <a:gd name="T0" fmla="*/ 307541 w 610"/>
              <a:gd name="T1" fmla="*/ 0 h 1052"/>
              <a:gd name="T2" fmla="*/ 0 w 610"/>
              <a:gd name="T3" fmla="*/ 0 h 1052"/>
              <a:gd name="T4" fmla="*/ 0 w 610"/>
              <a:gd name="T5" fmla="*/ 168945 h 1052"/>
              <a:gd name="T6" fmla="*/ 213458 w 610"/>
              <a:gd name="T7" fmla="*/ 168945 h 1052"/>
              <a:gd name="T8" fmla="*/ 423880 w 610"/>
              <a:gd name="T9" fmla="*/ 532127 h 1052"/>
              <a:gd name="T10" fmla="*/ 213458 w 610"/>
              <a:gd name="T11" fmla="*/ 897331 h 1052"/>
              <a:gd name="T12" fmla="*/ 0 w 610"/>
              <a:gd name="T13" fmla="*/ 897331 h 1052"/>
              <a:gd name="T14" fmla="*/ 0 w 610"/>
              <a:gd name="T15" fmla="*/ 1064253 h 1052"/>
              <a:gd name="T16" fmla="*/ 307541 w 610"/>
              <a:gd name="T17" fmla="*/ 1064253 h 1052"/>
              <a:gd name="T18" fmla="*/ 617105 w 610"/>
              <a:gd name="T19" fmla="*/ 532127 h 1052"/>
              <a:gd name="T20" fmla="*/ 307541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4"/>
          </a:solidFill>
          <a:ln>
            <a:noFill/>
          </a:ln>
        </p:spPr>
        <p:txBody>
          <a:bodyPr anchor="ctr"/>
          <a:lstStyle/>
          <a:p>
            <a:pPr>
              <a:defRPr/>
            </a:pPr>
            <a:endParaRPr lang="zh-CN" altLang="en-US"/>
          </a:p>
        </p:txBody>
      </p:sp>
      <p:sp>
        <p:nvSpPr>
          <p:cNvPr id="2064" name="MH_Other_11"/>
          <p:cNvSpPr>
            <a:spLocks noChangeArrowheads="1"/>
          </p:cNvSpPr>
          <p:nvPr>
            <p:custDataLst>
              <p:tags r:id="rId12"/>
            </p:custDataLst>
          </p:nvPr>
        </p:nvSpPr>
        <p:spPr bwMode="auto">
          <a:xfrm flipH="1">
            <a:off x="5678488" y="4304848"/>
            <a:ext cx="423862" cy="1065213"/>
          </a:xfrm>
          <a:custGeom>
            <a:avLst/>
            <a:gdLst>
              <a:gd name="T0" fmla="*/ 0 w 665163"/>
              <a:gd name="T1" fmla="*/ 148518 h 1670051"/>
              <a:gd name="T2" fmla="*/ 11510 w 665163"/>
              <a:gd name="T3" fmla="*/ 148518 h 1670051"/>
              <a:gd name="T4" fmla="*/ 11510 w 665163"/>
              <a:gd name="T5" fmla="*/ 176146 h 1670051"/>
              <a:gd name="T6" fmla="*/ 0 w 665163"/>
              <a:gd name="T7" fmla="*/ 176146 h 1670051"/>
              <a:gd name="T8" fmla="*/ 23186 w 665163"/>
              <a:gd name="T9" fmla="*/ 27963 h 1670051"/>
              <a:gd name="T10" fmla="*/ 35196 w 665163"/>
              <a:gd name="T11" fmla="*/ 27963 h 1670051"/>
              <a:gd name="T12" fmla="*/ 69892 w 665163"/>
              <a:gd name="T13" fmla="*/ 88073 h 1670051"/>
              <a:gd name="T14" fmla="*/ 35196 w 665163"/>
              <a:gd name="T15" fmla="*/ 148518 h 1670051"/>
              <a:gd name="T16" fmla="*/ 23186 w 665163"/>
              <a:gd name="T17" fmla="*/ 148518 h 1670051"/>
              <a:gd name="T18" fmla="*/ 58216 w 665163"/>
              <a:gd name="T19" fmla="*/ 88073 h 1670051"/>
              <a:gd name="T20" fmla="*/ 0 w 665163"/>
              <a:gd name="T21" fmla="*/ 0 h 1670051"/>
              <a:gd name="T22" fmla="*/ 11510 w 665163"/>
              <a:gd name="T23" fmla="*/ 0 h 1670051"/>
              <a:gd name="T24" fmla="*/ 11510 w 665163"/>
              <a:gd name="T25" fmla="*/ 27963 h 1670051"/>
              <a:gd name="T26" fmla="*/ 0 w 665163"/>
              <a:gd name="T27" fmla="*/ 27963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65" name="MH_Other_12"/>
          <p:cNvSpPr>
            <a:spLocks noChangeArrowheads="1"/>
          </p:cNvSpPr>
          <p:nvPr>
            <p:custDataLst>
              <p:tags r:id="rId13"/>
            </p:custDataLst>
          </p:nvPr>
        </p:nvSpPr>
        <p:spPr bwMode="auto">
          <a:xfrm flipH="1">
            <a:off x="5983288" y="4419147"/>
            <a:ext cx="996950"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800">
                <a:solidFill>
                  <a:schemeClr val="tx1">
                    <a:lumMod val="75000"/>
                    <a:lumOff val="25000"/>
                  </a:schemeClr>
                </a:solidFill>
                <a:latin typeface="Bodoni MT Black" panose="02070A03080606020203" pitchFamily="18" charset="0"/>
                <a:ea typeface="微软雅黑" panose="020B0503020204020204" pitchFamily="34" charset="-122"/>
              </a:rPr>
              <a:t>04</a:t>
            </a:r>
          </a:p>
        </p:txBody>
      </p:sp>
      <p:grpSp>
        <p:nvGrpSpPr>
          <p:cNvPr id="20" name="组合 19"/>
          <p:cNvGrpSpPr/>
          <p:nvPr/>
        </p:nvGrpSpPr>
        <p:grpSpPr>
          <a:xfrm>
            <a:off x="1416050" y="297996"/>
            <a:ext cx="7040872" cy="801288"/>
            <a:chOff x="1733740" y="602796"/>
            <a:chExt cx="7040872" cy="801288"/>
          </a:xfrm>
        </p:grpSpPr>
        <p:sp>
          <p:nvSpPr>
            <p:cNvPr id="21" name="文本框 20"/>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2" name="文本框 21"/>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grpSp>
        <p:nvGrpSpPr>
          <p:cNvPr id="23" name="组合 22"/>
          <p:cNvGrpSpPr/>
          <p:nvPr/>
        </p:nvGrpSpPr>
        <p:grpSpPr>
          <a:xfrm>
            <a:off x="6817582" y="1588446"/>
            <a:ext cx="3994881" cy="1116389"/>
            <a:chOff x="5907994" y="1660106"/>
            <a:chExt cx="3994881" cy="1116389"/>
          </a:xfrm>
        </p:grpSpPr>
        <p:sp>
          <p:nvSpPr>
            <p:cNvPr id="24" name="矩形 23"/>
            <p:cNvSpPr/>
            <p:nvPr/>
          </p:nvSpPr>
          <p:spPr>
            <a:xfrm>
              <a:off x="5907994" y="2093231"/>
              <a:ext cx="3994881"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5" name="矩形 24"/>
            <p:cNvSpPr/>
            <p:nvPr/>
          </p:nvSpPr>
          <p:spPr>
            <a:xfrm>
              <a:off x="5907995" y="1660106"/>
              <a:ext cx="2241974" cy="47666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6" name="组合 25"/>
          <p:cNvGrpSpPr/>
          <p:nvPr/>
        </p:nvGrpSpPr>
        <p:grpSpPr>
          <a:xfrm>
            <a:off x="6817582" y="3389465"/>
            <a:ext cx="3994881" cy="1116389"/>
            <a:chOff x="5907994" y="1660106"/>
            <a:chExt cx="3994881" cy="1116389"/>
          </a:xfrm>
        </p:grpSpPr>
        <p:sp>
          <p:nvSpPr>
            <p:cNvPr id="27" name="矩形 26"/>
            <p:cNvSpPr/>
            <p:nvPr/>
          </p:nvSpPr>
          <p:spPr>
            <a:xfrm>
              <a:off x="5907994" y="2093231"/>
              <a:ext cx="3994881"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8" name="矩形 27"/>
            <p:cNvSpPr/>
            <p:nvPr/>
          </p:nvSpPr>
          <p:spPr>
            <a:xfrm>
              <a:off x="5907995" y="1660106"/>
              <a:ext cx="2241974" cy="47666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9" name="组合 28"/>
          <p:cNvGrpSpPr/>
          <p:nvPr/>
        </p:nvGrpSpPr>
        <p:grpSpPr>
          <a:xfrm>
            <a:off x="1434370" y="2312611"/>
            <a:ext cx="3994881" cy="1077147"/>
            <a:chOff x="5907994" y="1660106"/>
            <a:chExt cx="3994881" cy="1077147"/>
          </a:xfrm>
        </p:grpSpPr>
        <p:sp>
          <p:nvSpPr>
            <p:cNvPr id="30" name="矩形 29"/>
            <p:cNvSpPr/>
            <p:nvPr/>
          </p:nvSpPr>
          <p:spPr>
            <a:xfrm>
              <a:off x="5907994" y="2093231"/>
              <a:ext cx="3994881" cy="64402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1" name="矩形 30"/>
            <p:cNvSpPr/>
            <p:nvPr/>
          </p:nvSpPr>
          <p:spPr>
            <a:xfrm>
              <a:off x="7660901" y="1660106"/>
              <a:ext cx="2241974" cy="47666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2" name="组合 31"/>
          <p:cNvGrpSpPr/>
          <p:nvPr/>
        </p:nvGrpSpPr>
        <p:grpSpPr>
          <a:xfrm>
            <a:off x="1434370" y="4113630"/>
            <a:ext cx="3994881" cy="1116389"/>
            <a:chOff x="5907994" y="1660106"/>
            <a:chExt cx="3994881" cy="1116389"/>
          </a:xfrm>
        </p:grpSpPr>
        <p:sp>
          <p:nvSpPr>
            <p:cNvPr id="33" name="矩形 32"/>
            <p:cNvSpPr/>
            <p:nvPr/>
          </p:nvSpPr>
          <p:spPr>
            <a:xfrm>
              <a:off x="5907994" y="2093231"/>
              <a:ext cx="3994881"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4" name="矩形 33"/>
            <p:cNvSpPr/>
            <p:nvPr/>
          </p:nvSpPr>
          <p:spPr>
            <a:xfrm>
              <a:off x="7660901" y="1660106"/>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custDataLst>
      <p:tags r:id="rId1"/>
    </p:custDataLst>
    <p:extLst>
      <p:ext uri="{BB962C8B-B14F-4D97-AF65-F5344CB8AC3E}">
        <p14:creationId xmlns:p14="http://schemas.microsoft.com/office/powerpoint/2010/main" val="4119683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fltVal val="0"/>
                                          </p:val>
                                        </p:tav>
                                        <p:tav tm="100000">
                                          <p:val>
                                            <p:strVal val="#ppt_w"/>
                                          </p:val>
                                        </p:tav>
                                      </p:tavLst>
                                    </p:anim>
                                    <p:anim calcmode="lin" valueType="num">
                                      <p:cBhvr>
                                        <p:cTn id="13" dur="500" fill="hold"/>
                                        <p:tgtEl>
                                          <p:spTgt spid="2052"/>
                                        </p:tgtEl>
                                        <p:attrNameLst>
                                          <p:attrName>ppt_h</p:attrName>
                                        </p:attrNameLst>
                                      </p:cBhvr>
                                      <p:tavLst>
                                        <p:tav tm="0">
                                          <p:val>
                                            <p:fltVal val="0"/>
                                          </p:val>
                                        </p:tav>
                                        <p:tav tm="100000">
                                          <p:val>
                                            <p:strVal val="#ppt_h"/>
                                          </p:val>
                                        </p:tav>
                                      </p:tavLst>
                                    </p:anim>
                                    <p:animEffect transition="in" filter="fade">
                                      <p:cBhvr>
                                        <p:cTn id="14" dur="500"/>
                                        <p:tgtEl>
                                          <p:spTgt spid="20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53"/>
                                        </p:tgtEl>
                                        <p:attrNameLst>
                                          <p:attrName>style.visibility</p:attrName>
                                        </p:attrNameLst>
                                      </p:cBhvr>
                                      <p:to>
                                        <p:strVal val="visible"/>
                                      </p:to>
                                    </p:set>
                                    <p:anim calcmode="lin" valueType="num">
                                      <p:cBhvr>
                                        <p:cTn id="17" dur="500" fill="hold"/>
                                        <p:tgtEl>
                                          <p:spTgt spid="2053"/>
                                        </p:tgtEl>
                                        <p:attrNameLst>
                                          <p:attrName>ppt_w</p:attrName>
                                        </p:attrNameLst>
                                      </p:cBhvr>
                                      <p:tavLst>
                                        <p:tav tm="0">
                                          <p:val>
                                            <p:fltVal val="0"/>
                                          </p:val>
                                        </p:tav>
                                        <p:tav tm="100000">
                                          <p:val>
                                            <p:strVal val="#ppt_w"/>
                                          </p:val>
                                        </p:tav>
                                      </p:tavLst>
                                    </p:anim>
                                    <p:anim calcmode="lin" valueType="num">
                                      <p:cBhvr>
                                        <p:cTn id="18" dur="500" fill="hold"/>
                                        <p:tgtEl>
                                          <p:spTgt spid="2053"/>
                                        </p:tgtEl>
                                        <p:attrNameLst>
                                          <p:attrName>ppt_h</p:attrName>
                                        </p:attrNameLst>
                                      </p:cBhvr>
                                      <p:tavLst>
                                        <p:tav tm="0">
                                          <p:val>
                                            <p:fltVal val="0"/>
                                          </p:val>
                                        </p:tav>
                                        <p:tav tm="100000">
                                          <p:val>
                                            <p:strVal val="#ppt_h"/>
                                          </p:val>
                                        </p:tav>
                                      </p:tavLst>
                                    </p:anim>
                                    <p:animEffect transition="in" filter="fade">
                                      <p:cBhvr>
                                        <p:cTn id="19" dur="500"/>
                                        <p:tgtEl>
                                          <p:spTgt spid="205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55"/>
                                        </p:tgtEl>
                                        <p:attrNameLst>
                                          <p:attrName>style.visibility</p:attrName>
                                        </p:attrNameLst>
                                      </p:cBhvr>
                                      <p:to>
                                        <p:strVal val="visible"/>
                                      </p:to>
                                    </p:set>
                                    <p:anim calcmode="lin" valueType="num">
                                      <p:cBhvr>
                                        <p:cTn id="22" dur="500" fill="hold"/>
                                        <p:tgtEl>
                                          <p:spTgt spid="2055"/>
                                        </p:tgtEl>
                                        <p:attrNameLst>
                                          <p:attrName>ppt_w</p:attrName>
                                        </p:attrNameLst>
                                      </p:cBhvr>
                                      <p:tavLst>
                                        <p:tav tm="0">
                                          <p:val>
                                            <p:fltVal val="0"/>
                                          </p:val>
                                        </p:tav>
                                        <p:tav tm="100000">
                                          <p:val>
                                            <p:strVal val="#ppt_w"/>
                                          </p:val>
                                        </p:tav>
                                      </p:tavLst>
                                    </p:anim>
                                    <p:anim calcmode="lin" valueType="num">
                                      <p:cBhvr>
                                        <p:cTn id="23" dur="500" fill="hold"/>
                                        <p:tgtEl>
                                          <p:spTgt spid="2055"/>
                                        </p:tgtEl>
                                        <p:attrNameLst>
                                          <p:attrName>ppt_h</p:attrName>
                                        </p:attrNameLst>
                                      </p:cBhvr>
                                      <p:tavLst>
                                        <p:tav tm="0">
                                          <p:val>
                                            <p:fltVal val="0"/>
                                          </p:val>
                                        </p:tav>
                                        <p:tav tm="100000">
                                          <p:val>
                                            <p:strVal val="#ppt_h"/>
                                          </p:val>
                                        </p:tav>
                                      </p:tavLst>
                                    </p:anim>
                                    <p:animEffect transition="in" filter="fade">
                                      <p:cBhvr>
                                        <p:cTn id="24" dur="500"/>
                                        <p:tgtEl>
                                          <p:spTgt spid="205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56"/>
                                        </p:tgtEl>
                                        <p:attrNameLst>
                                          <p:attrName>style.visibility</p:attrName>
                                        </p:attrNameLst>
                                      </p:cBhvr>
                                      <p:to>
                                        <p:strVal val="visible"/>
                                      </p:to>
                                    </p:set>
                                    <p:anim calcmode="lin" valueType="num">
                                      <p:cBhvr>
                                        <p:cTn id="27" dur="500" fill="hold"/>
                                        <p:tgtEl>
                                          <p:spTgt spid="2056"/>
                                        </p:tgtEl>
                                        <p:attrNameLst>
                                          <p:attrName>ppt_w</p:attrName>
                                        </p:attrNameLst>
                                      </p:cBhvr>
                                      <p:tavLst>
                                        <p:tav tm="0">
                                          <p:val>
                                            <p:fltVal val="0"/>
                                          </p:val>
                                        </p:tav>
                                        <p:tav tm="100000">
                                          <p:val>
                                            <p:strVal val="#ppt_w"/>
                                          </p:val>
                                        </p:tav>
                                      </p:tavLst>
                                    </p:anim>
                                    <p:anim calcmode="lin" valueType="num">
                                      <p:cBhvr>
                                        <p:cTn id="28" dur="500" fill="hold"/>
                                        <p:tgtEl>
                                          <p:spTgt spid="2056"/>
                                        </p:tgtEl>
                                        <p:attrNameLst>
                                          <p:attrName>ppt_h</p:attrName>
                                        </p:attrNameLst>
                                      </p:cBhvr>
                                      <p:tavLst>
                                        <p:tav tm="0">
                                          <p:val>
                                            <p:fltVal val="0"/>
                                          </p:val>
                                        </p:tav>
                                        <p:tav tm="100000">
                                          <p:val>
                                            <p:strVal val="#ppt_h"/>
                                          </p:val>
                                        </p:tav>
                                      </p:tavLst>
                                    </p:anim>
                                    <p:animEffect transition="in" filter="fade">
                                      <p:cBhvr>
                                        <p:cTn id="29" dur="500"/>
                                        <p:tgtEl>
                                          <p:spTgt spid="205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057"/>
                                        </p:tgtEl>
                                        <p:attrNameLst>
                                          <p:attrName>style.visibility</p:attrName>
                                        </p:attrNameLst>
                                      </p:cBhvr>
                                      <p:to>
                                        <p:strVal val="visible"/>
                                      </p:to>
                                    </p:set>
                                    <p:anim calcmode="lin" valueType="num">
                                      <p:cBhvr>
                                        <p:cTn id="32" dur="500" fill="hold"/>
                                        <p:tgtEl>
                                          <p:spTgt spid="2057"/>
                                        </p:tgtEl>
                                        <p:attrNameLst>
                                          <p:attrName>ppt_w</p:attrName>
                                        </p:attrNameLst>
                                      </p:cBhvr>
                                      <p:tavLst>
                                        <p:tav tm="0">
                                          <p:val>
                                            <p:fltVal val="0"/>
                                          </p:val>
                                        </p:tav>
                                        <p:tav tm="100000">
                                          <p:val>
                                            <p:strVal val="#ppt_w"/>
                                          </p:val>
                                        </p:tav>
                                      </p:tavLst>
                                    </p:anim>
                                    <p:anim calcmode="lin" valueType="num">
                                      <p:cBhvr>
                                        <p:cTn id="33" dur="500" fill="hold"/>
                                        <p:tgtEl>
                                          <p:spTgt spid="2057"/>
                                        </p:tgtEl>
                                        <p:attrNameLst>
                                          <p:attrName>ppt_h</p:attrName>
                                        </p:attrNameLst>
                                      </p:cBhvr>
                                      <p:tavLst>
                                        <p:tav tm="0">
                                          <p:val>
                                            <p:fltVal val="0"/>
                                          </p:val>
                                        </p:tav>
                                        <p:tav tm="100000">
                                          <p:val>
                                            <p:strVal val="#ppt_h"/>
                                          </p:val>
                                        </p:tav>
                                      </p:tavLst>
                                    </p:anim>
                                    <p:animEffect transition="in" filter="fade">
                                      <p:cBhvr>
                                        <p:cTn id="34" dur="500"/>
                                        <p:tgtEl>
                                          <p:spTgt spid="205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4043"/>
                                        </p:tgtEl>
                                        <p:attrNameLst>
                                          <p:attrName>style.visibility</p:attrName>
                                        </p:attrNameLst>
                                      </p:cBhvr>
                                      <p:to>
                                        <p:strVal val="visible"/>
                                      </p:to>
                                    </p:set>
                                    <p:anim calcmode="lin" valueType="num">
                                      <p:cBhvr>
                                        <p:cTn id="37" dur="500" fill="hold"/>
                                        <p:tgtEl>
                                          <p:spTgt spid="44043"/>
                                        </p:tgtEl>
                                        <p:attrNameLst>
                                          <p:attrName>ppt_w</p:attrName>
                                        </p:attrNameLst>
                                      </p:cBhvr>
                                      <p:tavLst>
                                        <p:tav tm="0">
                                          <p:val>
                                            <p:fltVal val="0"/>
                                          </p:val>
                                        </p:tav>
                                        <p:tav tm="100000">
                                          <p:val>
                                            <p:strVal val="#ppt_w"/>
                                          </p:val>
                                        </p:tav>
                                      </p:tavLst>
                                    </p:anim>
                                    <p:anim calcmode="lin" valueType="num">
                                      <p:cBhvr>
                                        <p:cTn id="38" dur="500" fill="hold"/>
                                        <p:tgtEl>
                                          <p:spTgt spid="44043"/>
                                        </p:tgtEl>
                                        <p:attrNameLst>
                                          <p:attrName>ppt_h</p:attrName>
                                        </p:attrNameLst>
                                      </p:cBhvr>
                                      <p:tavLst>
                                        <p:tav tm="0">
                                          <p:val>
                                            <p:fltVal val="0"/>
                                          </p:val>
                                        </p:tav>
                                        <p:tav tm="100000">
                                          <p:val>
                                            <p:strVal val="#ppt_h"/>
                                          </p:val>
                                        </p:tav>
                                      </p:tavLst>
                                    </p:anim>
                                    <p:animEffect transition="in" filter="fade">
                                      <p:cBhvr>
                                        <p:cTn id="39" dur="500"/>
                                        <p:tgtEl>
                                          <p:spTgt spid="440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060"/>
                                        </p:tgtEl>
                                        <p:attrNameLst>
                                          <p:attrName>style.visibility</p:attrName>
                                        </p:attrNameLst>
                                      </p:cBhvr>
                                      <p:to>
                                        <p:strVal val="visible"/>
                                      </p:to>
                                    </p:set>
                                    <p:anim calcmode="lin" valueType="num">
                                      <p:cBhvr>
                                        <p:cTn id="42" dur="500" fill="hold"/>
                                        <p:tgtEl>
                                          <p:spTgt spid="2060"/>
                                        </p:tgtEl>
                                        <p:attrNameLst>
                                          <p:attrName>ppt_w</p:attrName>
                                        </p:attrNameLst>
                                      </p:cBhvr>
                                      <p:tavLst>
                                        <p:tav tm="0">
                                          <p:val>
                                            <p:fltVal val="0"/>
                                          </p:val>
                                        </p:tav>
                                        <p:tav tm="100000">
                                          <p:val>
                                            <p:strVal val="#ppt_w"/>
                                          </p:val>
                                        </p:tav>
                                      </p:tavLst>
                                    </p:anim>
                                    <p:anim calcmode="lin" valueType="num">
                                      <p:cBhvr>
                                        <p:cTn id="43" dur="500" fill="hold"/>
                                        <p:tgtEl>
                                          <p:spTgt spid="2060"/>
                                        </p:tgtEl>
                                        <p:attrNameLst>
                                          <p:attrName>ppt_h</p:attrName>
                                        </p:attrNameLst>
                                      </p:cBhvr>
                                      <p:tavLst>
                                        <p:tav tm="0">
                                          <p:val>
                                            <p:fltVal val="0"/>
                                          </p:val>
                                        </p:tav>
                                        <p:tav tm="100000">
                                          <p:val>
                                            <p:strVal val="#ppt_h"/>
                                          </p:val>
                                        </p:tav>
                                      </p:tavLst>
                                    </p:anim>
                                    <p:animEffect transition="in" filter="fade">
                                      <p:cBhvr>
                                        <p:cTn id="44" dur="500"/>
                                        <p:tgtEl>
                                          <p:spTgt spid="206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061"/>
                                        </p:tgtEl>
                                        <p:attrNameLst>
                                          <p:attrName>style.visibility</p:attrName>
                                        </p:attrNameLst>
                                      </p:cBhvr>
                                      <p:to>
                                        <p:strVal val="visible"/>
                                      </p:to>
                                    </p:set>
                                    <p:anim calcmode="lin" valueType="num">
                                      <p:cBhvr>
                                        <p:cTn id="47" dur="500" fill="hold"/>
                                        <p:tgtEl>
                                          <p:spTgt spid="2061"/>
                                        </p:tgtEl>
                                        <p:attrNameLst>
                                          <p:attrName>ppt_w</p:attrName>
                                        </p:attrNameLst>
                                      </p:cBhvr>
                                      <p:tavLst>
                                        <p:tav tm="0">
                                          <p:val>
                                            <p:fltVal val="0"/>
                                          </p:val>
                                        </p:tav>
                                        <p:tav tm="100000">
                                          <p:val>
                                            <p:strVal val="#ppt_w"/>
                                          </p:val>
                                        </p:tav>
                                      </p:tavLst>
                                    </p:anim>
                                    <p:anim calcmode="lin" valueType="num">
                                      <p:cBhvr>
                                        <p:cTn id="48" dur="500" fill="hold"/>
                                        <p:tgtEl>
                                          <p:spTgt spid="2061"/>
                                        </p:tgtEl>
                                        <p:attrNameLst>
                                          <p:attrName>ppt_h</p:attrName>
                                        </p:attrNameLst>
                                      </p:cBhvr>
                                      <p:tavLst>
                                        <p:tav tm="0">
                                          <p:val>
                                            <p:fltVal val="0"/>
                                          </p:val>
                                        </p:tav>
                                        <p:tav tm="100000">
                                          <p:val>
                                            <p:strVal val="#ppt_h"/>
                                          </p:val>
                                        </p:tav>
                                      </p:tavLst>
                                    </p:anim>
                                    <p:animEffect transition="in" filter="fade">
                                      <p:cBhvr>
                                        <p:cTn id="49" dur="500"/>
                                        <p:tgtEl>
                                          <p:spTgt spid="206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047"/>
                                        </p:tgtEl>
                                        <p:attrNameLst>
                                          <p:attrName>style.visibility</p:attrName>
                                        </p:attrNameLst>
                                      </p:cBhvr>
                                      <p:to>
                                        <p:strVal val="visible"/>
                                      </p:to>
                                    </p:set>
                                    <p:anim calcmode="lin" valueType="num">
                                      <p:cBhvr>
                                        <p:cTn id="52" dur="500" fill="hold"/>
                                        <p:tgtEl>
                                          <p:spTgt spid="44047"/>
                                        </p:tgtEl>
                                        <p:attrNameLst>
                                          <p:attrName>ppt_w</p:attrName>
                                        </p:attrNameLst>
                                      </p:cBhvr>
                                      <p:tavLst>
                                        <p:tav tm="0">
                                          <p:val>
                                            <p:fltVal val="0"/>
                                          </p:val>
                                        </p:tav>
                                        <p:tav tm="100000">
                                          <p:val>
                                            <p:strVal val="#ppt_w"/>
                                          </p:val>
                                        </p:tav>
                                      </p:tavLst>
                                    </p:anim>
                                    <p:anim calcmode="lin" valueType="num">
                                      <p:cBhvr>
                                        <p:cTn id="53" dur="500" fill="hold"/>
                                        <p:tgtEl>
                                          <p:spTgt spid="44047"/>
                                        </p:tgtEl>
                                        <p:attrNameLst>
                                          <p:attrName>ppt_h</p:attrName>
                                        </p:attrNameLst>
                                      </p:cBhvr>
                                      <p:tavLst>
                                        <p:tav tm="0">
                                          <p:val>
                                            <p:fltVal val="0"/>
                                          </p:val>
                                        </p:tav>
                                        <p:tav tm="100000">
                                          <p:val>
                                            <p:strVal val="#ppt_h"/>
                                          </p:val>
                                        </p:tav>
                                      </p:tavLst>
                                    </p:anim>
                                    <p:animEffect transition="in" filter="fade">
                                      <p:cBhvr>
                                        <p:cTn id="54" dur="500"/>
                                        <p:tgtEl>
                                          <p:spTgt spid="4404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064"/>
                                        </p:tgtEl>
                                        <p:attrNameLst>
                                          <p:attrName>style.visibility</p:attrName>
                                        </p:attrNameLst>
                                      </p:cBhvr>
                                      <p:to>
                                        <p:strVal val="visible"/>
                                      </p:to>
                                    </p:set>
                                    <p:anim calcmode="lin" valueType="num">
                                      <p:cBhvr>
                                        <p:cTn id="57" dur="500" fill="hold"/>
                                        <p:tgtEl>
                                          <p:spTgt spid="2064"/>
                                        </p:tgtEl>
                                        <p:attrNameLst>
                                          <p:attrName>ppt_w</p:attrName>
                                        </p:attrNameLst>
                                      </p:cBhvr>
                                      <p:tavLst>
                                        <p:tav tm="0">
                                          <p:val>
                                            <p:fltVal val="0"/>
                                          </p:val>
                                        </p:tav>
                                        <p:tav tm="100000">
                                          <p:val>
                                            <p:strVal val="#ppt_w"/>
                                          </p:val>
                                        </p:tav>
                                      </p:tavLst>
                                    </p:anim>
                                    <p:anim calcmode="lin" valueType="num">
                                      <p:cBhvr>
                                        <p:cTn id="58" dur="500" fill="hold"/>
                                        <p:tgtEl>
                                          <p:spTgt spid="2064"/>
                                        </p:tgtEl>
                                        <p:attrNameLst>
                                          <p:attrName>ppt_h</p:attrName>
                                        </p:attrNameLst>
                                      </p:cBhvr>
                                      <p:tavLst>
                                        <p:tav tm="0">
                                          <p:val>
                                            <p:fltVal val="0"/>
                                          </p:val>
                                        </p:tav>
                                        <p:tav tm="100000">
                                          <p:val>
                                            <p:strVal val="#ppt_h"/>
                                          </p:val>
                                        </p:tav>
                                      </p:tavLst>
                                    </p:anim>
                                    <p:animEffect transition="in" filter="fade">
                                      <p:cBhvr>
                                        <p:cTn id="59" dur="500"/>
                                        <p:tgtEl>
                                          <p:spTgt spid="206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065"/>
                                        </p:tgtEl>
                                        <p:attrNameLst>
                                          <p:attrName>style.visibility</p:attrName>
                                        </p:attrNameLst>
                                      </p:cBhvr>
                                      <p:to>
                                        <p:strVal val="visible"/>
                                      </p:to>
                                    </p:set>
                                    <p:anim calcmode="lin" valueType="num">
                                      <p:cBhvr>
                                        <p:cTn id="62" dur="500" fill="hold"/>
                                        <p:tgtEl>
                                          <p:spTgt spid="2065"/>
                                        </p:tgtEl>
                                        <p:attrNameLst>
                                          <p:attrName>ppt_w</p:attrName>
                                        </p:attrNameLst>
                                      </p:cBhvr>
                                      <p:tavLst>
                                        <p:tav tm="0">
                                          <p:val>
                                            <p:fltVal val="0"/>
                                          </p:val>
                                        </p:tav>
                                        <p:tav tm="100000">
                                          <p:val>
                                            <p:strVal val="#ppt_w"/>
                                          </p:val>
                                        </p:tav>
                                      </p:tavLst>
                                    </p:anim>
                                    <p:anim calcmode="lin" valueType="num">
                                      <p:cBhvr>
                                        <p:cTn id="63" dur="500" fill="hold"/>
                                        <p:tgtEl>
                                          <p:spTgt spid="2065"/>
                                        </p:tgtEl>
                                        <p:attrNameLst>
                                          <p:attrName>ppt_h</p:attrName>
                                        </p:attrNameLst>
                                      </p:cBhvr>
                                      <p:tavLst>
                                        <p:tav tm="0">
                                          <p:val>
                                            <p:fltVal val="0"/>
                                          </p:val>
                                        </p:tav>
                                        <p:tav tm="100000">
                                          <p:val>
                                            <p:strVal val="#ppt_h"/>
                                          </p:val>
                                        </p:tav>
                                      </p:tavLst>
                                    </p:anim>
                                    <p:animEffect transition="in" filter="fade">
                                      <p:cBhvr>
                                        <p:cTn id="64" dur="500"/>
                                        <p:tgtEl>
                                          <p:spTgt spid="2065"/>
                                        </p:tgtEl>
                                      </p:cBhvr>
                                    </p:animEffect>
                                  </p:childTnLst>
                                </p:cTn>
                              </p:par>
                            </p:childTnLst>
                          </p:cTn>
                        </p:par>
                        <p:par>
                          <p:cTn id="65" fill="hold">
                            <p:stCondLst>
                              <p:cond delay="500"/>
                            </p:stCondLst>
                            <p:childTnLst>
                              <p:par>
                                <p:cTn id="66" presetID="2" presetClass="entr" presetSubtype="2"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500" fill="hold"/>
                                        <p:tgtEl>
                                          <p:spTgt spid="23"/>
                                        </p:tgtEl>
                                        <p:attrNameLst>
                                          <p:attrName>ppt_x</p:attrName>
                                        </p:attrNameLst>
                                      </p:cBhvr>
                                      <p:tavLst>
                                        <p:tav tm="0">
                                          <p:val>
                                            <p:strVal val="1+#ppt_w/2"/>
                                          </p:val>
                                        </p:tav>
                                        <p:tav tm="100000">
                                          <p:val>
                                            <p:strVal val="#ppt_x"/>
                                          </p:val>
                                        </p:tav>
                                      </p:tavLst>
                                    </p:anim>
                                    <p:anim calcmode="lin" valueType="num">
                                      <p:cBhvr additive="base">
                                        <p:cTn id="69" dur="500" fill="hold"/>
                                        <p:tgtEl>
                                          <p:spTgt spid="23"/>
                                        </p:tgtEl>
                                        <p:attrNameLst>
                                          <p:attrName>ppt_y</p:attrName>
                                        </p:attrNameLst>
                                      </p:cBhvr>
                                      <p:tavLst>
                                        <p:tav tm="0">
                                          <p:val>
                                            <p:strVal val="#ppt_y"/>
                                          </p:val>
                                        </p:tav>
                                        <p:tav tm="100000">
                                          <p:val>
                                            <p:strVal val="#ppt_y"/>
                                          </p:val>
                                        </p:tav>
                                      </p:tavLst>
                                    </p:anim>
                                  </p:childTnLst>
                                </p:cTn>
                              </p:par>
                            </p:childTnLst>
                          </p:cTn>
                        </p:par>
                        <p:par>
                          <p:cTn id="70" fill="hold">
                            <p:stCondLst>
                              <p:cond delay="1000"/>
                            </p:stCondLst>
                            <p:childTnLst>
                              <p:par>
                                <p:cTn id="71" presetID="2" presetClass="entr" presetSubtype="8"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0-#ppt_w/2"/>
                                          </p:val>
                                        </p:tav>
                                        <p:tav tm="100000">
                                          <p:val>
                                            <p:strVal val="#ppt_x"/>
                                          </p:val>
                                        </p:tav>
                                      </p:tavLst>
                                    </p:anim>
                                    <p:anim calcmode="lin" valueType="num">
                                      <p:cBhvr additive="base">
                                        <p:cTn id="74" dur="500" fill="hold"/>
                                        <p:tgtEl>
                                          <p:spTgt spid="29"/>
                                        </p:tgtEl>
                                        <p:attrNameLst>
                                          <p:attrName>ppt_y</p:attrName>
                                        </p:attrNameLst>
                                      </p:cBhvr>
                                      <p:tavLst>
                                        <p:tav tm="0">
                                          <p:val>
                                            <p:strVal val="#ppt_y"/>
                                          </p:val>
                                        </p:tav>
                                        <p:tav tm="100000">
                                          <p:val>
                                            <p:strVal val="#ppt_y"/>
                                          </p:val>
                                        </p:tav>
                                      </p:tavLst>
                                    </p:anim>
                                  </p:childTnLst>
                                </p:cTn>
                              </p:par>
                            </p:childTnLst>
                          </p:cTn>
                        </p:par>
                        <p:par>
                          <p:cTn id="75" fill="hold">
                            <p:stCondLst>
                              <p:cond delay="1500"/>
                            </p:stCondLst>
                            <p:childTnLst>
                              <p:par>
                                <p:cTn id="76" presetID="2" presetClass="entr" presetSubtype="2"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500" fill="hold"/>
                                        <p:tgtEl>
                                          <p:spTgt spid="26"/>
                                        </p:tgtEl>
                                        <p:attrNameLst>
                                          <p:attrName>ppt_x</p:attrName>
                                        </p:attrNameLst>
                                      </p:cBhvr>
                                      <p:tavLst>
                                        <p:tav tm="0">
                                          <p:val>
                                            <p:strVal val="1+#ppt_w/2"/>
                                          </p:val>
                                        </p:tav>
                                        <p:tav tm="100000">
                                          <p:val>
                                            <p:strVal val="#ppt_x"/>
                                          </p:val>
                                        </p:tav>
                                      </p:tavLst>
                                    </p:anim>
                                    <p:anim calcmode="lin" valueType="num">
                                      <p:cBhvr additive="base">
                                        <p:cTn id="79" dur="500" fill="hold"/>
                                        <p:tgtEl>
                                          <p:spTgt spid="26"/>
                                        </p:tgtEl>
                                        <p:attrNameLst>
                                          <p:attrName>ppt_y</p:attrName>
                                        </p:attrNameLst>
                                      </p:cBhvr>
                                      <p:tavLst>
                                        <p:tav tm="0">
                                          <p:val>
                                            <p:strVal val="#ppt_y"/>
                                          </p:val>
                                        </p:tav>
                                        <p:tav tm="100000">
                                          <p:val>
                                            <p:strVal val="#ppt_y"/>
                                          </p:val>
                                        </p:tav>
                                      </p:tavLst>
                                    </p:anim>
                                  </p:childTnLst>
                                </p:cTn>
                              </p:par>
                            </p:childTnLst>
                          </p:cTn>
                        </p:par>
                        <p:par>
                          <p:cTn id="80" fill="hold">
                            <p:stCondLst>
                              <p:cond delay="2000"/>
                            </p:stCondLst>
                            <p:childTnLst>
                              <p:par>
                                <p:cTn id="81" presetID="2" presetClass="entr" presetSubtype="8"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additive="base">
                                        <p:cTn id="83" dur="500" fill="hold"/>
                                        <p:tgtEl>
                                          <p:spTgt spid="32"/>
                                        </p:tgtEl>
                                        <p:attrNameLst>
                                          <p:attrName>ppt_x</p:attrName>
                                        </p:attrNameLst>
                                      </p:cBhvr>
                                      <p:tavLst>
                                        <p:tav tm="0">
                                          <p:val>
                                            <p:strVal val="0-#ppt_w/2"/>
                                          </p:val>
                                        </p:tav>
                                        <p:tav tm="100000">
                                          <p:val>
                                            <p:strVal val="#ppt_x"/>
                                          </p:val>
                                        </p:tav>
                                      </p:tavLst>
                                    </p:anim>
                                    <p:anim calcmode="lin" valueType="num">
                                      <p:cBhvr additive="base">
                                        <p:cTn id="8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2" grpId="0" animBg="1"/>
      <p:bldP spid="2053" grpId="0"/>
      <p:bldP spid="2055" grpId="0" animBg="1"/>
      <p:bldP spid="2056" grpId="0" animBg="1"/>
      <p:bldP spid="2057" grpId="0"/>
      <p:bldP spid="44043" grpId="0" animBg="1"/>
      <p:bldP spid="2060" grpId="0" animBg="1"/>
      <p:bldP spid="2061" grpId="0"/>
      <p:bldP spid="44047" grpId="0" animBg="1"/>
      <p:bldP spid="2064" grpId="0" animBg="1"/>
      <p:bldP spid="20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3395664" y="22494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2"/>
            </p:custDataLst>
          </p:nvPr>
        </p:nvCxnSpPr>
        <p:spPr>
          <a:xfrm>
            <a:off x="3395664" y="41798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3395663" y="2484439"/>
            <a:ext cx="1814512" cy="1462087"/>
          </a:xfrm>
          <a:prstGeom prst="rect">
            <a:avLst/>
          </a:prstGeom>
          <a:noFill/>
        </p:spPr>
        <p:txBody>
          <a:bodyPr lIns="0" tIns="0" rIns="0" bIns="0" anchor="ctr"/>
          <a:lstStyle>
            <a:defPPr>
              <a:defRPr lang="zh-CN"/>
            </a:defPPr>
            <a:lvl1pPr algn="ctr">
              <a:defRPr sz="9600" b="1" spc="-500">
                <a:solidFill>
                  <a:srgbClr val="005C95"/>
                </a:solidFill>
                <a:latin typeface="Arial" panose="020B0604020202020204" pitchFamily="34" charset="0"/>
                <a:ea typeface="微软雅黑" panose="020B0503020204020204" pitchFamily="34" charset="-122"/>
              </a:defRPr>
            </a:lvl1pPr>
          </a:lstStyle>
          <a:p>
            <a:r>
              <a:rPr lang="en-US" altLang="zh-CN" dirty="0"/>
              <a:t>02</a:t>
            </a:r>
            <a:endParaRPr lang="zh-CN" altLang="en-US" dirty="0"/>
          </a:p>
        </p:txBody>
      </p:sp>
      <p:sp>
        <p:nvSpPr>
          <p:cNvPr id="5" name="文本框 8"/>
          <p:cNvSpPr txBox="1">
            <a:spLocks noChangeArrowheads="1"/>
          </p:cNvSpPr>
          <p:nvPr>
            <p:custDataLst>
              <p:tags r:id="rId4"/>
            </p:custDataLst>
          </p:nvPr>
        </p:nvSpPr>
        <p:spPr bwMode="auto">
          <a:xfrm>
            <a:off x="5222875" y="2883694"/>
            <a:ext cx="3438525" cy="6635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defRPr sz="2400" b="1">
                <a:solidFill>
                  <a:schemeClr val="tx1">
                    <a:lumMod val="65000"/>
                    <a:lumOff val="35000"/>
                  </a:schemeClr>
                </a:solidFill>
                <a:cs typeface="Arial" panose="020B0604020202020204" pitchFamily="34" charset="0"/>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t>标题文字添加此处</a:t>
            </a:r>
          </a:p>
        </p:txBody>
      </p:sp>
    </p:spTree>
    <p:extLst>
      <p:ext uri="{BB962C8B-B14F-4D97-AF65-F5344CB8AC3E}">
        <p14:creationId xmlns:p14="http://schemas.microsoft.com/office/powerpoint/2010/main" val="4174158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ppt_x</p:attrName>
                                        </p:attrNameLst>
                                      </p:cBhvr>
                                      <p:tavLst>
                                        <p:tav tm="0">
                                          <p:val>
                                            <p:strVal val="#ppt_x-#ppt_w*1.125000"/>
                                          </p:val>
                                        </p:tav>
                                        <p:tav tm="100000">
                                          <p:val>
                                            <p:strVal val="#ppt_x"/>
                                          </p:val>
                                        </p:tav>
                                      </p:tavLst>
                                    </p:anim>
                                    <p:animEffect transition="in" filter="wipe(righ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2.pptx"/>
</p:tagLst>
</file>

<file path=ppt/tags/tag10.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燕尾形 72"/>
</p:tagLst>
</file>

<file path=ppt/tags/tag100.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5"/>
</p:tagLst>
</file>

<file path=ppt/tags/tag101.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7"/>
</p:tagLst>
</file>

<file path=ppt/tags/tag102.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9"/>
</p:tagLst>
</file>

<file path=ppt/tags/tag103.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1"/>
</p:tagLst>
</file>

<file path=ppt/tags/tag104.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2"/>
</p:tagLst>
</file>

<file path=ppt/tags/tag105.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3"/>
</p:tagLst>
</file>

<file path=ppt/tags/tag106.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4"/>
</p:tagLst>
</file>

<file path=ppt/tags/tag107.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5"/>
</p:tagLst>
</file>

<file path=ppt/tags/tag108.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4"/>
</p:tagLst>
</file>

<file path=ppt/tags/tag109.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5"/>
</p:tagLst>
</file>

<file path=ppt/tags/tag11.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TextBox 67"/>
</p:tagLst>
</file>

<file path=ppt/tags/tag110.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6"/>
</p:tagLst>
</file>

<file path=ppt/tags/tag11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70618180425"/>
  <p:tag name="MH_LIBRARY" val="GRAPHIC"/>
</p:tagLst>
</file>

<file path=ppt/tags/tag112.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3"/>
</p:tagLst>
</file>

<file path=ppt/tags/tag115.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4"/>
</p:tagLst>
</file>

<file path=ppt/tags/tag116.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5"/>
</p:tagLst>
</file>

<file path=ppt/tags/tag117.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6"/>
</p:tagLst>
</file>

<file path=ppt/tags/tag118.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7"/>
</p:tagLst>
</file>

<file path=ppt/tags/tag119.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文本框 65"/>
</p:tagLst>
</file>

<file path=ppt/tags/tag120.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9"/>
</p:tagLst>
</file>

<file path=ppt/tags/tag121.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10"/>
</p:tagLst>
</file>

<file path=ppt/tags/tag122.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11"/>
</p:tagLst>
</file>

<file path=ppt/tags/tag123.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12"/>
</p:tagLst>
</file>

<file path=ppt/tags/tag124.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5"/>
</p:tagLst>
</file>

<file path=ppt/tags/tag125.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6"/>
</p:tagLst>
</file>

<file path=ppt/tags/tag126.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TextBox 7"/>
</p:tagLst>
</file>

<file path=ppt/tags/tag127.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文本框 8"/>
</p:tagLst>
</file>

<file path=ppt/tags/tag12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209"/>
  <p:tag name="MH_LIBRARY" val="GRAPHIC"/>
</p:tagLst>
</file>

<file path=ppt/tags/tag129.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Straight Connector 66"/>
</p:tagLst>
</file>

<file path=ppt/tags/tag130.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6"/>
</p:tagLst>
</file>

<file path=ppt/tags/tag131.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2"/>
</p:tagLst>
</file>

<file path=ppt/tags/tag132.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6"/>
</p:tagLst>
</file>

<file path=ppt/tags/tag133.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9"/>
</p:tagLst>
</file>

<file path=ppt/tags/tag134.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SubTitle"/>
  <p:tag name="MH_ORDER" val="4"/>
</p:tagLst>
</file>

<file path=ppt/tags/tag135.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
</p:tagLst>
</file>

<file path=ppt/tags/tag136.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3"/>
</p:tagLst>
</file>

<file path=ppt/tags/tag137.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1"/>
</p:tagLst>
</file>

<file path=ppt/tags/tag138.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5"/>
</p:tagLst>
</file>

<file path=ppt/tags/tag139.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20"/>
</p:tagLst>
</file>

<file path=ppt/tags/tag14.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燕尾形 68"/>
</p:tagLst>
</file>

<file path=ppt/tags/tag140.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SubTitle"/>
  <p:tag name="MH_ORDER" val="2"/>
</p:tagLst>
</file>

<file path=ppt/tags/tag141.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5"/>
</p:tagLst>
</file>

<file path=ppt/tags/tag142.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8"/>
</p:tagLst>
</file>

<file path=ppt/tags/tag143.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0"/>
</p:tagLst>
</file>

<file path=ppt/tags/tag144.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4"/>
</p:tagLst>
</file>

<file path=ppt/tags/tag145.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8"/>
</p:tagLst>
</file>

<file path=ppt/tags/tag146.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SubTitle"/>
  <p:tag name="MH_ORDER" val="3"/>
</p:tagLst>
</file>

<file path=ppt/tags/tag147.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7"/>
</p:tagLst>
</file>

<file path=ppt/tags/tag149.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9"/>
</p:tagLst>
</file>

<file path=ppt/tags/tag15.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TextBox 63"/>
</p:tagLst>
</file>

<file path=ppt/tags/tag150.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3"/>
</p:tagLst>
</file>

<file path=ppt/tags/tag151.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7"/>
</p:tagLst>
</file>

<file path=ppt/tags/tag152.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SubTitle"/>
  <p:tag name="MH_ORDER" val="1"/>
</p:tagLst>
</file>

<file path=ppt/tags/tag15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116"/>
  <p:tag name="MH_LIBRARY" val="GRAPHIC"/>
</p:tagLst>
</file>

<file path=ppt/tags/tag154.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2"/>
</p:tagLst>
</file>

<file path=ppt/tags/tag156.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3"/>
</p:tagLst>
</file>

<file path=ppt/tags/tag157.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4"/>
</p:tagLst>
</file>

<file path=ppt/tags/tag158.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5"/>
</p:tagLst>
</file>

<file path=ppt/tags/tag159.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文本框 61"/>
</p:tagLst>
</file>

<file path=ppt/tags/tag160.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7"/>
</p:tagLst>
</file>

<file path=ppt/tags/tag161.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8"/>
</p:tagLst>
</file>

<file path=ppt/tags/tag162.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9"/>
</p:tagLst>
</file>

<file path=ppt/tags/tag163.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0"/>
</p:tagLst>
</file>

<file path=ppt/tags/tag164.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1"/>
</p:tagLst>
</file>

<file path=ppt/tags/tag165.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2"/>
</p:tagLst>
</file>

<file path=ppt/tags/tag166.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3"/>
</p:tagLst>
</file>

<file path=ppt/tags/tag167.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4"/>
</p:tagLst>
</file>

<file path=ppt/tags/tag168.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SubTitle"/>
  <p:tag name="MH_ORDER" val="2"/>
</p:tagLst>
</file>

<file path=ppt/tags/tag169.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Straight Connector 62"/>
</p:tagLst>
</file>

<file path=ppt/tags/tag170.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SubTitle"/>
  <p:tag name="MH_ORDER" val="1"/>
</p:tagLst>
</file>

<file path=ppt/tags/tag171.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SubTitle"/>
  <p:tag name="MH_ORDER" val="3"/>
</p:tagLst>
</file>

<file path=ppt/tags/tag17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139"/>
  <p:tag name="MH_LIBRARY" val="GRAPHIC"/>
</p:tagLst>
</file>

<file path=ppt/tags/tag173.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6"/>
</p:tagLst>
</file>

<file path=ppt/tags/tag174.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7"/>
</p:tagLst>
</file>

<file path=ppt/tags/tag175.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8"/>
</p:tagLst>
</file>

<file path=ppt/tags/tag176.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9"/>
</p:tagLst>
</file>

<file path=ppt/tags/tag177.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20"/>
</p:tagLst>
</file>

<file path=ppt/tags/tag178.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SubTitle"/>
  <p:tag name="MH_ORDER" val="2"/>
</p:tagLst>
</file>

<file path=ppt/tags/tag179.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1"/>
</p:tagLst>
</file>

<file path=ppt/tags/tag18.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燕尾形 64"/>
</p:tagLst>
</file>

<file path=ppt/tags/tag180.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2"/>
</p:tagLst>
</file>

<file path=ppt/tags/tag181.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3"/>
</p:tagLst>
</file>

<file path=ppt/tags/tag182.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4"/>
</p:tagLst>
</file>

<file path=ppt/tags/tag183.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5"/>
</p:tagLst>
</file>

<file path=ppt/tags/tag184.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SubTitle"/>
  <p:tag name="MH_ORDER" val="1"/>
</p:tagLst>
</file>

<file path=ppt/tags/tag185.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6"/>
</p:tagLst>
</file>

<file path=ppt/tags/tag186.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7"/>
</p:tagLst>
</file>

<file path=ppt/tags/tag187.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8"/>
</p:tagLst>
</file>

<file path=ppt/tags/tag188.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9"/>
</p:tagLst>
</file>

<file path=ppt/tags/tag189.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0"/>
</p:tagLst>
</file>

<file path=ppt/tags/tag19.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文本框 7"/>
</p:tagLst>
</file>

<file path=ppt/tags/tag190.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SubTitle"/>
  <p:tag name="MH_ORDER" val="4"/>
</p:tagLst>
</file>

<file path=ppt/tags/tag191.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
</p:tagLst>
</file>

<file path=ppt/tags/tag192.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2"/>
</p:tagLst>
</file>

<file path=ppt/tags/tag193.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3"/>
</p:tagLst>
</file>

<file path=ppt/tags/tag194.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4"/>
</p:tagLst>
</file>

<file path=ppt/tags/tag195.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5"/>
</p:tagLst>
</file>

<file path=ppt/tags/tag196.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SubTitle"/>
  <p:tag name="MH_ORDER" val="3"/>
</p:tagLst>
</file>

<file path=ppt/tags/tag19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
  <p:tag name="MH" val="20170618180259"/>
  <p:tag name="MH_LIBRARY" val="GRAPHIC"/>
</p:tagLst>
</file>

<file path=ppt/tags/tag198.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7"/>
</p:tagLst>
</file>

<file path=ppt/tags/tag199.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8"/>
</p:tagLst>
</file>

<file path=ppt/tags/tag2.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矩形 2"/>
</p:tagLst>
</file>

<file path=ppt/tags/tag20.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Straight Connector 8"/>
</p:tagLst>
</file>

<file path=ppt/tags/tag200.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9"/>
</p:tagLst>
</file>

<file path=ppt/tags/tag201.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SubTitle"/>
  <p:tag name="MH_ORDER" val="3"/>
</p:tagLst>
</file>

<file path=ppt/tags/tag202.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4"/>
</p:tagLst>
</file>

<file path=ppt/tags/tag203.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5"/>
</p:tagLst>
</file>

<file path=ppt/tags/tag204.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6"/>
</p:tagLst>
</file>

<file path=ppt/tags/tag205.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SubTitle"/>
  <p:tag name="MH_ORDER" val="2"/>
</p:tagLst>
</file>

<file path=ppt/tags/tag206.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1"/>
</p:tagLst>
</file>

<file path=ppt/tags/tag207.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2"/>
</p:tagLst>
</file>

<file path=ppt/tags/tag208.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3"/>
</p:tagLst>
</file>

<file path=ppt/tags/tag209.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TextBox 9"/>
</p:tagLst>
</file>

<file path=ppt/tags/tag210.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5"/>
</p:tagLst>
</file>

<file path=ppt/tags/tag211.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6"/>
</p:tagLst>
</file>

<file path=ppt/tags/tag212.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TextBox 7"/>
</p:tagLst>
</file>

<file path=ppt/tags/tag213.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文本框 8"/>
</p:tagLst>
</file>

<file path=ppt/tags/tag21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Desc"/>
  <p:tag name="MH" val="20170618175902"/>
  <p:tag name="MH_LIBRARY" val="GRAPHIC"/>
</p:tagLst>
</file>

<file path=ppt/tags/tag215.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5"/>
</p:tagLst>
</file>

<file path=ppt/tags/tag216.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6"/>
</p:tagLst>
</file>

<file path=ppt/tags/tag217.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SubTitle"/>
  <p:tag name="MH_ORDER" val="3"/>
</p:tagLst>
</file>

<file path=ppt/tags/tag218.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3"/>
</p:tagLst>
</file>

<file path=ppt/tags/tag219.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燕尾形 47"/>
</p:tagLst>
</file>

<file path=ppt/tags/tag220.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SubTitle"/>
  <p:tag name="MH_ORDER" val="2"/>
</p:tagLst>
</file>

<file path=ppt/tags/tag221.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1"/>
</p:tagLst>
</file>

<file path=ppt/tags/tag222.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2"/>
</p:tagLst>
</file>

<file path=ppt/tags/tag223.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SubTitle"/>
  <p:tag name="MH_ORDER" val="1"/>
</p:tagLst>
</file>

<file path=ppt/tags/tag22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618180249"/>
  <p:tag name="MH_LIBRARY" val="GRAPHIC"/>
</p:tagLst>
</file>

<file path=ppt/tags/tag225.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7"/>
</p:tagLst>
</file>

<file path=ppt/tags/tag226.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8"/>
</p:tagLst>
</file>

<file path=ppt/tags/tag227.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SubTitle"/>
  <p:tag name="MH_ORDER" val="4"/>
</p:tagLst>
</file>

<file path=ppt/tags/tag228.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5"/>
</p:tagLst>
</file>

<file path=ppt/tags/tag229.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6"/>
</p:tagLst>
</file>

<file path=ppt/tags/tag23.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5"/>
</p:tagLst>
</file>

<file path=ppt/tags/tag230.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SubTitle"/>
  <p:tag name="MH_ORDER" val="3"/>
</p:tagLst>
</file>

<file path=ppt/tags/tag231.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3"/>
</p:tagLst>
</file>

<file path=ppt/tags/tag232.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4"/>
</p:tagLst>
</file>

<file path=ppt/tags/tag233.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SubTitle"/>
  <p:tag name="MH_ORDER" val="2"/>
</p:tagLst>
</file>

<file path=ppt/tags/tag234.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1"/>
</p:tagLst>
</file>

<file path=ppt/tags/tag235.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2"/>
</p:tagLst>
</file>

<file path=ppt/tags/tag236.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SubTitle"/>
  <p:tag name="MH_ORDER" val="1"/>
</p:tagLst>
</file>

<file path=ppt/tags/tag23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618180306"/>
  <p:tag name="MH_LIBRARY" val="GRAPHIC"/>
</p:tagLst>
</file>

<file path=ppt/tags/tag238.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1"/>
</p:tagLst>
</file>

<file path=ppt/tags/tag239.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6"/>
</p:tagLst>
</file>

<file path=ppt/tags/tag240.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3"/>
</p:tagLst>
</file>

<file path=ppt/tags/tag241.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4"/>
</p:tagLst>
</file>

<file path=ppt/tags/tag242.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5"/>
</p:tagLst>
</file>

<file path=ppt/tags/tag243.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6"/>
</p:tagLst>
</file>

<file path=ppt/tags/tag244.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7"/>
</p:tagLst>
</file>

<file path=ppt/tags/tag245.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8"/>
</p:tagLst>
</file>

<file path=ppt/tags/tag246.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9"/>
</p:tagLst>
</file>

<file path=ppt/tags/tag247.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SubTitle"/>
  <p:tag name="MH_ORDER" val="3"/>
</p:tagLst>
</file>

<file path=ppt/tags/tag248.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SubTitle"/>
  <p:tag name="MH_ORDER" val="1"/>
</p:tagLst>
</file>

<file path=ppt/tags/tag249.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SubTitle"/>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TextBox 7"/>
</p:tagLst>
</file>

<file path=ppt/tags/tag250.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SubTitle"/>
  <p:tag name="MH_ORDER" val="2"/>
</p:tagLst>
</file>

<file path=ppt/tags/tag251.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5"/>
</p:tagLst>
</file>

<file path=ppt/tags/tag252.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6"/>
</p:tagLst>
</file>

<file path=ppt/tags/tag253.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TextBox 7"/>
</p:tagLst>
</file>

<file path=ppt/tags/tag254.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文本框 8"/>
</p:tagLst>
</file>

<file path=ppt/tags/tag25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444"/>
  <p:tag name="MH_LIBRARY" val="GRAPHIC"/>
</p:tagLst>
</file>

<file path=ppt/tags/tag256.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Other"/>
  <p:tag name="MH_ORDER" val="4"/>
</p:tagLst>
</file>

<file path=ppt/tags/tag257.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SubTitle"/>
  <p:tag name="MH_ORDER" val="4"/>
</p:tagLst>
</file>

<file path=ppt/tags/tag258.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Other"/>
  <p:tag name="MH_ORDER" val="3"/>
</p:tagLst>
</file>

<file path=ppt/tags/tag259.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SubTitle"/>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文本框 8"/>
</p:tagLst>
</file>

<file path=ppt/tags/tag260.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Other"/>
  <p:tag name="MH_ORDER" val="2"/>
</p:tagLst>
</file>

<file path=ppt/tags/tag261.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SubTitle"/>
  <p:tag name="MH_ORDER" val="2"/>
</p:tagLst>
</file>

<file path=ppt/tags/tag262.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Other"/>
  <p:tag name="MH_ORDER" val="1"/>
</p:tagLst>
</file>

<file path=ppt/tags/tag263.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SubTitle"/>
  <p:tag name="MH_ORDER" val="1"/>
</p:tagLst>
</file>

<file path=ppt/tags/tag26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
  <p:tag name="MH" val="20170618180356"/>
  <p:tag name="MH_LIBRARY" val="GRAPHIC"/>
</p:tagLst>
</file>

<file path=ppt/tags/tag265.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Other"/>
  <p:tag name="MH_ORDER" val="1"/>
</p:tagLst>
</file>

<file path=ppt/tags/tag266.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Other"/>
  <p:tag name="MH_ORDER" val="2"/>
</p:tagLst>
</file>

<file path=ppt/tags/tag267.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Other"/>
  <p:tag name="MH_ORDER" val="3"/>
</p:tagLst>
</file>

<file path=ppt/tags/tag268.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SubTitle"/>
  <p:tag name="MH_ORDER" val="1"/>
</p:tagLst>
</file>

<file path=ppt/tags/tag269.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056"/>
  <p:tag name="MH_LIBRARY" val="GRAPHIC"/>
</p:tagLst>
</file>

<file path=ppt/tags/tag270.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SubTitle"/>
  <p:tag name="MH_ORDER" val="3"/>
</p:tagLst>
</file>

<file path=ppt/tags/tag27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0618180239"/>
  <p:tag name="MH_LIBRARY" val="GRAPHIC"/>
</p:tagLst>
</file>

<file path=ppt/tags/tag272.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1"/>
</p:tagLst>
</file>

<file path=ppt/tags/tag273.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1"/>
</p:tagLst>
</file>

<file path=ppt/tags/tag274.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2"/>
</p:tagLst>
</file>

<file path=ppt/tags/tag275.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2"/>
</p:tagLst>
</file>

<file path=ppt/tags/tag276.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3"/>
</p:tagLst>
</file>

<file path=ppt/tags/tag277.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3"/>
</p:tagLst>
</file>

<file path=ppt/tags/tag278.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4"/>
</p:tagLst>
</file>

<file path=ppt/tags/tag279.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
</p:tagLst>
</file>

<file path=ppt/tags/tag280.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5"/>
</p:tagLst>
</file>

<file path=ppt/tags/tag281.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5"/>
</p:tagLst>
</file>

<file path=ppt/tags/tag282.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6"/>
</p:tagLst>
</file>

<file path=ppt/tags/tag283.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矩形 2"/>
</p:tagLst>
</file>

<file path=ppt/tags/tag30.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7"/>
</p:tagLst>
</file>

<file path=ppt/tags/tag35.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8"/>
</p:tagLst>
</file>

<file path=ppt/tags/tag36.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9"/>
</p:tagLst>
</file>

<file path=ppt/tags/tag37.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0"/>
</p:tagLst>
</file>

<file path=ppt/tags/tag38.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1"/>
</p:tagLst>
</file>

<file path=ppt/tags/tag39.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2"/>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4"/>
  <p:tag name="MH" val="20170618180318"/>
  <p:tag name="MH_LIBRARY" val="GRAPHIC"/>
</p:tagLst>
</file>

<file path=ppt/tags/tag40.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3"/>
</p:tagLst>
</file>

<file path=ppt/tags/tag41.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4"/>
</p:tagLst>
</file>

<file path=ppt/tags/tag42.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5"/>
</p:tagLst>
</file>

<file path=ppt/tags/tag43.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6"/>
</p:tagLst>
</file>

<file path=ppt/tags/tag44.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SubTitl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7"/>
</p:tagLst>
</file>

<file path=ppt/tags/tag46.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SubTitle"/>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8"/>
</p:tagLst>
</file>

<file path=ppt/tags/tag48.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SubTitle"/>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9"/>
</p:tagLst>
</file>

<file path=ppt/tags/tag5.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矩形 2"/>
</p:tagLst>
</file>

<file path=ppt/tags/tag50.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SubTitle"/>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20"/>
</p:tagLst>
</file>

<file path=ppt/tags/tag5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SubTitle"/>
  <p:tag name="MH" val="20170618180221"/>
  <p:tag name="MH_LIBRARY" val="GRAPHIC"/>
</p:tagLst>
</file>

<file path=ppt/tags/tag53.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2"/>
</p:tagLst>
</file>

<file path=ppt/tags/tag54.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6"/>
</p:tagLst>
</file>

<file path=ppt/tags/tag56.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3"/>
</p:tagLst>
</file>

<file path=ppt/tags/tag58.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Rectangle 73"/>
</p:tagLst>
</file>

<file path=ppt/tags/tag60.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3"/>
</p:tagLst>
</file>

<file path=ppt/tags/tag62.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5"/>
</p:tagLst>
</file>

<file path=ppt/tags/tag64.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6"/>
</p:tagLst>
</file>

<file path=ppt/tags/tag65.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7"/>
</p:tagLst>
</file>

<file path=ppt/tags/tag66.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8"/>
</p:tagLst>
</file>

<file path=ppt/tags/tag67.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9"/>
</p:tagLst>
</file>

<file path=ppt/tags/tag68.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0"/>
</p:tagLst>
</file>

<file path=ppt/tags/tag69.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1"/>
</p:tagLst>
</file>

<file path=ppt/tags/tag7.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文本框 69"/>
</p:tagLst>
</file>

<file path=ppt/tags/tag70.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2"/>
</p:tagLst>
</file>

<file path=ppt/tags/tag71.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3"/>
</p:tagLst>
</file>

<file path=ppt/tags/tag72.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4"/>
</p:tagLst>
</file>

<file path=ppt/tags/tag7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75928"/>
  <p:tag name="MH_LIBRARY" val="GRAPHIC"/>
</p:tagLst>
</file>

<file path=ppt/tags/tag74.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4"/>
</p:tagLst>
</file>

<file path=ppt/tags/tag75.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8"/>
</p:tagLst>
</file>

<file path=ppt/tags/tag76.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9"/>
</p:tagLst>
</file>

<file path=ppt/tags/tag77.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6"/>
</p:tagLst>
</file>

<file path=ppt/tags/tag79.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0"/>
</p:tagLst>
</file>

<file path=ppt/tags/tag8.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Straight Connector 70"/>
</p:tagLst>
</file>

<file path=ppt/tags/tag80.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3"/>
</p:tagLst>
</file>

<file path=ppt/tags/tag83.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4"/>
</p:tagLst>
</file>

<file path=ppt/tags/tag84.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5"/>
</p:tagLst>
</file>

<file path=ppt/tags/tag85.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6"/>
</p:tagLst>
</file>

<file path=ppt/tags/tag86.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7"/>
</p:tagLst>
</file>

<file path=ppt/tags/tag87.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8"/>
</p:tagLst>
</file>

<file path=ppt/tags/tag88.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9"/>
</p:tagLst>
</file>

<file path=ppt/tags/tag89.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0"/>
</p:tagLst>
</file>

<file path=ppt/tags/tag9.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TextBox 71"/>
</p:tagLst>
</file>

<file path=ppt/tags/tag90.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1"/>
</p:tagLst>
</file>

<file path=ppt/tags/tag91.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2"/>
</p:tagLst>
</file>

<file path=ppt/tags/tag92.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3"/>
</p:tagLst>
</file>

<file path=ppt/tags/tag93.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4"/>
</p:tagLst>
</file>

<file path=ppt/tags/tag94.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5"/>
</p:tagLst>
</file>

<file path=ppt/tags/tag95.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6"/>
</p:tagLst>
</file>

<file path=ppt/tags/tag96.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7"/>
</p:tagLst>
</file>

<file path=ppt/tags/tag97.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8"/>
</p:tagLst>
</file>

<file path=ppt/tags/tag98.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
</p:tagLst>
</file>

<file path=ppt/tags/tag99.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
</p:tagLst>
</file>

<file path=ppt/theme/theme1.xml><?xml version="1.0" encoding="utf-8"?>
<a:theme xmlns:a="http://schemas.openxmlformats.org/drawingml/2006/main" name="Office 主题">
  <a:themeElements>
    <a:clrScheme name="Middle School">
      <a:dk1>
        <a:srgbClr val="000000"/>
      </a:dk1>
      <a:lt1>
        <a:sysClr val="window" lastClr="FFFFFF"/>
      </a:lt1>
      <a:dk2>
        <a:srgbClr val="44546A"/>
      </a:dk2>
      <a:lt2>
        <a:srgbClr val="FADC2B"/>
      </a:lt2>
      <a:accent1>
        <a:srgbClr val="3917B7"/>
      </a:accent1>
      <a:accent2>
        <a:srgbClr val="FF0096"/>
      </a:accent2>
      <a:accent3>
        <a:srgbClr val="E4004E"/>
      </a:accent3>
      <a:accent4>
        <a:srgbClr val="FF5300"/>
      </a:accent4>
      <a:accent5>
        <a:srgbClr val="F6AE1A"/>
      </a:accent5>
      <a:accent6>
        <a:srgbClr val="3BB27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75A461E6-9892-4864-ADA6-4FE6DA65F7CC}" vid="{FB244D67-953E-4772-B710-77487C8CE6D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8000B34-4C67-491A-90F5-448311F076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中小学演示文稿设计模板(宽屏)</Template>
  <TotalTime>0</TotalTime>
  <Words>1678</Words>
  <Application>Microsoft Office PowerPoint</Application>
  <PresentationFormat>宽屏</PresentationFormat>
  <Paragraphs>235</Paragraphs>
  <Slides>26</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等线</vt:lpstr>
      <vt:lpstr>汉仪黑荔枝体简</vt:lpstr>
      <vt:lpstr>书体坊安景臣钢笔行书</vt:lpstr>
      <vt:lpstr>宋体</vt:lpstr>
      <vt:lpstr>微软雅黑</vt:lpstr>
      <vt:lpstr>幼圆</vt:lpstr>
      <vt:lpstr>Arial</vt:lpstr>
      <vt:lpstr>Bodoni MT Black</vt:lpstr>
      <vt:lpstr>Brush Script MT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演示文稿2.pptx</dc:title>
  <dc:creator/>
  <cp:keywords>www.51pptmoban.com</cp:keywords>
  <cp:lastModifiedBy/>
  <cp:revision>1</cp:revision>
  <dcterms:created xsi:type="dcterms:W3CDTF">2017-06-18T01:00:42Z</dcterms:created>
  <dcterms:modified xsi:type="dcterms:W3CDTF">2017-11-12T14:04:51Z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TC043308539991</vt:lpwstr>
  </property>
</Properties>
</file>