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3" r:id="rId2"/>
    <p:sldMasterId id="2147483675" r:id="rId3"/>
    <p:sldMasterId id="2147483685" r:id="rId4"/>
    <p:sldMasterId id="2147483697" r:id="rId5"/>
    <p:sldMasterId id="2147483709" r:id="rId6"/>
  </p:sldMasterIdLst>
  <p:notesMasterIdLst>
    <p:notesMasterId r:id="rId34"/>
  </p:notesMasterIdLst>
  <p:sldIdLst>
    <p:sldId id="284" r:id="rId7"/>
    <p:sldId id="281" r:id="rId8"/>
    <p:sldId id="285" r:id="rId9"/>
    <p:sldId id="287" r:id="rId10"/>
    <p:sldId id="289" r:id="rId11"/>
    <p:sldId id="291" r:id="rId12"/>
    <p:sldId id="295" r:id="rId13"/>
    <p:sldId id="300" r:id="rId14"/>
    <p:sldId id="301" r:id="rId15"/>
    <p:sldId id="302" r:id="rId16"/>
    <p:sldId id="303" r:id="rId17"/>
    <p:sldId id="304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9" r:id="rId31"/>
    <p:sldId id="320" r:id="rId32"/>
    <p:sldId id="35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C5690033-CA9C-44C7-B0ED-86698496D2E7}">
          <p14:sldIdLst/>
        </p14:section>
        <p14:section name="一、我的四大观点" id="{A709B034-BFC5-4406-84F8-F95FE9E56152}">
          <p14:sldIdLst/>
        </p14:section>
        <p14:section name="二、年终总结PPT四大原则" id="{17513A11-D77B-4E5A-8EAE-45D3DD5FEDB8}">
          <p14:sldIdLst/>
        </p14:section>
        <p14:section name="三、四大招让你地PPT不平庸" id="{1C1EC622-E5CA-4EEF-A452-EB7492901E4B}">
          <p14:sldIdLst>
            <p14:sldId id="284"/>
            <p14:sldId id="281"/>
            <p14:sldId id="285"/>
            <p14:sldId id="287"/>
            <p14:sldId id="289"/>
            <p14:sldId id="291"/>
            <p14:sldId id="295"/>
            <p14:sldId id="300"/>
            <p14:sldId id="301"/>
            <p14:sldId id="302"/>
            <p14:sldId id="303"/>
          </p14:sldIdLst>
        </p14:section>
        <p14:section name="四、年终总结PPT怎么设计" id="{2D34423B-C099-4DCC-A3FC-DFEC941554C1}">
          <p14:sldIdLst>
            <p14:sldId id="304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</p14:sldIdLst>
        </p14:section>
        <p14:section name="五、年终总结PPT致胜心法" id="{F95557E2-4D77-456A-826D-74B60A0D856F}">
          <p14:sldIdLst>
            <p14:sldId id="319"/>
            <p14:sldId id="320"/>
            <p14:sldId id="3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orient="horz" pos="1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5E82"/>
    <a:srgbClr val="FFBA00"/>
    <a:srgbClr val="FFD338"/>
    <a:srgbClr val="FFC010"/>
    <a:srgbClr val="A97A03"/>
    <a:srgbClr val="C18B03"/>
    <a:srgbClr val="C49A00"/>
    <a:srgbClr val="F99B01"/>
    <a:srgbClr val="FFF26B"/>
    <a:srgbClr val="DE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2" autoAdjust="0"/>
    <p:restoredTop sz="93326" autoAdjust="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999"/>
        <p:guide pos="3840"/>
        <p:guide orient="horz" pos="504"/>
        <p:guide pos="7355"/>
        <p:guide pos="325"/>
        <p:guide orient="horz" pos="2160"/>
        <p:guide orient="horz" pos="17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80" Type="http://schemas.microsoft.com/office/2015/10/relationships/revisionInfo" Target="revisionInfo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9E7CF-E251-4EF6-83F0-78DBF7061D6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AF72B-5662-492F-AFBF-8CF81D621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7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/>
              <a:t>标题文字选用：蒙纳简超刚黑</a:t>
            </a:r>
            <a:r>
              <a:rPr lang="en-US" altLang="zh-CN"/>
              <a:t>,2015</a:t>
            </a:r>
            <a:r>
              <a:rPr lang="zh-CN" altLang="en-US"/>
              <a:t>字体颜色选用：方正幼线简体，请去站长素材网站下载，谢谢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B196AF-ADA0-40C4-BF11-97A447C56B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908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禹卫书法行书简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AF72B-5662-492F-AFBF-8CF81D621E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455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禹卫书法行书简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AF72B-5662-492F-AFBF-8CF81D621E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61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禹卫书法行书简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AF72B-5662-492F-AFBF-8CF81D621E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61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禹卫书法行书简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AF72B-5662-492F-AFBF-8CF81D621E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65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596419-D495-4FF0-B41D-C93BE1B5E3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666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AED3F9-0DA5-412C-A963-19164590D0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79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7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0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77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555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0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984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7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74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953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36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180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06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09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754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100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576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861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1354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251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206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496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20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054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7406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3769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82F12-2F06-4C2B-9099-A99B748DA3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8D654-B860-4117-974F-29CE6C12D05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885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E69FE-8925-467C-9689-E6D32D456C4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638B-E1FA-4777-B28A-09DD6C0727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468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3339F-29BD-4945-BF4E-F23EC4A8075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25226-516F-4F9C-8009-547CB8D4095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719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B4889-9322-41D0-BF99-2A2614355B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67B65-F145-4F3A-BDCB-4624B3EAD4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366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4591-A0EF-4A84-A65C-2B01F605D0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6D380-C66D-40DA-A458-5BDF76D3B5A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399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A7074-E3B6-4AF8-B8FF-CA987270FBC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FC0E0-19BE-4E8C-9A19-F6385A6CD85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6799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2B029-5D34-45D6-B20C-7BC33A209FD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8B8D9-E5F1-4ECC-9B8C-B33AF1FA68F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631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FCA90-77B2-43DF-9DE4-6DDD8ACABB6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C00FA-CF1F-4870-BF48-4FBC26F0AFF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48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581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0C1FE-56BA-4203-A8E3-C91C0EED24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5BD5B-F0AE-4857-90FB-F2FD07FBE81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137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7B0B4-79EA-4C19-8DAF-F3680943077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62C32-1955-442A-8249-A173B7FE82B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279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D6E0E-2468-4014-9175-942F291DE3E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8FAD-565B-4B39-A65A-45B09374F6A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196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79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98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948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847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5886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305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39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622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13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3771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68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710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431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919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5543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855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272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89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52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14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312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441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5588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08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0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0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48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942D7-5E34-4497-9094-A43CE111759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2C1CE-77C3-400F-BD1B-621D499BD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79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A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FA826-1247-480A-8880-1ED49CB962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9CC18-3C0B-4FE2-B46D-2847E87C4CF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57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734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4C66BA-4168-42EB-8ECC-DAF5FFAFD26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D056EA-960B-4B4A-BBA2-FDDAD4B0A0B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0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97509-7326-425B-B5E5-8C7F3BA958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14838-DBA2-431F-B494-800FBF6F657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11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BAE6A-4D02-44D1-A68D-32A918BE9C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F1D41-EB73-4049-84C4-8754113711F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3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529" y="1683593"/>
            <a:ext cx="12193057" cy="3643487"/>
          </a:xfrm>
          <a:prstGeom prst="rect">
            <a:avLst/>
          </a:prstGeom>
          <a:solidFill>
            <a:srgbClr val="005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389" y="1604927"/>
            <a:ext cx="5589273" cy="477628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32879" y="2335735"/>
            <a:ext cx="6077521" cy="2608333"/>
            <a:chOff x="995762" y="2458761"/>
            <a:chExt cx="6077521" cy="2608333"/>
          </a:xfrm>
        </p:grpSpPr>
        <p:sp>
          <p:nvSpPr>
            <p:cNvPr id="12" name="文本框 11"/>
            <p:cNvSpPr txBox="1"/>
            <p:nvPr/>
          </p:nvSpPr>
          <p:spPr>
            <a:xfrm>
              <a:off x="995762" y="2458761"/>
              <a:ext cx="607752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培训部</a:t>
              </a: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2016</a:t>
              </a: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年终总结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95765" y="4104673"/>
              <a:ext cx="5858443" cy="962421"/>
              <a:chOff x="995765" y="4104673"/>
              <a:chExt cx="5858443" cy="962421"/>
            </a:xfrm>
          </p:grpSpPr>
          <p:sp>
            <p:nvSpPr>
              <p:cNvPr id="15" name="文本框 32"/>
              <p:cNvSpPr txBox="1">
                <a:spLocks noChangeArrowheads="1"/>
              </p:cNvSpPr>
              <p:nvPr/>
            </p:nvSpPr>
            <p:spPr bwMode="auto">
              <a:xfrm>
                <a:off x="995765" y="4309964"/>
                <a:ext cx="2524693" cy="757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汇报人：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@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冯注龙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Arial" panose="020B0604020202020204" pitchFamily="34" charset="0"/>
                  </a:rPr>
                  <a:t>职务：向天歌吉祥物</a:t>
                </a: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1091189" y="4104673"/>
                <a:ext cx="576301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8428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65F660-33A3-415C-BC0B-55A50247C8C6}"/>
              </a:ext>
            </a:extLst>
          </p:cNvPr>
          <p:cNvSpPr txBox="1"/>
          <p:nvPr/>
        </p:nvSpPr>
        <p:spPr>
          <a:xfrm>
            <a:off x="6798868" y="2563825"/>
            <a:ext cx="3268774" cy="1580027"/>
          </a:xfrm>
          <a:custGeom>
            <a:avLst/>
            <a:gdLst/>
            <a:ahLst/>
            <a:cxnLst/>
            <a:rect l="l" t="t" r="r" b="b"/>
            <a:pathLst>
              <a:path w="3268774" h="1580027">
                <a:moveTo>
                  <a:pt x="2371268" y="958673"/>
                </a:moveTo>
                <a:cubicBezTo>
                  <a:pt x="2363089" y="958673"/>
                  <a:pt x="2358999" y="961009"/>
                  <a:pt x="2358999" y="965683"/>
                </a:cubicBezTo>
                <a:cubicBezTo>
                  <a:pt x="2358999" y="970357"/>
                  <a:pt x="2352866" y="975030"/>
                  <a:pt x="2340597" y="979704"/>
                </a:cubicBezTo>
                <a:cubicBezTo>
                  <a:pt x="2328329" y="984377"/>
                  <a:pt x="2299996" y="999567"/>
                  <a:pt x="2255596" y="1025271"/>
                </a:cubicBezTo>
                <a:cubicBezTo>
                  <a:pt x="2218207" y="1048639"/>
                  <a:pt x="2199221" y="1064121"/>
                  <a:pt x="2198636" y="1071715"/>
                </a:cubicBezTo>
                <a:cubicBezTo>
                  <a:pt x="2198052" y="1079310"/>
                  <a:pt x="2216454" y="1087781"/>
                  <a:pt x="2253843" y="1097128"/>
                </a:cubicBezTo>
                <a:cubicBezTo>
                  <a:pt x="2281885" y="1104138"/>
                  <a:pt x="2297950" y="1111149"/>
                  <a:pt x="2302040" y="1118159"/>
                </a:cubicBezTo>
                <a:cubicBezTo>
                  <a:pt x="2306129" y="1125170"/>
                  <a:pt x="2311679" y="1126338"/>
                  <a:pt x="2318690" y="1121664"/>
                </a:cubicBezTo>
                <a:cubicBezTo>
                  <a:pt x="2322195" y="1119328"/>
                  <a:pt x="2324532" y="1118743"/>
                  <a:pt x="2325700" y="1119912"/>
                </a:cubicBezTo>
                <a:cubicBezTo>
                  <a:pt x="2325700" y="1121080"/>
                  <a:pt x="2325116" y="1122833"/>
                  <a:pt x="2323948" y="1125170"/>
                </a:cubicBezTo>
                <a:cubicBezTo>
                  <a:pt x="2321611" y="1127506"/>
                  <a:pt x="2321903" y="1129843"/>
                  <a:pt x="2324824" y="1132180"/>
                </a:cubicBezTo>
                <a:cubicBezTo>
                  <a:pt x="2327744" y="1134517"/>
                  <a:pt x="2332710" y="1136854"/>
                  <a:pt x="2339721" y="1139190"/>
                </a:cubicBezTo>
                <a:cubicBezTo>
                  <a:pt x="2354910" y="1142696"/>
                  <a:pt x="2366010" y="1147369"/>
                  <a:pt x="2373020" y="1153211"/>
                </a:cubicBezTo>
                <a:cubicBezTo>
                  <a:pt x="2383536" y="1161390"/>
                  <a:pt x="2388210" y="1159053"/>
                  <a:pt x="2387041" y="1146201"/>
                </a:cubicBezTo>
                <a:cubicBezTo>
                  <a:pt x="2385873" y="1139190"/>
                  <a:pt x="2382952" y="1128091"/>
                  <a:pt x="2378278" y="1112901"/>
                </a:cubicBezTo>
                <a:cubicBezTo>
                  <a:pt x="2371268" y="1094207"/>
                  <a:pt x="2368054" y="1070255"/>
                  <a:pt x="2368639" y="1041045"/>
                </a:cubicBezTo>
                <a:cubicBezTo>
                  <a:pt x="2369223" y="1011835"/>
                  <a:pt x="2372436" y="989051"/>
                  <a:pt x="2378278" y="972693"/>
                </a:cubicBezTo>
                <a:cubicBezTo>
                  <a:pt x="2381783" y="963346"/>
                  <a:pt x="2379446" y="958673"/>
                  <a:pt x="2371268" y="958673"/>
                </a:cubicBezTo>
                <a:close/>
                <a:moveTo>
                  <a:pt x="738967" y="940544"/>
                </a:moveTo>
                <a:cubicBezTo>
                  <a:pt x="730478" y="941092"/>
                  <a:pt x="714915" y="951224"/>
                  <a:pt x="692277" y="970941"/>
                </a:cubicBezTo>
                <a:cubicBezTo>
                  <a:pt x="689940" y="972109"/>
                  <a:pt x="688188" y="973862"/>
                  <a:pt x="687019" y="976199"/>
                </a:cubicBezTo>
                <a:cubicBezTo>
                  <a:pt x="663651" y="997230"/>
                  <a:pt x="655473" y="1007745"/>
                  <a:pt x="662483" y="1007745"/>
                </a:cubicBezTo>
                <a:cubicBezTo>
                  <a:pt x="663651" y="1007745"/>
                  <a:pt x="665988" y="1007161"/>
                  <a:pt x="669493" y="1005993"/>
                </a:cubicBezTo>
                <a:cubicBezTo>
                  <a:pt x="682346" y="1003656"/>
                  <a:pt x="692861" y="999275"/>
                  <a:pt x="701040" y="992848"/>
                </a:cubicBezTo>
                <a:cubicBezTo>
                  <a:pt x="709219" y="986422"/>
                  <a:pt x="713308" y="987006"/>
                  <a:pt x="713308" y="994601"/>
                </a:cubicBezTo>
                <a:cubicBezTo>
                  <a:pt x="713308" y="1002195"/>
                  <a:pt x="695490" y="1013003"/>
                  <a:pt x="659854" y="1027024"/>
                </a:cubicBezTo>
                <a:cubicBezTo>
                  <a:pt x="624218" y="1041045"/>
                  <a:pt x="600850" y="1051852"/>
                  <a:pt x="589750" y="1059447"/>
                </a:cubicBezTo>
                <a:cubicBezTo>
                  <a:pt x="578650" y="1067042"/>
                  <a:pt x="568135" y="1070839"/>
                  <a:pt x="558203" y="1070839"/>
                </a:cubicBezTo>
                <a:cubicBezTo>
                  <a:pt x="548272" y="1070839"/>
                  <a:pt x="543306" y="1073760"/>
                  <a:pt x="543306" y="1079602"/>
                </a:cubicBezTo>
                <a:cubicBezTo>
                  <a:pt x="543306" y="1092454"/>
                  <a:pt x="582447" y="1080770"/>
                  <a:pt x="660730" y="1044550"/>
                </a:cubicBezTo>
                <a:cubicBezTo>
                  <a:pt x="707466" y="1022350"/>
                  <a:pt x="729374" y="1007453"/>
                  <a:pt x="726453" y="999859"/>
                </a:cubicBezTo>
                <a:cubicBezTo>
                  <a:pt x="723532" y="992264"/>
                  <a:pt x="726161" y="983209"/>
                  <a:pt x="734339" y="972693"/>
                </a:cubicBezTo>
                <a:cubicBezTo>
                  <a:pt x="742518" y="962178"/>
                  <a:pt x="746608" y="954583"/>
                  <a:pt x="746608" y="949910"/>
                </a:cubicBezTo>
                <a:cubicBezTo>
                  <a:pt x="746608" y="943337"/>
                  <a:pt x="744061" y="940216"/>
                  <a:pt x="738967" y="940544"/>
                </a:cubicBezTo>
                <a:close/>
                <a:moveTo>
                  <a:pt x="2532945" y="829857"/>
                </a:moveTo>
                <a:cubicBezTo>
                  <a:pt x="2527395" y="829272"/>
                  <a:pt x="2520823" y="831317"/>
                  <a:pt x="2513228" y="835991"/>
                </a:cubicBezTo>
                <a:cubicBezTo>
                  <a:pt x="2507386" y="840664"/>
                  <a:pt x="2503005" y="855269"/>
                  <a:pt x="2500084" y="879806"/>
                </a:cubicBezTo>
                <a:cubicBezTo>
                  <a:pt x="2497163" y="904342"/>
                  <a:pt x="2498039" y="920115"/>
                  <a:pt x="2502713" y="927126"/>
                </a:cubicBezTo>
                <a:cubicBezTo>
                  <a:pt x="2505050" y="931799"/>
                  <a:pt x="2511476" y="924789"/>
                  <a:pt x="2521991" y="906095"/>
                </a:cubicBezTo>
                <a:cubicBezTo>
                  <a:pt x="2524328" y="902589"/>
                  <a:pt x="2526665" y="897916"/>
                  <a:pt x="2529002" y="892074"/>
                </a:cubicBezTo>
                <a:cubicBezTo>
                  <a:pt x="2544191" y="862864"/>
                  <a:pt x="2550033" y="845338"/>
                  <a:pt x="2546528" y="839496"/>
                </a:cubicBezTo>
                <a:cubicBezTo>
                  <a:pt x="2543022" y="833654"/>
                  <a:pt x="2538495" y="830441"/>
                  <a:pt x="2532945" y="829857"/>
                </a:cubicBezTo>
                <a:close/>
                <a:moveTo>
                  <a:pt x="798309" y="452171"/>
                </a:moveTo>
                <a:cubicBezTo>
                  <a:pt x="793052" y="451003"/>
                  <a:pt x="789254" y="452755"/>
                  <a:pt x="786917" y="457429"/>
                </a:cubicBezTo>
                <a:cubicBezTo>
                  <a:pt x="772897" y="480797"/>
                  <a:pt x="766178" y="508254"/>
                  <a:pt x="766763" y="539801"/>
                </a:cubicBezTo>
                <a:cubicBezTo>
                  <a:pt x="767347" y="571348"/>
                  <a:pt x="774065" y="587121"/>
                  <a:pt x="786917" y="587121"/>
                </a:cubicBezTo>
                <a:cubicBezTo>
                  <a:pt x="792759" y="587121"/>
                  <a:pt x="804443" y="580403"/>
                  <a:pt x="821969" y="566966"/>
                </a:cubicBezTo>
                <a:cubicBezTo>
                  <a:pt x="839495" y="553530"/>
                  <a:pt x="854977" y="539801"/>
                  <a:pt x="868413" y="525780"/>
                </a:cubicBezTo>
                <a:cubicBezTo>
                  <a:pt x="881850" y="511760"/>
                  <a:pt x="887400" y="503581"/>
                  <a:pt x="885063" y="501244"/>
                </a:cubicBezTo>
                <a:cubicBezTo>
                  <a:pt x="880389" y="496570"/>
                  <a:pt x="864616" y="487223"/>
                  <a:pt x="837743" y="473202"/>
                </a:cubicBezTo>
                <a:cubicBezTo>
                  <a:pt x="816712" y="460350"/>
                  <a:pt x="803567" y="453340"/>
                  <a:pt x="798309" y="452171"/>
                </a:cubicBezTo>
                <a:close/>
                <a:moveTo>
                  <a:pt x="2265783" y="432235"/>
                </a:moveTo>
                <a:cubicBezTo>
                  <a:pt x="2267170" y="432381"/>
                  <a:pt x="2267864" y="433185"/>
                  <a:pt x="2267864" y="434645"/>
                </a:cubicBezTo>
                <a:cubicBezTo>
                  <a:pt x="2267864" y="436982"/>
                  <a:pt x="2263775" y="441656"/>
                  <a:pt x="2255596" y="448666"/>
                </a:cubicBezTo>
                <a:cubicBezTo>
                  <a:pt x="2242744" y="458013"/>
                  <a:pt x="2231936" y="462687"/>
                  <a:pt x="2223173" y="462687"/>
                </a:cubicBezTo>
                <a:cubicBezTo>
                  <a:pt x="2214410" y="462687"/>
                  <a:pt x="2218207" y="458013"/>
                  <a:pt x="2234565" y="448666"/>
                </a:cubicBezTo>
                <a:cubicBezTo>
                  <a:pt x="2251214" y="437274"/>
                  <a:pt x="2261620" y="431797"/>
                  <a:pt x="2265783" y="432235"/>
                </a:cubicBezTo>
                <a:close/>
                <a:moveTo>
                  <a:pt x="2252091" y="392583"/>
                </a:moveTo>
                <a:cubicBezTo>
                  <a:pt x="2249754" y="392583"/>
                  <a:pt x="2245080" y="394920"/>
                  <a:pt x="2238070" y="399593"/>
                </a:cubicBezTo>
                <a:cubicBezTo>
                  <a:pt x="2229891" y="404267"/>
                  <a:pt x="2229015" y="406604"/>
                  <a:pt x="2235441" y="406604"/>
                </a:cubicBezTo>
                <a:cubicBezTo>
                  <a:pt x="2241867" y="406604"/>
                  <a:pt x="2246833" y="403975"/>
                  <a:pt x="2250338" y="398717"/>
                </a:cubicBezTo>
                <a:cubicBezTo>
                  <a:pt x="2253843" y="393459"/>
                  <a:pt x="2254428" y="391414"/>
                  <a:pt x="2252091" y="392583"/>
                </a:cubicBezTo>
                <a:close/>
                <a:moveTo>
                  <a:pt x="1066238" y="383053"/>
                </a:moveTo>
                <a:cubicBezTo>
                  <a:pt x="1060542" y="382396"/>
                  <a:pt x="1046302" y="392583"/>
                  <a:pt x="1023518" y="413614"/>
                </a:cubicBezTo>
                <a:cubicBezTo>
                  <a:pt x="1002487" y="433477"/>
                  <a:pt x="993140" y="446329"/>
                  <a:pt x="995477" y="452171"/>
                </a:cubicBezTo>
                <a:cubicBezTo>
                  <a:pt x="996645" y="455676"/>
                  <a:pt x="1003364" y="452463"/>
                  <a:pt x="1015632" y="442532"/>
                </a:cubicBezTo>
                <a:cubicBezTo>
                  <a:pt x="1027900" y="432600"/>
                  <a:pt x="1039876" y="421793"/>
                  <a:pt x="1051560" y="410109"/>
                </a:cubicBezTo>
                <a:cubicBezTo>
                  <a:pt x="1063244" y="398425"/>
                  <a:pt x="1069086" y="390830"/>
                  <a:pt x="1069086" y="387325"/>
                </a:cubicBezTo>
                <a:cubicBezTo>
                  <a:pt x="1069086" y="384696"/>
                  <a:pt x="1068137" y="383272"/>
                  <a:pt x="1066238" y="383053"/>
                </a:cubicBezTo>
                <a:close/>
                <a:moveTo>
                  <a:pt x="2354618" y="343510"/>
                </a:moveTo>
                <a:cubicBezTo>
                  <a:pt x="2349360" y="343510"/>
                  <a:pt x="2342642" y="346139"/>
                  <a:pt x="2334463" y="351397"/>
                </a:cubicBezTo>
                <a:cubicBezTo>
                  <a:pt x="2326284" y="356654"/>
                  <a:pt x="2324824" y="359283"/>
                  <a:pt x="2330082" y="359283"/>
                </a:cubicBezTo>
                <a:cubicBezTo>
                  <a:pt x="2335340" y="359283"/>
                  <a:pt x="2342058" y="356654"/>
                  <a:pt x="2350236" y="351397"/>
                </a:cubicBezTo>
                <a:cubicBezTo>
                  <a:pt x="2358415" y="346139"/>
                  <a:pt x="2359876" y="343510"/>
                  <a:pt x="2354618" y="343510"/>
                </a:cubicBezTo>
                <a:close/>
                <a:moveTo>
                  <a:pt x="2440495" y="304076"/>
                </a:moveTo>
                <a:cubicBezTo>
                  <a:pt x="2436406" y="304661"/>
                  <a:pt x="2427059" y="308750"/>
                  <a:pt x="2412454" y="316345"/>
                </a:cubicBezTo>
                <a:cubicBezTo>
                  <a:pt x="2397849" y="323939"/>
                  <a:pt x="2390546" y="328905"/>
                  <a:pt x="2390546" y="331242"/>
                </a:cubicBezTo>
                <a:cubicBezTo>
                  <a:pt x="2390546" y="333579"/>
                  <a:pt x="2394636" y="333287"/>
                  <a:pt x="2402814" y="330366"/>
                </a:cubicBezTo>
                <a:cubicBezTo>
                  <a:pt x="2410993" y="327444"/>
                  <a:pt x="2419464" y="323939"/>
                  <a:pt x="2428227" y="319850"/>
                </a:cubicBezTo>
                <a:cubicBezTo>
                  <a:pt x="2436990" y="315761"/>
                  <a:pt x="2441956" y="312547"/>
                  <a:pt x="2443124" y="310211"/>
                </a:cubicBezTo>
                <a:cubicBezTo>
                  <a:pt x="2445461" y="305537"/>
                  <a:pt x="2444585" y="303492"/>
                  <a:pt x="2440495" y="304076"/>
                </a:cubicBezTo>
                <a:close/>
                <a:moveTo>
                  <a:pt x="2509723" y="280416"/>
                </a:moveTo>
                <a:cubicBezTo>
                  <a:pt x="2501544" y="280416"/>
                  <a:pt x="2489860" y="283922"/>
                  <a:pt x="2474671" y="290932"/>
                </a:cubicBezTo>
                <a:cubicBezTo>
                  <a:pt x="2462987" y="296774"/>
                  <a:pt x="2457145" y="300279"/>
                  <a:pt x="2457145" y="301448"/>
                </a:cubicBezTo>
                <a:cubicBezTo>
                  <a:pt x="2457145" y="303784"/>
                  <a:pt x="2469413" y="300279"/>
                  <a:pt x="2493950" y="290932"/>
                </a:cubicBezTo>
                <a:cubicBezTo>
                  <a:pt x="2505634" y="286258"/>
                  <a:pt x="2510892" y="282753"/>
                  <a:pt x="2509723" y="280416"/>
                </a:cubicBezTo>
                <a:close/>
                <a:moveTo>
                  <a:pt x="1107643" y="103404"/>
                </a:moveTo>
                <a:cubicBezTo>
                  <a:pt x="1122833" y="102235"/>
                  <a:pt x="1148537" y="110998"/>
                  <a:pt x="1184758" y="129693"/>
                </a:cubicBezTo>
                <a:cubicBezTo>
                  <a:pt x="1220978" y="148387"/>
                  <a:pt x="1243178" y="164161"/>
                  <a:pt x="1251356" y="177013"/>
                </a:cubicBezTo>
                <a:cubicBezTo>
                  <a:pt x="1278230" y="214402"/>
                  <a:pt x="1274724" y="269901"/>
                  <a:pt x="1240841" y="343510"/>
                </a:cubicBezTo>
                <a:cubicBezTo>
                  <a:pt x="1195273" y="439319"/>
                  <a:pt x="1161390" y="500076"/>
                  <a:pt x="1139190" y="525780"/>
                </a:cubicBezTo>
                <a:cubicBezTo>
                  <a:pt x="1120496" y="547980"/>
                  <a:pt x="1111149" y="562001"/>
                  <a:pt x="1111149" y="567843"/>
                </a:cubicBezTo>
                <a:cubicBezTo>
                  <a:pt x="1111149" y="573685"/>
                  <a:pt x="1107059" y="579527"/>
                  <a:pt x="1098880" y="585369"/>
                </a:cubicBezTo>
                <a:cubicBezTo>
                  <a:pt x="1093038" y="591211"/>
                  <a:pt x="1091870" y="601142"/>
                  <a:pt x="1095375" y="615163"/>
                </a:cubicBezTo>
                <a:cubicBezTo>
                  <a:pt x="1098880" y="629184"/>
                  <a:pt x="1108812" y="655473"/>
                  <a:pt x="1125169" y="694030"/>
                </a:cubicBezTo>
                <a:cubicBezTo>
                  <a:pt x="1152042" y="753618"/>
                  <a:pt x="1154963" y="796265"/>
                  <a:pt x="1133932" y="821970"/>
                </a:cubicBezTo>
                <a:cubicBezTo>
                  <a:pt x="1123417" y="833654"/>
                  <a:pt x="1110272" y="841540"/>
                  <a:pt x="1094499" y="845630"/>
                </a:cubicBezTo>
                <a:cubicBezTo>
                  <a:pt x="1078725" y="849719"/>
                  <a:pt x="1053897" y="851180"/>
                  <a:pt x="1020013" y="850011"/>
                </a:cubicBezTo>
                <a:cubicBezTo>
                  <a:pt x="990803" y="850011"/>
                  <a:pt x="963346" y="854393"/>
                  <a:pt x="937641" y="863156"/>
                </a:cubicBezTo>
                <a:cubicBezTo>
                  <a:pt x="911936" y="871919"/>
                  <a:pt x="896747" y="874548"/>
                  <a:pt x="892073" y="871043"/>
                </a:cubicBezTo>
                <a:cubicBezTo>
                  <a:pt x="881558" y="865201"/>
                  <a:pt x="873087" y="866369"/>
                  <a:pt x="866661" y="874548"/>
                </a:cubicBezTo>
                <a:cubicBezTo>
                  <a:pt x="860235" y="882727"/>
                  <a:pt x="857021" y="896747"/>
                  <a:pt x="857021" y="916610"/>
                </a:cubicBezTo>
                <a:cubicBezTo>
                  <a:pt x="857021" y="938810"/>
                  <a:pt x="860819" y="955167"/>
                  <a:pt x="868413" y="965683"/>
                </a:cubicBezTo>
                <a:cubicBezTo>
                  <a:pt x="876008" y="976199"/>
                  <a:pt x="892073" y="988467"/>
                  <a:pt x="916610" y="1002488"/>
                </a:cubicBezTo>
                <a:cubicBezTo>
                  <a:pt x="952830" y="1021182"/>
                  <a:pt x="965098" y="1040461"/>
                  <a:pt x="953414" y="1060323"/>
                </a:cubicBezTo>
                <a:cubicBezTo>
                  <a:pt x="947572" y="1069671"/>
                  <a:pt x="938809" y="1073468"/>
                  <a:pt x="927125" y="1071715"/>
                </a:cubicBezTo>
                <a:cubicBezTo>
                  <a:pt x="915441" y="1069963"/>
                  <a:pt x="907847" y="1072007"/>
                  <a:pt x="904342" y="1077849"/>
                </a:cubicBezTo>
                <a:cubicBezTo>
                  <a:pt x="900836" y="1083691"/>
                  <a:pt x="893826" y="1087197"/>
                  <a:pt x="883310" y="1088365"/>
                </a:cubicBezTo>
                <a:cubicBezTo>
                  <a:pt x="859942" y="1088365"/>
                  <a:pt x="845337" y="1105307"/>
                  <a:pt x="839495" y="1139190"/>
                </a:cubicBezTo>
                <a:cubicBezTo>
                  <a:pt x="825475" y="1223315"/>
                  <a:pt x="807949" y="1276477"/>
                  <a:pt x="786917" y="1298677"/>
                </a:cubicBezTo>
                <a:cubicBezTo>
                  <a:pt x="775233" y="1310361"/>
                  <a:pt x="774649" y="1316203"/>
                  <a:pt x="785165" y="1316203"/>
                </a:cubicBezTo>
                <a:cubicBezTo>
                  <a:pt x="794512" y="1316203"/>
                  <a:pt x="820217" y="1311529"/>
                  <a:pt x="862279" y="1302182"/>
                </a:cubicBezTo>
                <a:cubicBezTo>
                  <a:pt x="906678" y="1294003"/>
                  <a:pt x="939394" y="1290206"/>
                  <a:pt x="960425" y="1290790"/>
                </a:cubicBezTo>
                <a:cubicBezTo>
                  <a:pt x="981456" y="1291374"/>
                  <a:pt x="991972" y="1288746"/>
                  <a:pt x="991972" y="1282904"/>
                </a:cubicBezTo>
                <a:cubicBezTo>
                  <a:pt x="991972" y="1277062"/>
                  <a:pt x="998398" y="1275309"/>
                  <a:pt x="1011250" y="1277646"/>
                </a:cubicBezTo>
                <a:cubicBezTo>
                  <a:pt x="1019429" y="1279983"/>
                  <a:pt x="1050976" y="1278230"/>
                  <a:pt x="1105891" y="1272388"/>
                </a:cubicBezTo>
                <a:cubicBezTo>
                  <a:pt x="1160805" y="1266546"/>
                  <a:pt x="1209294" y="1260120"/>
                  <a:pt x="1251356" y="1253109"/>
                </a:cubicBezTo>
                <a:cubicBezTo>
                  <a:pt x="1268882" y="1250773"/>
                  <a:pt x="1285824" y="1253694"/>
                  <a:pt x="1302182" y="1261872"/>
                </a:cubicBezTo>
                <a:cubicBezTo>
                  <a:pt x="1318539" y="1270051"/>
                  <a:pt x="1331976" y="1274141"/>
                  <a:pt x="1342492" y="1274141"/>
                </a:cubicBezTo>
                <a:cubicBezTo>
                  <a:pt x="1353007" y="1274141"/>
                  <a:pt x="1370241" y="1279106"/>
                  <a:pt x="1394193" y="1289038"/>
                </a:cubicBezTo>
                <a:cubicBezTo>
                  <a:pt x="1418146" y="1298969"/>
                  <a:pt x="1434795" y="1308024"/>
                  <a:pt x="1444142" y="1316203"/>
                </a:cubicBezTo>
                <a:cubicBezTo>
                  <a:pt x="1458163" y="1329055"/>
                  <a:pt x="1465466" y="1345705"/>
                  <a:pt x="1466050" y="1366152"/>
                </a:cubicBezTo>
                <a:cubicBezTo>
                  <a:pt x="1466634" y="1386599"/>
                  <a:pt x="1460500" y="1399159"/>
                  <a:pt x="1447648" y="1403833"/>
                </a:cubicBezTo>
                <a:cubicBezTo>
                  <a:pt x="1439469" y="1407338"/>
                  <a:pt x="1423111" y="1405586"/>
                  <a:pt x="1398575" y="1398575"/>
                </a:cubicBezTo>
                <a:cubicBezTo>
                  <a:pt x="1367028" y="1391565"/>
                  <a:pt x="1338694" y="1386891"/>
                  <a:pt x="1313574" y="1384554"/>
                </a:cubicBezTo>
                <a:cubicBezTo>
                  <a:pt x="1288453" y="1382218"/>
                  <a:pt x="1237920" y="1380465"/>
                  <a:pt x="1161974" y="1379297"/>
                </a:cubicBezTo>
                <a:cubicBezTo>
                  <a:pt x="1096543" y="1379297"/>
                  <a:pt x="1046886" y="1380465"/>
                  <a:pt x="1013003" y="1382802"/>
                </a:cubicBezTo>
                <a:cubicBezTo>
                  <a:pt x="979119" y="1385139"/>
                  <a:pt x="928294" y="1391565"/>
                  <a:pt x="860527" y="1402080"/>
                </a:cubicBezTo>
                <a:cubicBezTo>
                  <a:pt x="748360" y="1420775"/>
                  <a:pt x="597052" y="1451737"/>
                  <a:pt x="406603" y="1494968"/>
                </a:cubicBezTo>
                <a:cubicBezTo>
                  <a:pt x="282753" y="1523010"/>
                  <a:pt x="195707" y="1537031"/>
                  <a:pt x="145466" y="1537031"/>
                </a:cubicBezTo>
                <a:cubicBezTo>
                  <a:pt x="123266" y="1537031"/>
                  <a:pt x="101943" y="1532941"/>
                  <a:pt x="81496" y="1524762"/>
                </a:cubicBezTo>
                <a:cubicBezTo>
                  <a:pt x="61049" y="1516584"/>
                  <a:pt x="50825" y="1507821"/>
                  <a:pt x="50825" y="1498473"/>
                </a:cubicBezTo>
                <a:cubicBezTo>
                  <a:pt x="50825" y="1491463"/>
                  <a:pt x="42355" y="1484453"/>
                  <a:pt x="25413" y="1477442"/>
                </a:cubicBezTo>
                <a:cubicBezTo>
                  <a:pt x="8471" y="1470432"/>
                  <a:pt x="0" y="1461669"/>
                  <a:pt x="0" y="1451153"/>
                </a:cubicBezTo>
                <a:cubicBezTo>
                  <a:pt x="0" y="1441806"/>
                  <a:pt x="1169" y="1437132"/>
                  <a:pt x="3505" y="1437132"/>
                </a:cubicBezTo>
                <a:cubicBezTo>
                  <a:pt x="7011" y="1435964"/>
                  <a:pt x="16942" y="1441222"/>
                  <a:pt x="33299" y="1452906"/>
                </a:cubicBezTo>
                <a:cubicBezTo>
                  <a:pt x="48489" y="1464590"/>
                  <a:pt x="71857" y="1468679"/>
                  <a:pt x="103403" y="1465174"/>
                </a:cubicBezTo>
                <a:cubicBezTo>
                  <a:pt x="161823" y="1460500"/>
                  <a:pt x="207975" y="1450569"/>
                  <a:pt x="241859" y="1435380"/>
                </a:cubicBezTo>
                <a:cubicBezTo>
                  <a:pt x="252374" y="1430706"/>
                  <a:pt x="270485" y="1425448"/>
                  <a:pt x="296189" y="1419606"/>
                </a:cubicBezTo>
                <a:cubicBezTo>
                  <a:pt x="321894" y="1413764"/>
                  <a:pt x="352857" y="1406170"/>
                  <a:pt x="389077" y="1396823"/>
                </a:cubicBezTo>
                <a:cubicBezTo>
                  <a:pt x="425298" y="1387475"/>
                  <a:pt x="453631" y="1382218"/>
                  <a:pt x="474078" y="1381049"/>
                </a:cubicBezTo>
                <a:cubicBezTo>
                  <a:pt x="494525" y="1379881"/>
                  <a:pt x="508254" y="1378712"/>
                  <a:pt x="515264" y="1377544"/>
                </a:cubicBezTo>
                <a:cubicBezTo>
                  <a:pt x="522275" y="1376376"/>
                  <a:pt x="524027" y="1372578"/>
                  <a:pt x="520522" y="1366152"/>
                </a:cubicBezTo>
                <a:cubicBezTo>
                  <a:pt x="517017" y="1359726"/>
                  <a:pt x="519938" y="1358265"/>
                  <a:pt x="529285" y="1361771"/>
                </a:cubicBezTo>
                <a:cubicBezTo>
                  <a:pt x="538632" y="1365276"/>
                  <a:pt x="543306" y="1364400"/>
                  <a:pt x="543306" y="1359142"/>
                </a:cubicBezTo>
                <a:cubicBezTo>
                  <a:pt x="543306" y="1353884"/>
                  <a:pt x="548856" y="1354468"/>
                  <a:pt x="559956" y="1360894"/>
                </a:cubicBezTo>
                <a:cubicBezTo>
                  <a:pt x="571056" y="1367321"/>
                  <a:pt x="598513" y="1363815"/>
                  <a:pt x="642328" y="1350379"/>
                </a:cubicBezTo>
                <a:cubicBezTo>
                  <a:pt x="686143" y="1336942"/>
                  <a:pt x="715061" y="1328471"/>
                  <a:pt x="729082" y="1324966"/>
                </a:cubicBezTo>
                <a:lnTo>
                  <a:pt x="744855" y="1317956"/>
                </a:lnTo>
                <a:cubicBezTo>
                  <a:pt x="743687" y="1317956"/>
                  <a:pt x="736676" y="1316203"/>
                  <a:pt x="723824" y="1312698"/>
                </a:cubicBezTo>
                <a:cubicBezTo>
                  <a:pt x="706298" y="1309193"/>
                  <a:pt x="691109" y="1301306"/>
                  <a:pt x="678256" y="1289038"/>
                </a:cubicBezTo>
                <a:cubicBezTo>
                  <a:pt x="665404" y="1276770"/>
                  <a:pt x="651967" y="1271220"/>
                  <a:pt x="637946" y="1272388"/>
                </a:cubicBezTo>
                <a:cubicBezTo>
                  <a:pt x="626263" y="1273556"/>
                  <a:pt x="620421" y="1272388"/>
                  <a:pt x="620421" y="1268883"/>
                </a:cubicBezTo>
                <a:cubicBezTo>
                  <a:pt x="619252" y="1263041"/>
                  <a:pt x="628599" y="1255446"/>
                  <a:pt x="648462" y="1246099"/>
                </a:cubicBezTo>
                <a:cubicBezTo>
                  <a:pt x="664820" y="1237920"/>
                  <a:pt x="676212" y="1230033"/>
                  <a:pt x="682638" y="1222439"/>
                </a:cubicBezTo>
                <a:cubicBezTo>
                  <a:pt x="689064" y="1214844"/>
                  <a:pt x="694030" y="1204037"/>
                  <a:pt x="697535" y="1190016"/>
                </a:cubicBezTo>
                <a:cubicBezTo>
                  <a:pt x="699872" y="1183005"/>
                  <a:pt x="700164" y="1178332"/>
                  <a:pt x="698411" y="1175995"/>
                </a:cubicBezTo>
                <a:cubicBezTo>
                  <a:pt x="696659" y="1173658"/>
                  <a:pt x="691693" y="1172490"/>
                  <a:pt x="683514" y="1172490"/>
                </a:cubicBezTo>
                <a:cubicBezTo>
                  <a:pt x="670662" y="1172490"/>
                  <a:pt x="661607" y="1174827"/>
                  <a:pt x="656349" y="1179500"/>
                </a:cubicBezTo>
                <a:cubicBezTo>
                  <a:pt x="651091" y="1184174"/>
                  <a:pt x="635025" y="1190016"/>
                  <a:pt x="608152" y="1197026"/>
                </a:cubicBezTo>
                <a:cubicBezTo>
                  <a:pt x="517017" y="1219226"/>
                  <a:pt x="459765" y="1201116"/>
                  <a:pt x="436398" y="1142696"/>
                </a:cubicBezTo>
                <a:cubicBezTo>
                  <a:pt x="427050" y="1119328"/>
                  <a:pt x="420040" y="1102970"/>
                  <a:pt x="415366" y="1093623"/>
                </a:cubicBezTo>
                <a:cubicBezTo>
                  <a:pt x="406019" y="1076097"/>
                  <a:pt x="405143" y="1061200"/>
                  <a:pt x="412737" y="1048932"/>
                </a:cubicBezTo>
                <a:cubicBezTo>
                  <a:pt x="420332" y="1036663"/>
                  <a:pt x="441071" y="1018845"/>
                  <a:pt x="474955" y="995477"/>
                </a:cubicBezTo>
                <a:cubicBezTo>
                  <a:pt x="521691" y="963930"/>
                  <a:pt x="584200" y="928294"/>
                  <a:pt x="662483" y="888569"/>
                </a:cubicBezTo>
                <a:cubicBezTo>
                  <a:pt x="701040" y="868706"/>
                  <a:pt x="720319" y="855269"/>
                  <a:pt x="720319" y="848259"/>
                </a:cubicBezTo>
                <a:cubicBezTo>
                  <a:pt x="720319" y="835406"/>
                  <a:pt x="733171" y="821386"/>
                  <a:pt x="758876" y="806196"/>
                </a:cubicBezTo>
                <a:cubicBezTo>
                  <a:pt x="784581" y="791007"/>
                  <a:pt x="802691" y="786918"/>
                  <a:pt x="813206" y="793928"/>
                </a:cubicBezTo>
                <a:cubicBezTo>
                  <a:pt x="817880" y="797433"/>
                  <a:pt x="838035" y="790131"/>
                  <a:pt x="873671" y="772021"/>
                </a:cubicBezTo>
                <a:cubicBezTo>
                  <a:pt x="909307" y="753911"/>
                  <a:pt x="939978" y="735508"/>
                  <a:pt x="965683" y="716814"/>
                </a:cubicBezTo>
                <a:cubicBezTo>
                  <a:pt x="1000735" y="692277"/>
                  <a:pt x="1009498" y="680009"/>
                  <a:pt x="991972" y="680009"/>
                </a:cubicBezTo>
                <a:cubicBezTo>
                  <a:pt x="987298" y="680009"/>
                  <a:pt x="984961" y="682930"/>
                  <a:pt x="984961" y="688772"/>
                </a:cubicBezTo>
                <a:cubicBezTo>
                  <a:pt x="984961" y="694614"/>
                  <a:pt x="976490" y="700456"/>
                  <a:pt x="959549" y="706298"/>
                </a:cubicBezTo>
                <a:cubicBezTo>
                  <a:pt x="942607" y="712140"/>
                  <a:pt x="934136" y="717398"/>
                  <a:pt x="934136" y="722072"/>
                </a:cubicBezTo>
                <a:cubicBezTo>
                  <a:pt x="934136" y="726745"/>
                  <a:pt x="929170" y="728790"/>
                  <a:pt x="919239" y="728206"/>
                </a:cubicBezTo>
                <a:cubicBezTo>
                  <a:pt x="909307" y="727621"/>
                  <a:pt x="891489" y="733464"/>
                  <a:pt x="865784" y="745732"/>
                </a:cubicBezTo>
                <a:cubicBezTo>
                  <a:pt x="840080" y="758000"/>
                  <a:pt x="822554" y="762966"/>
                  <a:pt x="813206" y="760629"/>
                </a:cubicBezTo>
                <a:cubicBezTo>
                  <a:pt x="792175" y="753618"/>
                  <a:pt x="774357" y="728790"/>
                  <a:pt x="759752" y="686143"/>
                </a:cubicBezTo>
                <a:cubicBezTo>
                  <a:pt x="745147" y="643497"/>
                  <a:pt x="739597" y="599974"/>
                  <a:pt x="743102" y="555575"/>
                </a:cubicBezTo>
                <a:cubicBezTo>
                  <a:pt x="745439" y="502997"/>
                  <a:pt x="758292" y="465608"/>
                  <a:pt x="781660" y="443408"/>
                </a:cubicBezTo>
                <a:cubicBezTo>
                  <a:pt x="805028" y="421209"/>
                  <a:pt x="833069" y="418872"/>
                  <a:pt x="865784" y="436398"/>
                </a:cubicBezTo>
                <a:cubicBezTo>
                  <a:pt x="880974" y="444577"/>
                  <a:pt x="898500" y="450419"/>
                  <a:pt x="918362" y="453924"/>
                </a:cubicBezTo>
                <a:cubicBezTo>
                  <a:pt x="932383" y="456261"/>
                  <a:pt x="943483" y="454800"/>
                  <a:pt x="951662" y="449542"/>
                </a:cubicBezTo>
                <a:cubicBezTo>
                  <a:pt x="959841" y="444284"/>
                  <a:pt x="978535" y="425882"/>
                  <a:pt x="1007745" y="394335"/>
                </a:cubicBezTo>
                <a:cubicBezTo>
                  <a:pt x="1042797" y="355778"/>
                  <a:pt x="1074636" y="316345"/>
                  <a:pt x="1103262" y="276035"/>
                </a:cubicBezTo>
                <a:cubicBezTo>
                  <a:pt x="1131888" y="235725"/>
                  <a:pt x="1147953" y="205639"/>
                  <a:pt x="1151458" y="185776"/>
                </a:cubicBezTo>
                <a:lnTo>
                  <a:pt x="1156716" y="159487"/>
                </a:lnTo>
                <a:lnTo>
                  <a:pt x="1105891" y="164745"/>
                </a:lnTo>
                <a:cubicBezTo>
                  <a:pt x="1072007" y="169418"/>
                  <a:pt x="1041045" y="177013"/>
                  <a:pt x="1013003" y="187529"/>
                </a:cubicBezTo>
                <a:cubicBezTo>
                  <a:pt x="987298" y="196876"/>
                  <a:pt x="952830" y="212357"/>
                  <a:pt x="909599" y="233972"/>
                </a:cubicBezTo>
                <a:cubicBezTo>
                  <a:pt x="866369" y="255588"/>
                  <a:pt x="837159" y="271653"/>
                  <a:pt x="821969" y="282169"/>
                </a:cubicBezTo>
                <a:cubicBezTo>
                  <a:pt x="806780" y="292685"/>
                  <a:pt x="796265" y="297942"/>
                  <a:pt x="790423" y="297942"/>
                </a:cubicBezTo>
                <a:cubicBezTo>
                  <a:pt x="784581" y="297942"/>
                  <a:pt x="772313" y="306705"/>
                  <a:pt x="753618" y="324231"/>
                </a:cubicBezTo>
                <a:cubicBezTo>
                  <a:pt x="733755" y="342926"/>
                  <a:pt x="717982" y="357531"/>
                  <a:pt x="706298" y="368046"/>
                </a:cubicBezTo>
                <a:cubicBezTo>
                  <a:pt x="686435" y="386741"/>
                  <a:pt x="673291" y="406896"/>
                  <a:pt x="666864" y="428511"/>
                </a:cubicBezTo>
                <a:cubicBezTo>
                  <a:pt x="660438" y="450127"/>
                  <a:pt x="657809" y="481381"/>
                  <a:pt x="658978" y="522275"/>
                </a:cubicBezTo>
                <a:cubicBezTo>
                  <a:pt x="662483" y="623926"/>
                  <a:pt x="660146" y="685851"/>
                  <a:pt x="651967" y="708051"/>
                </a:cubicBezTo>
                <a:cubicBezTo>
                  <a:pt x="646125" y="723240"/>
                  <a:pt x="642036" y="730835"/>
                  <a:pt x="639699" y="730835"/>
                </a:cubicBezTo>
                <a:cubicBezTo>
                  <a:pt x="638531" y="730835"/>
                  <a:pt x="627431" y="724993"/>
                  <a:pt x="606400" y="713309"/>
                </a:cubicBezTo>
                <a:cubicBezTo>
                  <a:pt x="585368" y="701625"/>
                  <a:pt x="573100" y="694614"/>
                  <a:pt x="569595" y="692277"/>
                </a:cubicBezTo>
                <a:cubicBezTo>
                  <a:pt x="567258" y="689941"/>
                  <a:pt x="556743" y="661315"/>
                  <a:pt x="538048" y="606400"/>
                </a:cubicBezTo>
                <a:cubicBezTo>
                  <a:pt x="524027" y="567843"/>
                  <a:pt x="516141" y="540385"/>
                  <a:pt x="514388" y="524028"/>
                </a:cubicBezTo>
                <a:cubicBezTo>
                  <a:pt x="512636" y="507670"/>
                  <a:pt x="512928" y="477876"/>
                  <a:pt x="515264" y="434645"/>
                </a:cubicBezTo>
                <a:cubicBezTo>
                  <a:pt x="518770" y="372720"/>
                  <a:pt x="517017" y="340005"/>
                  <a:pt x="510007" y="336500"/>
                </a:cubicBezTo>
                <a:cubicBezTo>
                  <a:pt x="500659" y="330658"/>
                  <a:pt x="484886" y="335331"/>
                  <a:pt x="462686" y="350520"/>
                </a:cubicBezTo>
                <a:cubicBezTo>
                  <a:pt x="440487" y="365710"/>
                  <a:pt x="419456" y="385572"/>
                  <a:pt x="399593" y="410109"/>
                </a:cubicBezTo>
                <a:cubicBezTo>
                  <a:pt x="390246" y="421793"/>
                  <a:pt x="382359" y="442240"/>
                  <a:pt x="375933" y="471450"/>
                </a:cubicBezTo>
                <a:cubicBezTo>
                  <a:pt x="369507" y="500660"/>
                  <a:pt x="369214" y="518770"/>
                  <a:pt x="375056" y="525780"/>
                </a:cubicBezTo>
                <a:cubicBezTo>
                  <a:pt x="380898" y="532791"/>
                  <a:pt x="383819" y="568135"/>
                  <a:pt x="383819" y="631813"/>
                </a:cubicBezTo>
                <a:cubicBezTo>
                  <a:pt x="383819" y="695491"/>
                  <a:pt x="378562" y="739306"/>
                  <a:pt x="368046" y="763258"/>
                </a:cubicBezTo>
                <a:cubicBezTo>
                  <a:pt x="357530" y="787210"/>
                  <a:pt x="349352" y="799478"/>
                  <a:pt x="343510" y="800062"/>
                </a:cubicBezTo>
                <a:cubicBezTo>
                  <a:pt x="337668" y="800647"/>
                  <a:pt x="329197" y="801815"/>
                  <a:pt x="318097" y="803567"/>
                </a:cubicBezTo>
                <a:cubicBezTo>
                  <a:pt x="306997" y="805320"/>
                  <a:pt x="291516" y="798894"/>
                  <a:pt x="271653" y="784289"/>
                </a:cubicBezTo>
                <a:cubicBezTo>
                  <a:pt x="251790" y="769684"/>
                  <a:pt x="236309" y="745147"/>
                  <a:pt x="225209" y="710680"/>
                </a:cubicBezTo>
                <a:cubicBezTo>
                  <a:pt x="214109" y="676212"/>
                  <a:pt x="200381" y="642620"/>
                  <a:pt x="184023" y="609905"/>
                </a:cubicBezTo>
                <a:cubicBezTo>
                  <a:pt x="172339" y="586537"/>
                  <a:pt x="165913" y="571640"/>
                  <a:pt x="164744" y="565214"/>
                </a:cubicBezTo>
                <a:cubicBezTo>
                  <a:pt x="163576" y="558788"/>
                  <a:pt x="166497" y="548564"/>
                  <a:pt x="173508" y="534543"/>
                </a:cubicBezTo>
                <a:cubicBezTo>
                  <a:pt x="192202" y="498323"/>
                  <a:pt x="195707" y="463855"/>
                  <a:pt x="184023" y="431140"/>
                </a:cubicBezTo>
                <a:cubicBezTo>
                  <a:pt x="178181" y="414782"/>
                  <a:pt x="168834" y="408940"/>
                  <a:pt x="155982" y="413614"/>
                </a:cubicBezTo>
                <a:cubicBezTo>
                  <a:pt x="150139" y="415951"/>
                  <a:pt x="142253" y="412738"/>
                  <a:pt x="132321" y="403975"/>
                </a:cubicBezTo>
                <a:cubicBezTo>
                  <a:pt x="122390" y="395212"/>
                  <a:pt x="117424" y="386157"/>
                  <a:pt x="117424" y="376809"/>
                </a:cubicBezTo>
                <a:cubicBezTo>
                  <a:pt x="117424" y="368631"/>
                  <a:pt x="127064" y="359283"/>
                  <a:pt x="146342" y="348768"/>
                </a:cubicBezTo>
                <a:cubicBezTo>
                  <a:pt x="165621" y="338252"/>
                  <a:pt x="181686" y="333871"/>
                  <a:pt x="194539" y="335623"/>
                </a:cubicBezTo>
                <a:cubicBezTo>
                  <a:pt x="207391" y="337376"/>
                  <a:pt x="223457" y="342634"/>
                  <a:pt x="242735" y="351397"/>
                </a:cubicBezTo>
                <a:cubicBezTo>
                  <a:pt x="262014" y="360160"/>
                  <a:pt x="271653" y="366878"/>
                  <a:pt x="271653" y="371552"/>
                </a:cubicBezTo>
                <a:cubicBezTo>
                  <a:pt x="271653" y="377394"/>
                  <a:pt x="279540" y="384112"/>
                  <a:pt x="295313" y="391706"/>
                </a:cubicBezTo>
                <a:cubicBezTo>
                  <a:pt x="311087" y="399301"/>
                  <a:pt x="321310" y="401346"/>
                  <a:pt x="325984" y="397841"/>
                </a:cubicBezTo>
                <a:cubicBezTo>
                  <a:pt x="331826" y="394335"/>
                  <a:pt x="356362" y="372136"/>
                  <a:pt x="399593" y="331242"/>
                </a:cubicBezTo>
                <a:cubicBezTo>
                  <a:pt x="429971" y="304369"/>
                  <a:pt x="450126" y="288011"/>
                  <a:pt x="460058" y="282169"/>
                </a:cubicBezTo>
                <a:cubicBezTo>
                  <a:pt x="469989" y="276327"/>
                  <a:pt x="481381" y="274574"/>
                  <a:pt x="494233" y="276911"/>
                </a:cubicBezTo>
                <a:cubicBezTo>
                  <a:pt x="512928" y="281585"/>
                  <a:pt x="524904" y="286258"/>
                  <a:pt x="530162" y="290932"/>
                </a:cubicBezTo>
                <a:cubicBezTo>
                  <a:pt x="535419" y="295606"/>
                  <a:pt x="543014" y="297942"/>
                  <a:pt x="552945" y="297942"/>
                </a:cubicBezTo>
                <a:cubicBezTo>
                  <a:pt x="562877" y="297942"/>
                  <a:pt x="577774" y="308458"/>
                  <a:pt x="597637" y="329489"/>
                </a:cubicBezTo>
                <a:lnTo>
                  <a:pt x="625678" y="361036"/>
                </a:lnTo>
                <a:lnTo>
                  <a:pt x="650215" y="341757"/>
                </a:lnTo>
                <a:cubicBezTo>
                  <a:pt x="700456" y="302032"/>
                  <a:pt x="768223" y="258217"/>
                  <a:pt x="853516" y="210312"/>
                </a:cubicBezTo>
                <a:cubicBezTo>
                  <a:pt x="938809" y="162408"/>
                  <a:pt x="1004824" y="130861"/>
                  <a:pt x="1051560" y="115672"/>
                </a:cubicBezTo>
                <a:cubicBezTo>
                  <a:pt x="1077265" y="107493"/>
                  <a:pt x="1095959" y="103404"/>
                  <a:pt x="1107643" y="103404"/>
                </a:cubicBezTo>
                <a:close/>
                <a:moveTo>
                  <a:pt x="2368639" y="0"/>
                </a:moveTo>
                <a:cubicBezTo>
                  <a:pt x="2375065" y="0"/>
                  <a:pt x="2395220" y="4090"/>
                  <a:pt x="2429104" y="12269"/>
                </a:cubicBezTo>
                <a:cubicBezTo>
                  <a:pt x="2464156" y="19279"/>
                  <a:pt x="2489276" y="26582"/>
                  <a:pt x="2504465" y="34176"/>
                </a:cubicBezTo>
                <a:cubicBezTo>
                  <a:pt x="2519655" y="41771"/>
                  <a:pt x="2540686" y="57836"/>
                  <a:pt x="2567559" y="82373"/>
                </a:cubicBezTo>
                <a:cubicBezTo>
                  <a:pt x="2610790" y="122098"/>
                  <a:pt x="2632405" y="160071"/>
                  <a:pt x="2632405" y="196292"/>
                </a:cubicBezTo>
                <a:cubicBezTo>
                  <a:pt x="2633574" y="211481"/>
                  <a:pt x="2635326" y="221120"/>
                  <a:pt x="2637663" y="225209"/>
                </a:cubicBezTo>
                <a:cubicBezTo>
                  <a:pt x="2640000" y="229299"/>
                  <a:pt x="2645842" y="231928"/>
                  <a:pt x="2655189" y="233096"/>
                </a:cubicBezTo>
                <a:cubicBezTo>
                  <a:pt x="2670378" y="235433"/>
                  <a:pt x="2677972" y="234557"/>
                  <a:pt x="2677972" y="230467"/>
                </a:cubicBezTo>
                <a:cubicBezTo>
                  <a:pt x="2677972" y="226378"/>
                  <a:pt x="2683814" y="224333"/>
                  <a:pt x="2695498" y="224333"/>
                </a:cubicBezTo>
                <a:cubicBezTo>
                  <a:pt x="2703678" y="224333"/>
                  <a:pt x="2707767" y="224917"/>
                  <a:pt x="2707767" y="226086"/>
                </a:cubicBezTo>
                <a:cubicBezTo>
                  <a:pt x="2707767" y="227254"/>
                  <a:pt x="2706014" y="229007"/>
                  <a:pt x="2702509" y="231344"/>
                </a:cubicBezTo>
                <a:cubicBezTo>
                  <a:pt x="2696667" y="234849"/>
                  <a:pt x="2694038" y="237186"/>
                  <a:pt x="2694622" y="238354"/>
                </a:cubicBezTo>
                <a:cubicBezTo>
                  <a:pt x="2695206" y="239522"/>
                  <a:pt x="2699004" y="239522"/>
                  <a:pt x="2706014" y="238354"/>
                </a:cubicBezTo>
                <a:cubicBezTo>
                  <a:pt x="2716530" y="238354"/>
                  <a:pt x="2735224" y="236017"/>
                  <a:pt x="2762098" y="231344"/>
                </a:cubicBezTo>
                <a:cubicBezTo>
                  <a:pt x="2807665" y="223165"/>
                  <a:pt x="2848559" y="227254"/>
                  <a:pt x="2884780" y="243612"/>
                </a:cubicBezTo>
                <a:cubicBezTo>
                  <a:pt x="2921000" y="259969"/>
                  <a:pt x="2941447" y="283922"/>
                  <a:pt x="2946120" y="315468"/>
                </a:cubicBezTo>
                <a:cubicBezTo>
                  <a:pt x="2949626" y="335331"/>
                  <a:pt x="2946120" y="352857"/>
                  <a:pt x="2935605" y="368046"/>
                </a:cubicBezTo>
                <a:cubicBezTo>
                  <a:pt x="2925089" y="383236"/>
                  <a:pt x="2912237" y="390830"/>
                  <a:pt x="2897048" y="390830"/>
                </a:cubicBezTo>
                <a:cubicBezTo>
                  <a:pt x="2884196" y="390830"/>
                  <a:pt x="2877769" y="393459"/>
                  <a:pt x="2877769" y="398717"/>
                </a:cubicBezTo>
                <a:cubicBezTo>
                  <a:pt x="2877769" y="403975"/>
                  <a:pt x="2873972" y="406604"/>
                  <a:pt x="2866377" y="406604"/>
                </a:cubicBezTo>
                <a:cubicBezTo>
                  <a:pt x="2858783" y="406604"/>
                  <a:pt x="2843009" y="414782"/>
                  <a:pt x="2819057" y="431140"/>
                </a:cubicBezTo>
                <a:cubicBezTo>
                  <a:pt x="2795105" y="447498"/>
                  <a:pt x="2780792" y="455676"/>
                  <a:pt x="2776118" y="455676"/>
                </a:cubicBezTo>
                <a:cubicBezTo>
                  <a:pt x="2771444" y="455676"/>
                  <a:pt x="2762974" y="461226"/>
                  <a:pt x="2750706" y="472326"/>
                </a:cubicBezTo>
                <a:cubicBezTo>
                  <a:pt x="2738437" y="483426"/>
                  <a:pt x="2727046" y="489560"/>
                  <a:pt x="2716530" y="490728"/>
                </a:cubicBezTo>
                <a:cubicBezTo>
                  <a:pt x="2709520" y="490728"/>
                  <a:pt x="2688196" y="502704"/>
                  <a:pt x="2652560" y="526657"/>
                </a:cubicBezTo>
                <a:cubicBezTo>
                  <a:pt x="2616924" y="550609"/>
                  <a:pt x="2599106" y="564922"/>
                  <a:pt x="2599106" y="569595"/>
                </a:cubicBezTo>
                <a:cubicBezTo>
                  <a:pt x="2597937" y="573101"/>
                  <a:pt x="2600858" y="574853"/>
                  <a:pt x="2607869" y="574853"/>
                </a:cubicBezTo>
                <a:cubicBezTo>
                  <a:pt x="2619553" y="574853"/>
                  <a:pt x="2635910" y="581864"/>
                  <a:pt x="2656941" y="595884"/>
                </a:cubicBezTo>
                <a:cubicBezTo>
                  <a:pt x="2677972" y="609905"/>
                  <a:pt x="2689072" y="621005"/>
                  <a:pt x="2690241" y="629184"/>
                </a:cubicBezTo>
                <a:cubicBezTo>
                  <a:pt x="2692578" y="639699"/>
                  <a:pt x="2686736" y="649923"/>
                  <a:pt x="2672715" y="659854"/>
                </a:cubicBezTo>
                <a:cubicBezTo>
                  <a:pt x="2658694" y="669786"/>
                  <a:pt x="2626563" y="687020"/>
                  <a:pt x="2576322" y="711556"/>
                </a:cubicBezTo>
                <a:cubicBezTo>
                  <a:pt x="2527249" y="734924"/>
                  <a:pt x="2502713" y="750990"/>
                  <a:pt x="2502713" y="759753"/>
                </a:cubicBezTo>
                <a:cubicBezTo>
                  <a:pt x="2502713" y="768515"/>
                  <a:pt x="2509431" y="771437"/>
                  <a:pt x="2522868" y="768515"/>
                </a:cubicBezTo>
                <a:cubicBezTo>
                  <a:pt x="2536304" y="765594"/>
                  <a:pt x="2549449" y="767639"/>
                  <a:pt x="2562301" y="774650"/>
                </a:cubicBezTo>
                <a:cubicBezTo>
                  <a:pt x="2575153" y="781660"/>
                  <a:pt x="2580703" y="793636"/>
                  <a:pt x="2578951" y="810578"/>
                </a:cubicBezTo>
                <a:cubicBezTo>
                  <a:pt x="2577198" y="827520"/>
                  <a:pt x="2574862" y="838620"/>
                  <a:pt x="2571940" y="843877"/>
                </a:cubicBezTo>
                <a:cubicBezTo>
                  <a:pt x="2569019" y="849135"/>
                  <a:pt x="2566098" y="863448"/>
                  <a:pt x="2563177" y="886816"/>
                </a:cubicBezTo>
                <a:cubicBezTo>
                  <a:pt x="2560256" y="910184"/>
                  <a:pt x="2554706" y="928002"/>
                  <a:pt x="2546528" y="940270"/>
                </a:cubicBezTo>
                <a:cubicBezTo>
                  <a:pt x="2538349" y="952538"/>
                  <a:pt x="2534844" y="961009"/>
                  <a:pt x="2536012" y="965683"/>
                </a:cubicBezTo>
                <a:cubicBezTo>
                  <a:pt x="2538349" y="968020"/>
                  <a:pt x="2537764" y="984377"/>
                  <a:pt x="2534260" y="1014756"/>
                </a:cubicBezTo>
                <a:cubicBezTo>
                  <a:pt x="2530754" y="1045134"/>
                  <a:pt x="2526665" y="1069086"/>
                  <a:pt x="2521991" y="1086612"/>
                </a:cubicBezTo>
                <a:cubicBezTo>
                  <a:pt x="2518486" y="1099465"/>
                  <a:pt x="2514689" y="1116699"/>
                  <a:pt x="2510600" y="1138314"/>
                </a:cubicBezTo>
                <a:cubicBezTo>
                  <a:pt x="2506510" y="1159929"/>
                  <a:pt x="2502713" y="1175995"/>
                  <a:pt x="2499207" y="1186511"/>
                </a:cubicBezTo>
                <a:cubicBezTo>
                  <a:pt x="2495702" y="1197026"/>
                  <a:pt x="2501836" y="1205789"/>
                  <a:pt x="2517610" y="1212800"/>
                </a:cubicBezTo>
                <a:cubicBezTo>
                  <a:pt x="2533383" y="1219810"/>
                  <a:pt x="2547112" y="1228573"/>
                  <a:pt x="2558796" y="1239089"/>
                </a:cubicBezTo>
                <a:cubicBezTo>
                  <a:pt x="2570480" y="1249604"/>
                  <a:pt x="2580703" y="1254862"/>
                  <a:pt x="2589466" y="1254862"/>
                </a:cubicBezTo>
                <a:cubicBezTo>
                  <a:pt x="2598229" y="1254862"/>
                  <a:pt x="2607576" y="1258659"/>
                  <a:pt x="2617508" y="1266254"/>
                </a:cubicBezTo>
                <a:cubicBezTo>
                  <a:pt x="2627440" y="1273848"/>
                  <a:pt x="2637371" y="1277646"/>
                  <a:pt x="2647302" y="1277646"/>
                </a:cubicBezTo>
                <a:cubicBezTo>
                  <a:pt x="2657234" y="1277646"/>
                  <a:pt x="2662199" y="1279983"/>
                  <a:pt x="2662199" y="1284656"/>
                </a:cubicBezTo>
                <a:cubicBezTo>
                  <a:pt x="2662199" y="1289330"/>
                  <a:pt x="2670670" y="1293419"/>
                  <a:pt x="2687612" y="1296924"/>
                </a:cubicBezTo>
                <a:cubicBezTo>
                  <a:pt x="2704554" y="1300430"/>
                  <a:pt x="2737561" y="1308608"/>
                  <a:pt x="2786634" y="1321461"/>
                </a:cubicBezTo>
                <a:cubicBezTo>
                  <a:pt x="2864917" y="1343660"/>
                  <a:pt x="2921584" y="1356513"/>
                  <a:pt x="2956636" y="1360018"/>
                </a:cubicBezTo>
                <a:cubicBezTo>
                  <a:pt x="2981172" y="1363523"/>
                  <a:pt x="2992272" y="1361771"/>
                  <a:pt x="2989936" y="1354760"/>
                </a:cubicBezTo>
                <a:cubicBezTo>
                  <a:pt x="2988767" y="1352423"/>
                  <a:pt x="2985846" y="1349502"/>
                  <a:pt x="2981172" y="1345997"/>
                </a:cubicBezTo>
                <a:cubicBezTo>
                  <a:pt x="2976499" y="1342492"/>
                  <a:pt x="2974162" y="1338403"/>
                  <a:pt x="2974162" y="1333729"/>
                </a:cubicBezTo>
                <a:cubicBezTo>
                  <a:pt x="2974162" y="1319708"/>
                  <a:pt x="2995777" y="1324966"/>
                  <a:pt x="3039008" y="1349502"/>
                </a:cubicBezTo>
                <a:cubicBezTo>
                  <a:pt x="3039008" y="1349502"/>
                  <a:pt x="3041345" y="1350671"/>
                  <a:pt x="3046019" y="1353008"/>
                </a:cubicBezTo>
                <a:cubicBezTo>
                  <a:pt x="3069386" y="1365860"/>
                  <a:pt x="3090418" y="1376960"/>
                  <a:pt x="3109112" y="1386307"/>
                </a:cubicBezTo>
                <a:cubicBezTo>
                  <a:pt x="3127807" y="1395654"/>
                  <a:pt x="3154680" y="1411428"/>
                  <a:pt x="3189732" y="1433627"/>
                </a:cubicBezTo>
                <a:cubicBezTo>
                  <a:pt x="3224784" y="1455827"/>
                  <a:pt x="3246399" y="1471016"/>
                  <a:pt x="3254578" y="1479195"/>
                </a:cubicBezTo>
                <a:cubicBezTo>
                  <a:pt x="3265094" y="1488542"/>
                  <a:pt x="3269767" y="1501102"/>
                  <a:pt x="3268599" y="1516876"/>
                </a:cubicBezTo>
                <a:cubicBezTo>
                  <a:pt x="3267430" y="1532649"/>
                  <a:pt x="3261004" y="1546378"/>
                  <a:pt x="3249320" y="1558062"/>
                </a:cubicBezTo>
                <a:cubicBezTo>
                  <a:pt x="3236468" y="1570914"/>
                  <a:pt x="3214268" y="1577925"/>
                  <a:pt x="3182722" y="1579093"/>
                </a:cubicBezTo>
                <a:cubicBezTo>
                  <a:pt x="3161690" y="1581430"/>
                  <a:pt x="3128975" y="1579385"/>
                  <a:pt x="3084576" y="1572959"/>
                </a:cubicBezTo>
                <a:cubicBezTo>
                  <a:pt x="3040177" y="1566533"/>
                  <a:pt x="3003372" y="1559230"/>
                  <a:pt x="2974162" y="1551051"/>
                </a:cubicBezTo>
                <a:cubicBezTo>
                  <a:pt x="2955468" y="1545209"/>
                  <a:pt x="2916618" y="1534402"/>
                  <a:pt x="2857614" y="1518628"/>
                </a:cubicBezTo>
                <a:cubicBezTo>
                  <a:pt x="2798610" y="1502855"/>
                  <a:pt x="2761514" y="1492047"/>
                  <a:pt x="2746324" y="1486205"/>
                </a:cubicBezTo>
                <a:cubicBezTo>
                  <a:pt x="2682062" y="1458164"/>
                  <a:pt x="2615463" y="1421943"/>
                  <a:pt x="2546528" y="1377544"/>
                </a:cubicBezTo>
                <a:cubicBezTo>
                  <a:pt x="2492781" y="1343660"/>
                  <a:pt x="2462695" y="1326719"/>
                  <a:pt x="2456269" y="1326719"/>
                </a:cubicBezTo>
                <a:cubicBezTo>
                  <a:pt x="2449843" y="1326719"/>
                  <a:pt x="2446630" y="1323798"/>
                  <a:pt x="2446630" y="1317956"/>
                </a:cubicBezTo>
                <a:cubicBezTo>
                  <a:pt x="2446630" y="1312114"/>
                  <a:pt x="2433777" y="1303351"/>
                  <a:pt x="2408072" y="1291667"/>
                </a:cubicBezTo>
                <a:cubicBezTo>
                  <a:pt x="2382368" y="1279983"/>
                  <a:pt x="2364257" y="1268883"/>
                  <a:pt x="2353742" y="1258367"/>
                </a:cubicBezTo>
                <a:cubicBezTo>
                  <a:pt x="2345563" y="1251357"/>
                  <a:pt x="2336800" y="1243762"/>
                  <a:pt x="2327453" y="1235583"/>
                </a:cubicBezTo>
                <a:cubicBezTo>
                  <a:pt x="2318105" y="1227405"/>
                  <a:pt x="2310218" y="1220686"/>
                  <a:pt x="2303792" y="1215429"/>
                </a:cubicBezTo>
                <a:cubicBezTo>
                  <a:pt x="2297366" y="1210171"/>
                  <a:pt x="2294153" y="1208126"/>
                  <a:pt x="2294153" y="1209294"/>
                </a:cubicBezTo>
                <a:cubicBezTo>
                  <a:pt x="2294153" y="1211631"/>
                  <a:pt x="2284222" y="1204037"/>
                  <a:pt x="2264359" y="1186511"/>
                </a:cubicBezTo>
                <a:cubicBezTo>
                  <a:pt x="2244496" y="1166648"/>
                  <a:pt x="2218791" y="1148830"/>
                  <a:pt x="2187245" y="1133056"/>
                </a:cubicBezTo>
                <a:cubicBezTo>
                  <a:pt x="2155698" y="1117283"/>
                  <a:pt x="2137880" y="1112901"/>
                  <a:pt x="2133790" y="1119912"/>
                </a:cubicBezTo>
                <a:cubicBezTo>
                  <a:pt x="2129701" y="1126922"/>
                  <a:pt x="2123275" y="1130427"/>
                  <a:pt x="2114512" y="1130427"/>
                </a:cubicBezTo>
                <a:cubicBezTo>
                  <a:pt x="2105749" y="1130427"/>
                  <a:pt x="2098446" y="1136854"/>
                  <a:pt x="2092604" y="1149706"/>
                </a:cubicBezTo>
                <a:cubicBezTo>
                  <a:pt x="2089099" y="1155548"/>
                  <a:pt x="2085886" y="1160222"/>
                  <a:pt x="2082965" y="1163727"/>
                </a:cubicBezTo>
                <a:cubicBezTo>
                  <a:pt x="2080044" y="1167232"/>
                  <a:pt x="2077999" y="1168985"/>
                  <a:pt x="2076831" y="1168985"/>
                </a:cubicBezTo>
                <a:cubicBezTo>
                  <a:pt x="2073326" y="1166648"/>
                  <a:pt x="2066900" y="1169861"/>
                  <a:pt x="2057552" y="1178624"/>
                </a:cubicBezTo>
                <a:cubicBezTo>
                  <a:pt x="2048205" y="1187387"/>
                  <a:pt x="2024837" y="1204037"/>
                  <a:pt x="1987448" y="1228573"/>
                </a:cubicBezTo>
                <a:cubicBezTo>
                  <a:pt x="1929028" y="1265962"/>
                  <a:pt x="1884629" y="1299261"/>
                  <a:pt x="1854251" y="1328471"/>
                </a:cubicBezTo>
                <a:cubicBezTo>
                  <a:pt x="1841398" y="1341324"/>
                  <a:pt x="1822704" y="1356221"/>
                  <a:pt x="1798168" y="1373162"/>
                </a:cubicBezTo>
                <a:cubicBezTo>
                  <a:pt x="1773631" y="1390104"/>
                  <a:pt x="1758442" y="1397991"/>
                  <a:pt x="1752600" y="1396823"/>
                </a:cubicBezTo>
                <a:cubicBezTo>
                  <a:pt x="1743253" y="1396823"/>
                  <a:pt x="1734198" y="1386891"/>
                  <a:pt x="1725434" y="1367028"/>
                </a:cubicBezTo>
                <a:cubicBezTo>
                  <a:pt x="1716672" y="1347166"/>
                  <a:pt x="1711122" y="1324966"/>
                  <a:pt x="1708785" y="1300430"/>
                </a:cubicBezTo>
                <a:cubicBezTo>
                  <a:pt x="1705280" y="1277062"/>
                  <a:pt x="1704403" y="1261288"/>
                  <a:pt x="1706156" y="1253109"/>
                </a:cubicBezTo>
                <a:cubicBezTo>
                  <a:pt x="1707908" y="1244931"/>
                  <a:pt x="1712290" y="1237336"/>
                  <a:pt x="1719300" y="1230326"/>
                </a:cubicBezTo>
                <a:cubicBezTo>
                  <a:pt x="1729816" y="1219810"/>
                  <a:pt x="1738871" y="1214552"/>
                  <a:pt x="1746466" y="1214552"/>
                </a:cubicBezTo>
                <a:cubicBezTo>
                  <a:pt x="1754060" y="1214552"/>
                  <a:pt x="1759610" y="1211631"/>
                  <a:pt x="1763116" y="1205789"/>
                </a:cubicBezTo>
                <a:cubicBezTo>
                  <a:pt x="1765452" y="1203452"/>
                  <a:pt x="1764868" y="1202284"/>
                  <a:pt x="1761363" y="1202284"/>
                </a:cubicBezTo>
                <a:cubicBezTo>
                  <a:pt x="1759026" y="1201116"/>
                  <a:pt x="1756689" y="1201116"/>
                  <a:pt x="1754352" y="1202284"/>
                </a:cubicBezTo>
                <a:lnTo>
                  <a:pt x="1749095" y="1202284"/>
                </a:lnTo>
                <a:cubicBezTo>
                  <a:pt x="1750263" y="1201116"/>
                  <a:pt x="1753768" y="1198779"/>
                  <a:pt x="1759610" y="1195274"/>
                </a:cubicBezTo>
                <a:cubicBezTo>
                  <a:pt x="1772463" y="1187095"/>
                  <a:pt x="1780642" y="1185926"/>
                  <a:pt x="1784147" y="1191768"/>
                </a:cubicBezTo>
                <a:cubicBezTo>
                  <a:pt x="1786484" y="1195274"/>
                  <a:pt x="1808099" y="1186803"/>
                  <a:pt x="1848993" y="1166356"/>
                </a:cubicBezTo>
                <a:cubicBezTo>
                  <a:pt x="1889887" y="1145909"/>
                  <a:pt x="1917344" y="1129843"/>
                  <a:pt x="1931365" y="1118159"/>
                </a:cubicBezTo>
                <a:cubicBezTo>
                  <a:pt x="1941880" y="1108812"/>
                  <a:pt x="1955902" y="1100925"/>
                  <a:pt x="1973428" y="1094499"/>
                </a:cubicBezTo>
                <a:cubicBezTo>
                  <a:pt x="1990954" y="1088073"/>
                  <a:pt x="1999716" y="1083107"/>
                  <a:pt x="1999716" y="1079602"/>
                </a:cubicBezTo>
                <a:cubicBezTo>
                  <a:pt x="1999716" y="1076097"/>
                  <a:pt x="2009648" y="1069086"/>
                  <a:pt x="2029511" y="1058571"/>
                </a:cubicBezTo>
                <a:cubicBezTo>
                  <a:pt x="2049374" y="1048055"/>
                  <a:pt x="2068652" y="1035787"/>
                  <a:pt x="2087346" y="1021766"/>
                </a:cubicBezTo>
                <a:cubicBezTo>
                  <a:pt x="2106041" y="1007745"/>
                  <a:pt x="2124151" y="995477"/>
                  <a:pt x="2141677" y="984962"/>
                </a:cubicBezTo>
                <a:cubicBezTo>
                  <a:pt x="2162708" y="973278"/>
                  <a:pt x="2194839" y="953999"/>
                  <a:pt x="2238070" y="927126"/>
                </a:cubicBezTo>
                <a:cubicBezTo>
                  <a:pt x="2299996" y="886232"/>
                  <a:pt x="2355494" y="845922"/>
                  <a:pt x="2404567" y="806196"/>
                </a:cubicBezTo>
                <a:cubicBezTo>
                  <a:pt x="2415082" y="798018"/>
                  <a:pt x="2416251" y="793928"/>
                  <a:pt x="2408072" y="793928"/>
                </a:cubicBezTo>
                <a:cubicBezTo>
                  <a:pt x="2399894" y="795097"/>
                  <a:pt x="2381783" y="800939"/>
                  <a:pt x="2353742" y="811454"/>
                </a:cubicBezTo>
                <a:cubicBezTo>
                  <a:pt x="2321027" y="823138"/>
                  <a:pt x="2297074" y="829272"/>
                  <a:pt x="2281885" y="829857"/>
                </a:cubicBezTo>
                <a:cubicBezTo>
                  <a:pt x="2266696" y="830441"/>
                  <a:pt x="2252675" y="825767"/>
                  <a:pt x="2239822" y="815836"/>
                </a:cubicBezTo>
                <a:cubicBezTo>
                  <a:pt x="2226970" y="805904"/>
                  <a:pt x="2219960" y="789255"/>
                  <a:pt x="2218791" y="765887"/>
                </a:cubicBezTo>
                <a:cubicBezTo>
                  <a:pt x="2217623" y="742519"/>
                  <a:pt x="2216454" y="727914"/>
                  <a:pt x="2215286" y="722072"/>
                </a:cubicBezTo>
                <a:cubicBezTo>
                  <a:pt x="2210613" y="703377"/>
                  <a:pt x="2216454" y="694030"/>
                  <a:pt x="2232812" y="694030"/>
                </a:cubicBezTo>
                <a:cubicBezTo>
                  <a:pt x="2256180" y="694030"/>
                  <a:pt x="2338552" y="648755"/>
                  <a:pt x="2479929" y="558203"/>
                </a:cubicBezTo>
                <a:cubicBezTo>
                  <a:pt x="2621306" y="467652"/>
                  <a:pt x="2714777" y="400177"/>
                  <a:pt x="2760345" y="355778"/>
                </a:cubicBezTo>
                <a:cubicBezTo>
                  <a:pt x="2766187" y="349936"/>
                  <a:pt x="2779040" y="339421"/>
                  <a:pt x="2798902" y="324231"/>
                </a:cubicBezTo>
                <a:cubicBezTo>
                  <a:pt x="2824607" y="304369"/>
                  <a:pt x="2834538" y="292685"/>
                  <a:pt x="2828696" y="289179"/>
                </a:cubicBezTo>
                <a:cubicBezTo>
                  <a:pt x="2826360" y="288011"/>
                  <a:pt x="2822270" y="288595"/>
                  <a:pt x="2816428" y="290932"/>
                </a:cubicBezTo>
                <a:cubicBezTo>
                  <a:pt x="2808249" y="294437"/>
                  <a:pt x="2800947" y="293269"/>
                  <a:pt x="2794520" y="287427"/>
                </a:cubicBezTo>
                <a:cubicBezTo>
                  <a:pt x="2788094" y="281585"/>
                  <a:pt x="2769692" y="278372"/>
                  <a:pt x="2739314" y="277787"/>
                </a:cubicBezTo>
                <a:cubicBezTo>
                  <a:pt x="2708936" y="277203"/>
                  <a:pt x="2692578" y="273698"/>
                  <a:pt x="2690241" y="267272"/>
                </a:cubicBezTo>
                <a:cubicBezTo>
                  <a:pt x="2687904" y="260846"/>
                  <a:pt x="2667165" y="262598"/>
                  <a:pt x="2628024" y="272530"/>
                </a:cubicBezTo>
                <a:cubicBezTo>
                  <a:pt x="2588882" y="282461"/>
                  <a:pt x="2563762" y="287427"/>
                  <a:pt x="2552662" y="287427"/>
                </a:cubicBezTo>
                <a:cubicBezTo>
                  <a:pt x="2541562" y="287427"/>
                  <a:pt x="2532799" y="291516"/>
                  <a:pt x="2526373" y="299695"/>
                </a:cubicBezTo>
                <a:cubicBezTo>
                  <a:pt x="2519946" y="307874"/>
                  <a:pt x="2507678" y="311963"/>
                  <a:pt x="2489568" y="311963"/>
                </a:cubicBezTo>
                <a:cubicBezTo>
                  <a:pt x="2471458" y="311963"/>
                  <a:pt x="2461235" y="314300"/>
                  <a:pt x="2458898" y="318974"/>
                </a:cubicBezTo>
                <a:cubicBezTo>
                  <a:pt x="2456561" y="322479"/>
                  <a:pt x="2449843" y="327737"/>
                  <a:pt x="2438743" y="334747"/>
                </a:cubicBezTo>
                <a:cubicBezTo>
                  <a:pt x="2427643" y="341757"/>
                  <a:pt x="2416835" y="347307"/>
                  <a:pt x="2406320" y="351397"/>
                </a:cubicBezTo>
                <a:cubicBezTo>
                  <a:pt x="2395804" y="355486"/>
                  <a:pt x="2390546" y="356362"/>
                  <a:pt x="2390546" y="354026"/>
                </a:cubicBezTo>
                <a:cubicBezTo>
                  <a:pt x="2390546" y="349352"/>
                  <a:pt x="2388502" y="349936"/>
                  <a:pt x="2384412" y="355778"/>
                </a:cubicBezTo>
                <a:cubicBezTo>
                  <a:pt x="2380323" y="361620"/>
                  <a:pt x="2366594" y="369215"/>
                  <a:pt x="2343226" y="378562"/>
                </a:cubicBezTo>
                <a:cubicBezTo>
                  <a:pt x="2316353" y="390246"/>
                  <a:pt x="2303500" y="398425"/>
                  <a:pt x="2304669" y="403098"/>
                </a:cubicBezTo>
                <a:cubicBezTo>
                  <a:pt x="2304669" y="405435"/>
                  <a:pt x="2308758" y="404851"/>
                  <a:pt x="2316937" y="401346"/>
                </a:cubicBezTo>
                <a:cubicBezTo>
                  <a:pt x="2323948" y="399009"/>
                  <a:pt x="2325116" y="400762"/>
                  <a:pt x="2320442" y="406604"/>
                </a:cubicBezTo>
                <a:cubicBezTo>
                  <a:pt x="2318105" y="407772"/>
                  <a:pt x="2315184" y="410693"/>
                  <a:pt x="2311679" y="415367"/>
                </a:cubicBezTo>
                <a:cubicBezTo>
                  <a:pt x="2292985" y="431724"/>
                  <a:pt x="2283054" y="436398"/>
                  <a:pt x="2281885" y="429387"/>
                </a:cubicBezTo>
                <a:cubicBezTo>
                  <a:pt x="2280716" y="427051"/>
                  <a:pt x="2282469" y="422961"/>
                  <a:pt x="2287143" y="417119"/>
                </a:cubicBezTo>
                <a:cubicBezTo>
                  <a:pt x="2292985" y="411277"/>
                  <a:pt x="2294738" y="408356"/>
                  <a:pt x="2292401" y="408356"/>
                </a:cubicBezTo>
                <a:cubicBezTo>
                  <a:pt x="2290064" y="408356"/>
                  <a:pt x="2268448" y="418872"/>
                  <a:pt x="2227554" y="439903"/>
                </a:cubicBezTo>
                <a:cubicBezTo>
                  <a:pt x="2192502" y="457429"/>
                  <a:pt x="2174976" y="468529"/>
                  <a:pt x="2174976" y="473202"/>
                </a:cubicBezTo>
                <a:cubicBezTo>
                  <a:pt x="2174976" y="477876"/>
                  <a:pt x="2179066" y="477000"/>
                  <a:pt x="2187245" y="470574"/>
                </a:cubicBezTo>
                <a:cubicBezTo>
                  <a:pt x="2195423" y="464147"/>
                  <a:pt x="2200681" y="462103"/>
                  <a:pt x="2203018" y="464439"/>
                </a:cubicBezTo>
                <a:cubicBezTo>
                  <a:pt x="2206523" y="467945"/>
                  <a:pt x="2198344" y="476123"/>
                  <a:pt x="2178482" y="488976"/>
                </a:cubicBezTo>
                <a:cubicBezTo>
                  <a:pt x="2169134" y="494818"/>
                  <a:pt x="2155698" y="502412"/>
                  <a:pt x="2138172" y="511760"/>
                </a:cubicBezTo>
                <a:cubicBezTo>
                  <a:pt x="2106625" y="529286"/>
                  <a:pt x="2083257" y="544183"/>
                  <a:pt x="2068068" y="556451"/>
                </a:cubicBezTo>
                <a:cubicBezTo>
                  <a:pt x="2052879" y="568719"/>
                  <a:pt x="2041487" y="574853"/>
                  <a:pt x="2033892" y="574853"/>
                </a:cubicBezTo>
                <a:cubicBezTo>
                  <a:pt x="2026298" y="574853"/>
                  <a:pt x="2018411" y="581572"/>
                  <a:pt x="2010232" y="595008"/>
                </a:cubicBezTo>
                <a:cubicBezTo>
                  <a:pt x="2002054" y="608445"/>
                  <a:pt x="1993874" y="615163"/>
                  <a:pt x="1985696" y="615163"/>
                </a:cubicBezTo>
                <a:cubicBezTo>
                  <a:pt x="1977517" y="615163"/>
                  <a:pt x="1975180" y="620421"/>
                  <a:pt x="1978685" y="630936"/>
                </a:cubicBezTo>
                <a:cubicBezTo>
                  <a:pt x="1982190" y="641452"/>
                  <a:pt x="1979854" y="648462"/>
                  <a:pt x="1971675" y="651968"/>
                </a:cubicBezTo>
                <a:cubicBezTo>
                  <a:pt x="1958822" y="656641"/>
                  <a:pt x="1945970" y="676504"/>
                  <a:pt x="1933118" y="711556"/>
                </a:cubicBezTo>
                <a:cubicBezTo>
                  <a:pt x="1920265" y="746608"/>
                  <a:pt x="1911502" y="782828"/>
                  <a:pt x="1906829" y="820217"/>
                </a:cubicBezTo>
                <a:cubicBezTo>
                  <a:pt x="1904492" y="849427"/>
                  <a:pt x="1902155" y="867537"/>
                  <a:pt x="1899818" y="874548"/>
                </a:cubicBezTo>
                <a:cubicBezTo>
                  <a:pt x="1897482" y="881558"/>
                  <a:pt x="1892224" y="887984"/>
                  <a:pt x="1884045" y="893826"/>
                </a:cubicBezTo>
                <a:cubicBezTo>
                  <a:pt x="1878203" y="897332"/>
                  <a:pt x="1873237" y="898792"/>
                  <a:pt x="1869148" y="898208"/>
                </a:cubicBezTo>
                <a:cubicBezTo>
                  <a:pt x="1865058" y="897624"/>
                  <a:pt x="1857756" y="893242"/>
                  <a:pt x="1847240" y="885063"/>
                </a:cubicBezTo>
                <a:cubicBezTo>
                  <a:pt x="1818030" y="861695"/>
                  <a:pt x="1800504" y="823138"/>
                  <a:pt x="1794662" y="769392"/>
                </a:cubicBezTo>
                <a:cubicBezTo>
                  <a:pt x="1792325" y="746024"/>
                  <a:pt x="1788820" y="729666"/>
                  <a:pt x="1784147" y="720319"/>
                </a:cubicBezTo>
                <a:cubicBezTo>
                  <a:pt x="1772463" y="699288"/>
                  <a:pt x="1773047" y="682346"/>
                  <a:pt x="1785899" y="669494"/>
                </a:cubicBezTo>
                <a:cubicBezTo>
                  <a:pt x="1792910" y="662483"/>
                  <a:pt x="1807807" y="639115"/>
                  <a:pt x="1830591" y="599390"/>
                </a:cubicBezTo>
                <a:cubicBezTo>
                  <a:pt x="1853374" y="559664"/>
                  <a:pt x="1871192" y="531038"/>
                  <a:pt x="1884045" y="513512"/>
                </a:cubicBezTo>
                <a:cubicBezTo>
                  <a:pt x="1896897" y="495986"/>
                  <a:pt x="1903324" y="486055"/>
                  <a:pt x="1903324" y="483718"/>
                </a:cubicBezTo>
                <a:cubicBezTo>
                  <a:pt x="1903324" y="477876"/>
                  <a:pt x="1918805" y="455968"/>
                  <a:pt x="1949767" y="417995"/>
                </a:cubicBezTo>
                <a:cubicBezTo>
                  <a:pt x="1980730" y="380022"/>
                  <a:pt x="2009648" y="347599"/>
                  <a:pt x="2036521" y="320726"/>
                </a:cubicBezTo>
                <a:cubicBezTo>
                  <a:pt x="2075078" y="281001"/>
                  <a:pt x="2094357" y="259093"/>
                  <a:pt x="2094357" y="255004"/>
                </a:cubicBezTo>
                <a:cubicBezTo>
                  <a:pt x="2094357" y="250914"/>
                  <a:pt x="2100491" y="244780"/>
                  <a:pt x="2112759" y="236601"/>
                </a:cubicBezTo>
                <a:cubicBezTo>
                  <a:pt x="2125028" y="228423"/>
                  <a:pt x="2134082" y="224333"/>
                  <a:pt x="2139924" y="224333"/>
                </a:cubicBezTo>
                <a:cubicBezTo>
                  <a:pt x="2155114" y="224333"/>
                  <a:pt x="2156282" y="231928"/>
                  <a:pt x="2143430" y="247117"/>
                </a:cubicBezTo>
                <a:cubicBezTo>
                  <a:pt x="2138756" y="251791"/>
                  <a:pt x="2132914" y="257048"/>
                  <a:pt x="2125904" y="262890"/>
                </a:cubicBezTo>
                <a:cubicBezTo>
                  <a:pt x="2110714" y="274574"/>
                  <a:pt x="2103120" y="285382"/>
                  <a:pt x="2103120" y="295314"/>
                </a:cubicBezTo>
                <a:cubicBezTo>
                  <a:pt x="2103120" y="305245"/>
                  <a:pt x="2099322" y="313132"/>
                  <a:pt x="2091728" y="318974"/>
                </a:cubicBezTo>
                <a:cubicBezTo>
                  <a:pt x="2084133" y="324816"/>
                  <a:pt x="2080336" y="332410"/>
                  <a:pt x="2080336" y="341757"/>
                </a:cubicBezTo>
                <a:cubicBezTo>
                  <a:pt x="2080336" y="374473"/>
                  <a:pt x="2072742" y="401346"/>
                  <a:pt x="2057552" y="422377"/>
                </a:cubicBezTo>
                <a:cubicBezTo>
                  <a:pt x="2049374" y="432893"/>
                  <a:pt x="2040318" y="447205"/>
                  <a:pt x="2030387" y="465316"/>
                </a:cubicBezTo>
                <a:cubicBezTo>
                  <a:pt x="2020456" y="483426"/>
                  <a:pt x="2015490" y="494234"/>
                  <a:pt x="2015490" y="497739"/>
                </a:cubicBezTo>
                <a:cubicBezTo>
                  <a:pt x="2015490" y="503581"/>
                  <a:pt x="2045284" y="490144"/>
                  <a:pt x="2104872" y="457429"/>
                </a:cubicBezTo>
                <a:cubicBezTo>
                  <a:pt x="2145766" y="434061"/>
                  <a:pt x="2172348" y="423837"/>
                  <a:pt x="2184616" y="426758"/>
                </a:cubicBezTo>
                <a:cubicBezTo>
                  <a:pt x="2196884" y="429680"/>
                  <a:pt x="2207108" y="427051"/>
                  <a:pt x="2215286" y="418872"/>
                </a:cubicBezTo>
                <a:cubicBezTo>
                  <a:pt x="2219960" y="413030"/>
                  <a:pt x="2222297" y="409525"/>
                  <a:pt x="2222297" y="408356"/>
                </a:cubicBezTo>
                <a:cubicBezTo>
                  <a:pt x="2222297" y="407188"/>
                  <a:pt x="2217623" y="408940"/>
                  <a:pt x="2208276" y="413614"/>
                </a:cubicBezTo>
                <a:cubicBezTo>
                  <a:pt x="2190750" y="422961"/>
                  <a:pt x="2182571" y="425298"/>
                  <a:pt x="2183740" y="420624"/>
                </a:cubicBezTo>
                <a:cubicBezTo>
                  <a:pt x="2184908" y="419456"/>
                  <a:pt x="2186076" y="417703"/>
                  <a:pt x="2187245" y="415367"/>
                </a:cubicBezTo>
                <a:cubicBezTo>
                  <a:pt x="2191918" y="407188"/>
                  <a:pt x="2241283" y="381483"/>
                  <a:pt x="2335340" y="338252"/>
                </a:cubicBezTo>
                <a:cubicBezTo>
                  <a:pt x="2429396" y="295021"/>
                  <a:pt x="2487524" y="271653"/>
                  <a:pt x="2509723" y="268148"/>
                </a:cubicBezTo>
                <a:cubicBezTo>
                  <a:pt x="2552954" y="259969"/>
                  <a:pt x="2574569" y="253251"/>
                  <a:pt x="2574569" y="247993"/>
                </a:cubicBezTo>
                <a:cubicBezTo>
                  <a:pt x="2574569" y="242735"/>
                  <a:pt x="2564054" y="240107"/>
                  <a:pt x="2543022" y="240107"/>
                </a:cubicBezTo>
                <a:cubicBezTo>
                  <a:pt x="2521991" y="240107"/>
                  <a:pt x="2509723" y="237186"/>
                  <a:pt x="2506218" y="231344"/>
                </a:cubicBezTo>
                <a:cubicBezTo>
                  <a:pt x="2502713" y="225502"/>
                  <a:pt x="2498039" y="225502"/>
                  <a:pt x="2492197" y="231344"/>
                </a:cubicBezTo>
                <a:cubicBezTo>
                  <a:pt x="2480513" y="241859"/>
                  <a:pt x="2458313" y="238938"/>
                  <a:pt x="2425598" y="222581"/>
                </a:cubicBezTo>
                <a:cubicBezTo>
                  <a:pt x="2401062" y="210897"/>
                  <a:pt x="2376234" y="206515"/>
                  <a:pt x="2351113" y="209436"/>
                </a:cubicBezTo>
                <a:cubicBezTo>
                  <a:pt x="2325992" y="212357"/>
                  <a:pt x="2308758" y="210312"/>
                  <a:pt x="2299411" y="203302"/>
                </a:cubicBezTo>
                <a:cubicBezTo>
                  <a:pt x="2291232" y="197460"/>
                  <a:pt x="2293569" y="191618"/>
                  <a:pt x="2306422" y="185776"/>
                </a:cubicBezTo>
                <a:cubicBezTo>
                  <a:pt x="2311095" y="184608"/>
                  <a:pt x="2318105" y="182271"/>
                  <a:pt x="2327453" y="178766"/>
                </a:cubicBezTo>
                <a:cubicBezTo>
                  <a:pt x="2356662" y="169418"/>
                  <a:pt x="2374773" y="161824"/>
                  <a:pt x="2381783" y="155982"/>
                </a:cubicBezTo>
                <a:cubicBezTo>
                  <a:pt x="2387625" y="151308"/>
                  <a:pt x="2390546" y="150140"/>
                  <a:pt x="2390546" y="152477"/>
                </a:cubicBezTo>
                <a:cubicBezTo>
                  <a:pt x="2390546" y="153645"/>
                  <a:pt x="2389378" y="155398"/>
                  <a:pt x="2387041" y="157734"/>
                </a:cubicBezTo>
                <a:cubicBezTo>
                  <a:pt x="2383536" y="164745"/>
                  <a:pt x="2385873" y="167666"/>
                  <a:pt x="2394052" y="166497"/>
                </a:cubicBezTo>
                <a:cubicBezTo>
                  <a:pt x="2416251" y="161824"/>
                  <a:pt x="2440787" y="147219"/>
                  <a:pt x="2467661" y="122682"/>
                </a:cubicBezTo>
                <a:cubicBezTo>
                  <a:pt x="2471166" y="119177"/>
                  <a:pt x="2474087" y="115672"/>
                  <a:pt x="2476424" y="112167"/>
                </a:cubicBezTo>
                <a:cubicBezTo>
                  <a:pt x="2479929" y="107493"/>
                  <a:pt x="2480805" y="102820"/>
                  <a:pt x="2479052" y="98146"/>
                </a:cubicBezTo>
                <a:cubicBezTo>
                  <a:pt x="2477300" y="93472"/>
                  <a:pt x="2471166" y="86462"/>
                  <a:pt x="2460650" y="77115"/>
                </a:cubicBezTo>
                <a:cubicBezTo>
                  <a:pt x="2443124" y="61925"/>
                  <a:pt x="2434361" y="51118"/>
                  <a:pt x="2434361" y="44692"/>
                </a:cubicBezTo>
                <a:cubicBezTo>
                  <a:pt x="2434361" y="38265"/>
                  <a:pt x="2421801" y="33008"/>
                  <a:pt x="2396680" y="28918"/>
                </a:cubicBezTo>
                <a:cubicBezTo>
                  <a:pt x="2371560" y="24829"/>
                  <a:pt x="2358999" y="18695"/>
                  <a:pt x="2358999" y="10516"/>
                </a:cubicBezTo>
                <a:cubicBezTo>
                  <a:pt x="2358999" y="3505"/>
                  <a:pt x="2362212" y="0"/>
                  <a:pt x="2368639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29425" y="4333876"/>
            <a:ext cx="3295650" cy="400744"/>
            <a:chOff x="1895475" y="4038601"/>
            <a:chExt cx="3295650" cy="400744"/>
          </a:xfrm>
        </p:grpSpPr>
        <p:sp>
          <p:nvSpPr>
            <p:cNvPr id="10" name="圆角矩形 9"/>
            <p:cNvSpPr/>
            <p:nvPr/>
          </p:nvSpPr>
          <p:spPr>
            <a:xfrm>
              <a:off x="1895475" y="4038601"/>
              <a:ext cx="3152775" cy="400050"/>
            </a:xfrm>
            <a:prstGeom prst="roundRect">
              <a:avLst>
                <a:gd name="adj" fmla="val 407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86025" y="4039235"/>
              <a:ext cx="2705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我发现新的世界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937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562D7E3-85A8-4628-9DD9-58CB456140D5}"/>
              </a:ext>
            </a:extLst>
          </p:cNvPr>
          <p:cNvSpPr txBox="1"/>
          <p:nvPr/>
        </p:nvSpPr>
        <p:spPr>
          <a:xfrm>
            <a:off x="2119900" y="2266797"/>
            <a:ext cx="3268600" cy="1564021"/>
          </a:xfrm>
          <a:custGeom>
            <a:avLst/>
            <a:gdLst/>
            <a:ahLst/>
            <a:cxnLst/>
            <a:rect l="l" t="t" r="r" b="b"/>
            <a:pathLst>
              <a:path w="3268600" h="1564021">
                <a:moveTo>
                  <a:pt x="287525" y="1279399"/>
                </a:moveTo>
                <a:cubicBezTo>
                  <a:pt x="282267" y="1279399"/>
                  <a:pt x="273504" y="1289622"/>
                  <a:pt x="261236" y="1310069"/>
                </a:cubicBezTo>
                <a:cubicBezTo>
                  <a:pt x="248968" y="1330516"/>
                  <a:pt x="244002" y="1343661"/>
                  <a:pt x="246339" y="1349503"/>
                </a:cubicBezTo>
                <a:cubicBezTo>
                  <a:pt x="248676" y="1358850"/>
                  <a:pt x="259191" y="1351840"/>
                  <a:pt x="277886" y="1328472"/>
                </a:cubicBezTo>
                <a:cubicBezTo>
                  <a:pt x="289570" y="1315619"/>
                  <a:pt x="295412" y="1305104"/>
                  <a:pt x="295412" y="1296925"/>
                </a:cubicBezTo>
                <a:cubicBezTo>
                  <a:pt x="295412" y="1285241"/>
                  <a:pt x="292783" y="1279399"/>
                  <a:pt x="287525" y="1279399"/>
                </a:cubicBezTo>
                <a:close/>
                <a:moveTo>
                  <a:pt x="2631627" y="1270636"/>
                </a:moveTo>
                <a:cubicBezTo>
                  <a:pt x="2629291" y="1270636"/>
                  <a:pt x="2628122" y="1271220"/>
                  <a:pt x="2628122" y="1272388"/>
                </a:cubicBezTo>
                <a:cubicBezTo>
                  <a:pt x="2628122" y="1278230"/>
                  <a:pt x="2641851" y="1283780"/>
                  <a:pt x="2669308" y="1289038"/>
                </a:cubicBezTo>
                <a:cubicBezTo>
                  <a:pt x="2696766" y="1294296"/>
                  <a:pt x="2725684" y="1296925"/>
                  <a:pt x="2756062" y="1296925"/>
                </a:cubicBezTo>
                <a:lnTo>
                  <a:pt x="2819156" y="1298677"/>
                </a:lnTo>
                <a:lnTo>
                  <a:pt x="2754309" y="1289914"/>
                </a:lnTo>
                <a:cubicBezTo>
                  <a:pt x="2712247" y="1285241"/>
                  <a:pt x="2680700" y="1280567"/>
                  <a:pt x="2659669" y="1275894"/>
                </a:cubicBezTo>
                <a:cubicBezTo>
                  <a:pt x="2653827" y="1273557"/>
                  <a:pt x="2648277" y="1272096"/>
                  <a:pt x="2643019" y="1271512"/>
                </a:cubicBezTo>
                <a:cubicBezTo>
                  <a:pt x="2637761" y="1270928"/>
                  <a:pt x="2633964" y="1270636"/>
                  <a:pt x="2631627" y="1270636"/>
                </a:cubicBezTo>
                <a:close/>
                <a:moveTo>
                  <a:pt x="2585184" y="1250481"/>
                </a:moveTo>
                <a:cubicBezTo>
                  <a:pt x="2584599" y="1251065"/>
                  <a:pt x="2586644" y="1253694"/>
                  <a:pt x="2591317" y="1258368"/>
                </a:cubicBezTo>
                <a:cubicBezTo>
                  <a:pt x="2598328" y="1265378"/>
                  <a:pt x="2603294" y="1267131"/>
                  <a:pt x="2606215" y="1263625"/>
                </a:cubicBezTo>
                <a:cubicBezTo>
                  <a:pt x="2609136" y="1260120"/>
                  <a:pt x="2605922" y="1256615"/>
                  <a:pt x="2596575" y="1253110"/>
                </a:cubicBezTo>
                <a:cubicBezTo>
                  <a:pt x="2589565" y="1250773"/>
                  <a:pt x="2585768" y="1249897"/>
                  <a:pt x="2585184" y="1250481"/>
                </a:cubicBezTo>
                <a:close/>
                <a:moveTo>
                  <a:pt x="1189676" y="967546"/>
                </a:moveTo>
                <a:cubicBezTo>
                  <a:pt x="1188215" y="968057"/>
                  <a:pt x="1187485" y="969189"/>
                  <a:pt x="1187485" y="970941"/>
                </a:cubicBezTo>
                <a:cubicBezTo>
                  <a:pt x="1187485" y="975615"/>
                  <a:pt x="1199461" y="995185"/>
                  <a:pt x="1223413" y="1029653"/>
                </a:cubicBezTo>
                <a:cubicBezTo>
                  <a:pt x="1247366" y="1064121"/>
                  <a:pt x="1265768" y="1088950"/>
                  <a:pt x="1278620" y="1104139"/>
                </a:cubicBezTo>
                <a:cubicBezTo>
                  <a:pt x="1304325" y="1133349"/>
                  <a:pt x="1321851" y="1151751"/>
                  <a:pt x="1331198" y="1159346"/>
                </a:cubicBezTo>
                <a:cubicBezTo>
                  <a:pt x="1340545" y="1166940"/>
                  <a:pt x="1351061" y="1171322"/>
                  <a:pt x="1362745" y="1172490"/>
                </a:cubicBezTo>
                <a:lnTo>
                  <a:pt x="1385529" y="1174243"/>
                </a:lnTo>
                <a:lnTo>
                  <a:pt x="1387281" y="1074345"/>
                </a:lnTo>
                <a:cubicBezTo>
                  <a:pt x="1388450" y="1010083"/>
                  <a:pt x="1385529" y="977952"/>
                  <a:pt x="1378518" y="977952"/>
                </a:cubicBezTo>
                <a:cubicBezTo>
                  <a:pt x="1378518" y="977952"/>
                  <a:pt x="1377350" y="977952"/>
                  <a:pt x="1375013" y="977952"/>
                </a:cubicBezTo>
                <a:cubicBezTo>
                  <a:pt x="1357487" y="984962"/>
                  <a:pt x="1330906" y="988467"/>
                  <a:pt x="1295270" y="988467"/>
                </a:cubicBezTo>
                <a:cubicBezTo>
                  <a:pt x="1259634" y="988467"/>
                  <a:pt x="1235389" y="985546"/>
                  <a:pt x="1222537" y="979704"/>
                </a:cubicBezTo>
                <a:cubicBezTo>
                  <a:pt x="1205011" y="970065"/>
                  <a:pt x="1194057" y="966012"/>
                  <a:pt x="1189676" y="967546"/>
                </a:cubicBezTo>
                <a:close/>
                <a:moveTo>
                  <a:pt x="1813163" y="899085"/>
                </a:moveTo>
                <a:cubicBezTo>
                  <a:pt x="1803816" y="899085"/>
                  <a:pt x="1790964" y="907848"/>
                  <a:pt x="1774606" y="925374"/>
                </a:cubicBezTo>
                <a:cubicBezTo>
                  <a:pt x="1769933" y="930047"/>
                  <a:pt x="1768764" y="932968"/>
                  <a:pt x="1771101" y="934137"/>
                </a:cubicBezTo>
                <a:cubicBezTo>
                  <a:pt x="1775774" y="934137"/>
                  <a:pt x="1785414" y="928295"/>
                  <a:pt x="1800019" y="916611"/>
                </a:cubicBezTo>
                <a:cubicBezTo>
                  <a:pt x="1814624" y="904927"/>
                  <a:pt x="1819005" y="899085"/>
                  <a:pt x="1813163" y="899085"/>
                </a:cubicBezTo>
                <a:close/>
                <a:moveTo>
                  <a:pt x="2384511" y="772897"/>
                </a:moveTo>
                <a:cubicBezTo>
                  <a:pt x="2381006" y="772897"/>
                  <a:pt x="2376332" y="774066"/>
                  <a:pt x="2370490" y="776403"/>
                </a:cubicBezTo>
                <a:cubicBezTo>
                  <a:pt x="2364648" y="778739"/>
                  <a:pt x="2360266" y="781660"/>
                  <a:pt x="2357345" y="785166"/>
                </a:cubicBezTo>
                <a:cubicBezTo>
                  <a:pt x="2354425" y="788671"/>
                  <a:pt x="2354132" y="791592"/>
                  <a:pt x="2356469" y="793929"/>
                </a:cubicBezTo>
                <a:cubicBezTo>
                  <a:pt x="2358806" y="796265"/>
                  <a:pt x="2365524" y="793344"/>
                  <a:pt x="2376624" y="785166"/>
                </a:cubicBezTo>
                <a:cubicBezTo>
                  <a:pt x="2387724" y="776987"/>
                  <a:pt x="2390353" y="772897"/>
                  <a:pt x="2384511" y="772897"/>
                </a:cubicBezTo>
                <a:close/>
                <a:moveTo>
                  <a:pt x="488198" y="764134"/>
                </a:moveTo>
                <a:cubicBezTo>
                  <a:pt x="482356" y="762966"/>
                  <a:pt x="478266" y="765303"/>
                  <a:pt x="475929" y="771145"/>
                </a:cubicBezTo>
                <a:cubicBezTo>
                  <a:pt x="473593" y="776987"/>
                  <a:pt x="472424" y="788671"/>
                  <a:pt x="472424" y="806197"/>
                </a:cubicBezTo>
                <a:cubicBezTo>
                  <a:pt x="471256" y="831902"/>
                  <a:pt x="471256" y="861404"/>
                  <a:pt x="472424" y="894703"/>
                </a:cubicBezTo>
                <a:cubicBezTo>
                  <a:pt x="473593" y="928003"/>
                  <a:pt x="475053" y="945528"/>
                  <a:pt x="476806" y="947281"/>
                </a:cubicBezTo>
                <a:cubicBezTo>
                  <a:pt x="478558" y="949034"/>
                  <a:pt x="494040" y="942607"/>
                  <a:pt x="523250" y="928003"/>
                </a:cubicBezTo>
                <a:cubicBezTo>
                  <a:pt x="552460" y="913397"/>
                  <a:pt x="567065" y="904342"/>
                  <a:pt x="567065" y="900837"/>
                </a:cubicBezTo>
                <a:cubicBezTo>
                  <a:pt x="567065" y="898500"/>
                  <a:pt x="558302" y="879806"/>
                  <a:pt x="540776" y="844754"/>
                </a:cubicBezTo>
                <a:cubicBezTo>
                  <a:pt x="523250" y="809702"/>
                  <a:pt x="512150" y="788087"/>
                  <a:pt x="507476" y="779908"/>
                </a:cubicBezTo>
                <a:cubicBezTo>
                  <a:pt x="503971" y="770561"/>
                  <a:pt x="497545" y="765303"/>
                  <a:pt x="488198" y="764134"/>
                </a:cubicBezTo>
                <a:close/>
                <a:moveTo>
                  <a:pt x="1378518" y="716814"/>
                </a:moveTo>
                <a:lnTo>
                  <a:pt x="1320683" y="774650"/>
                </a:lnTo>
                <a:cubicBezTo>
                  <a:pt x="1282125" y="814376"/>
                  <a:pt x="1262847" y="837451"/>
                  <a:pt x="1262847" y="843878"/>
                </a:cubicBezTo>
                <a:cubicBezTo>
                  <a:pt x="1262847" y="850304"/>
                  <a:pt x="1278036" y="851180"/>
                  <a:pt x="1308414" y="846507"/>
                </a:cubicBezTo>
                <a:cubicBezTo>
                  <a:pt x="1337624" y="843001"/>
                  <a:pt x="1358656" y="837744"/>
                  <a:pt x="1371508" y="830733"/>
                </a:cubicBezTo>
                <a:cubicBezTo>
                  <a:pt x="1384360" y="823723"/>
                  <a:pt x="1390203" y="814376"/>
                  <a:pt x="1389034" y="802692"/>
                </a:cubicBezTo>
                <a:cubicBezTo>
                  <a:pt x="1389034" y="789839"/>
                  <a:pt x="1387281" y="772313"/>
                  <a:pt x="1383776" y="750114"/>
                </a:cubicBezTo>
                <a:close/>
                <a:moveTo>
                  <a:pt x="610880" y="711556"/>
                </a:moveTo>
                <a:cubicBezTo>
                  <a:pt x="601532" y="712725"/>
                  <a:pt x="583422" y="719735"/>
                  <a:pt x="556549" y="732588"/>
                </a:cubicBezTo>
                <a:cubicBezTo>
                  <a:pt x="529676" y="745440"/>
                  <a:pt x="516239" y="754203"/>
                  <a:pt x="516239" y="758877"/>
                </a:cubicBezTo>
                <a:cubicBezTo>
                  <a:pt x="516239" y="764719"/>
                  <a:pt x="525586" y="776111"/>
                  <a:pt x="544281" y="793052"/>
                </a:cubicBezTo>
                <a:cubicBezTo>
                  <a:pt x="562975" y="809994"/>
                  <a:pt x="576996" y="820802"/>
                  <a:pt x="586343" y="825475"/>
                </a:cubicBezTo>
                <a:cubicBezTo>
                  <a:pt x="598027" y="828981"/>
                  <a:pt x="606206" y="826060"/>
                  <a:pt x="610880" y="816712"/>
                </a:cubicBezTo>
                <a:cubicBezTo>
                  <a:pt x="615553" y="807365"/>
                  <a:pt x="617890" y="788671"/>
                  <a:pt x="617890" y="760629"/>
                </a:cubicBezTo>
                <a:cubicBezTo>
                  <a:pt x="617890" y="727914"/>
                  <a:pt x="615553" y="711556"/>
                  <a:pt x="610880" y="711556"/>
                </a:cubicBezTo>
                <a:close/>
                <a:moveTo>
                  <a:pt x="1220785" y="609906"/>
                </a:moveTo>
                <a:cubicBezTo>
                  <a:pt x="1205595" y="609906"/>
                  <a:pt x="1196248" y="611950"/>
                  <a:pt x="1192743" y="616040"/>
                </a:cubicBezTo>
                <a:cubicBezTo>
                  <a:pt x="1189238" y="620129"/>
                  <a:pt x="1184564" y="635026"/>
                  <a:pt x="1178722" y="660731"/>
                </a:cubicBezTo>
                <a:cubicBezTo>
                  <a:pt x="1172880" y="687604"/>
                  <a:pt x="1169375" y="713893"/>
                  <a:pt x="1168206" y="739598"/>
                </a:cubicBezTo>
                <a:cubicBezTo>
                  <a:pt x="1167038" y="765303"/>
                  <a:pt x="1168206" y="780492"/>
                  <a:pt x="1171712" y="785166"/>
                </a:cubicBezTo>
                <a:cubicBezTo>
                  <a:pt x="1175217" y="787502"/>
                  <a:pt x="1186609" y="777571"/>
                  <a:pt x="1205887" y="755371"/>
                </a:cubicBezTo>
                <a:cubicBezTo>
                  <a:pt x="1225166" y="733172"/>
                  <a:pt x="1243860" y="708635"/>
                  <a:pt x="1261971" y="681762"/>
                </a:cubicBezTo>
                <a:cubicBezTo>
                  <a:pt x="1280081" y="654889"/>
                  <a:pt x="1289136" y="637947"/>
                  <a:pt x="1289136" y="630937"/>
                </a:cubicBezTo>
                <a:cubicBezTo>
                  <a:pt x="1289136" y="623926"/>
                  <a:pt x="1282710" y="618669"/>
                  <a:pt x="1269857" y="615163"/>
                </a:cubicBezTo>
                <a:cubicBezTo>
                  <a:pt x="1257005" y="611658"/>
                  <a:pt x="1240647" y="609906"/>
                  <a:pt x="1220785" y="609906"/>
                </a:cubicBezTo>
                <a:close/>
                <a:moveTo>
                  <a:pt x="2962869" y="602895"/>
                </a:moveTo>
                <a:cubicBezTo>
                  <a:pt x="2952353" y="601727"/>
                  <a:pt x="2944759" y="604940"/>
                  <a:pt x="2940085" y="612534"/>
                </a:cubicBezTo>
                <a:cubicBezTo>
                  <a:pt x="2935411" y="620129"/>
                  <a:pt x="2933075" y="632689"/>
                  <a:pt x="2933075" y="650215"/>
                </a:cubicBezTo>
                <a:cubicBezTo>
                  <a:pt x="2933075" y="672415"/>
                  <a:pt x="2951185" y="676504"/>
                  <a:pt x="2987405" y="662484"/>
                </a:cubicBezTo>
                <a:cubicBezTo>
                  <a:pt x="3006100" y="655473"/>
                  <a:pt x="3013110" y="647879"/>
                  <a:pt x="3008437" y="639700"/>
                </a:cubicBezTo>
                <a:cubicBezTo>
                  <a:pt x="3006100" y="637363"/>
                  <a:pt x="3001426" y="636195"/>
                  <a:pt x="2994416" y="636195"/>
                </a:cubicBezTo>
                <a:cubicBezTo>
                  <a:pt x="2985068" y="635026"/>
                  <a:pt x="2975137" y="630937"/>
                  <a:pt x="2964621" y="623926"/>
                </a:cubicBezTo>
                <a:cubicBezTo>
                  <a:pt x="2957611" y="618084"/>
                  <a:pt x="2954106" y="614579"/>
                  <a:pt x="2954106" y="613411"/>
                </a:cubicBezTo>
                <a:cubicBezTo>
                  <a:pt x="2954106" y="612242"/>
                  <a:pt x="2957611" y="610490"/>
                  <a:pt x="2964621" y="608153"/>
                </a:cubicBezTo>
                <a:cubicBezTo>
                  <a:pt x="2969295" y="606985"/>
                  <a:pt x="2972216" y="605816"/>
                  <a:pt x="2973384" y="604648"/>
                </a:cubicBezTo>
                <a:close/>
                <a:moveTo>
                  <a:pt x="2838325" y="562421"/>
                </a:moveTo>
                <a:cubicBezTo>
                  <a:pt x="2828466" y="563407"/>
                  <a:pt x="2810392" y="570472"/>
                  <a:pt x="2784104" y="583617"/>
                </a:cubicBezTo>
                <a:cubicBezTo>
                  <a:pt x="2756062" y="597637"/>
                  <a:pt x="2732110" y="609321"/>
                  <a:pt x="2712247" y="618669"/>
                </a:cubicBezTo>
                <a:cubicBezTo>
                  <a:pt x="2692384" y="628016"/>
                  <a:pt x="2679240" y="631521"/>
                  <a:pt x="2672813" y="629184"/>
                </a:cubicBezTo>
                <a:cubicBezTo>
                  <a:pt x="2666387" y="626847"/>
                  <a:pt x="2628414" y="648755"/>
                  <a:pt x="2558894" y="694907"/>
                </a:cubicBezTo>
                <a:cubicBezTo>
                  <a:pt x="2489375" y="741059"/>
                  <a:pt x="2451402" y="765595"/>
                  <a:pt x="2444976" y="768516"/>
                </a:cubicBezTo>
                <a:cubicBezTo>
                  <a:pt x="2438549" y="771437"/>
                  <a:pt x="2432123" y="781368"/>
                  <a:pt x="2425697" y="798310"/>
                </a:cubicBezTo>
                <a:cubicBezTo>
                  <a:pt x="2419271" y="815252"/>
                  <a:pt x="2411384" y="821386"/>
                  <a:pt x="2402037" y="816712"/>
                </a:cubicBezTo>
                <a:cubicBezTo>
                  <a:pt x="2393858" y="815544"/>
                  <a:pt x="2390353" y="816712"/>
                  <a:pt x="2391521" y="820218"/>
                </a:cubicBezTo>
                <a:cubicBezTo>
                  <a:pt x="2397363" y="829565"/>
                  <a:pt x="2383926" y="845922"/>
                  <a:pt x="2351212" y="869290"/>
                </a:cubicBezTo>
                <a:cubicBezTo>
                  <a:pt x="2334854" y="880974"/>
                  <a:pt x="2338359" y="883895"/>
                  <a:pt x="2361727" y="878053"/>
                </a:cubicBezTo>
                <a:cubicBezTo>
                  <a:pt x="2397947" y="869875"/>
                  <a:pt x="2495509" y="835991"/>
                  <a:pt x="2654411" y="776403"/>
                </a:cubicBezTo>
                <a:cubicBezTo>
                  <a:pt x="2669601" y="771729"/>
                  <a:pt x="2683621" y="767055"/>
                  <a:pt x="2696474" y="762382"/>
                </a:cubicBezTo>
                <a:cubicBezTo>
                  <a:pt x="2709326" y="757708"/>
                  <a:pt x="2719549" y="754495"/>
                  <a:pt x="2727144" y="752743"/>
                </a:cubicBezTo>
                <a:cubicBezTo>
                  <a:pt x="2734738" y="750990"/>
                  <a:pt x="2738536" y="750698"/>
                  <a:pt x="2738536" y="751866"/>
                </a:cubicBezTo>
                <a:cubicBezTo>
                  <a:pt x="2738536" y="754203"/>
                  <a:pt x="2744670" y="750990"/>
                  <a:pt x="2756938" y="742227"/>
                </a:cubicBezTo>
                <a:cubicBezTo>
                  <a:pt x="2769206" y="733464"/>
                  <a:pt x="2779430" y="729082"/>
                  <a:pt x="2787609" y="729082"/>
                </a:cubicBezTo>
                <a:cubicBezTo>
                  <a:pt x="2795788" y="729082"/>
                  <a:pt x="2809224" y="724993"/>
                  <a:pt x="2827918" y="716814"/>
                </a:cubicBezTo>
                <a:lnTo>
                  <a:pt x="2855960" y="702793"/>
                </a:lnTo>
                <a:lnTo>
                  <a:pt x="2854208" y="630937"/>
                </a:lnTo>
                <a:cubicBezTo>
                  <a:pt x="2854208" y="590043"/>
                  <a:pt x="2851287" y="567551"/>
                  <a:pt x="2845445" y="563462"/>
                </a:cubicBezTo>
                <a:cubicBezTo>
                  <a:pt x="2843984" y="562439"/>
                  <a:pt x="2841611" y="562092"/>
                  <a:pt x="2838325" y="562421"/>
                </a:cubicBezTo>
                <a:close/>
                <a:moveTo>
                  <a:pt x="534642" y="549441"/>
                </a:moveTo>
                <a:cubicBezTo>
                  <a:pt x="530552" y="548857"/>
                  <a:pt x="526463" y="550609"/>
                  <a:pt x="522373" y="554699"/>
                </a:cubicBezTo>
                <a:cubicBezTo>
                  <a:pt x="518284" y="558788"/>
                  <a:pt x="516239" y="564922"/>
                  <a:pt x="516239" y="573101"/>
                </a:cubicBezTo>
                <a:cubicBezTo>
                  <a:pt x="516239" y="581280"/>
                  <a:pt x="520329" y="582156"/>
                  <a:pt x="528507" y="575730"/>
                </a:cubicBezTo>
                <a:cubicBezTo>
                  <a:pt x="536686" y="569304"/>
                  <a:pt x="540776" y="563170"/>
                  <a:pt x="540776" y="557328"/>
                </a:cubicBezTo>
                <a:cubicBezTo>
                  <a:pt x="540776" y="552654"/>
                  <a:pt x="538731" y="550025"/>
                  <a:pt x="534642" y="549441"/>
                </a:cubicBezTo>
                <a:close/>
                <a:moveTo>
                  <a:pt x="2950601" y="541554"/>
                </a:moveTo>
                <a:cubicBezTo>
                  <a:pt x="2944759" y="541554"/>
                  <a:pt x="2941838" y="543015"/>
                  <a:pt x="2941838" y="545936"/>
                </a:cubicBezTo>
                <a:cubicBezTo>
                  <a:pt x="2941838" y="548857"/>
                  <a:pt x="2944759" y="552070"/>
                  <a:pt x="2950601" y="555575"/>
                </a:cubicBezTo>
                <a:cubicBezTo>
                  <a:pt x="2956442" y="559080"/>
                  <a:pt x="2959364" y="557620"/>
                  <a:pt x="2959364" y="551194"/>
                </a:cubicBezTo>
                <a:cubicBezTo>
                  <a:pt x="2959364" y="544767"/>
                  <a:pt x="2956442" y="541554"/>
                  <a:pt x="2950601" y="541554"/>
                </a:cubicBezTo>
                <a:close/>
                <a:moveTo>
                  <a:pt x="616137" y="541554"/>
                </a:moveTo>
                <a:cubicBezTo>
                  <a:pt x="603285" y="542723"/>
                  <a:pt x="590433" y="546812"/>
                  <a:pt x="577580" y="553822"/>
                </a:cubicBezTo>
                <a:cubicBezTo>
                  <a:pt x="562391" y="562001"/>
                  <a:pt x="545449" y="576898"/>
                  <a:pt x="526755" y="598514"/>
                </a:cubicBezTo>
                <a:cubicBezTo>
                  <a:pt x="508060" y="620129"/>
                  <a:pt x="498713" y="635610"/>
                  <a:pt x="498713" y="644958"/>
                </a:cubicBezTo>
                <a:cubicBezTo>
                  <a:pt x="498713" y="651968"/>
                  <a:pt x="500174" y="655765"/>
                  <a:pt x="503095" y="656350"/>
                </a:cubicBezTo>
                <a:cubicBezTo>
                  <a:pt x="506016" y="656934"/>
                  <a:pt x="512150" y="655473"/>
                  <a:pt x="521497" y="651968"/>
                </a:cubicBezTo>
                <a:cubicBezTo>
                  <a:pt x="536686" y="646126"/>
                  <a:pt x="547202" y="641160"/>
                  <a:pt x="553044" y="637071"/>
                </a:cubicBezTo>
                <a:cubicBezTo>
                  <a:pt x="558886" y="632981"/>
                  <a:pt x="571154" y="632105"/>
                  <a:pt x="589848" y="634442"/>
                </a:cubicBezTo>
                <a:cubicBezTo>
                  <a:pt x="605038" y="635610"/>
                  <a:pt x="614677" y="633858"/>
                  <a:pt x="618766" y="629184"/>
                </a:cubicBezTo>
                <a:cubicBezTo>
                  <a:pt x="622856" y="624511"/>
                  <a:pt x="626653" y="608737"/>
                  <a:pt x="630158" y="581864"/>
                </a:cubicBezTo>
                <a:cubicBezTo>
                  <a:pt x="632495" y="563170"/>
                  <a:pt x="633079" y="551778"/>
                  <a:pt x="631911" y="547688"/>
                </a:cubicBezTo>
                <a:cubicBezTo>
                  <a:pt x="630742" y="543599"/>
                  <a:pt x="625485" y="541554"/>
                  <a:pt x="616137" y="541554"/>
                </a:cubicBezTo>
                <a:close/>
                <a:moveTo>
                  <a:pt x="640017" y="369361"/>
                </a:moveTo>
                <a:cubicBezTo>
                  <a:pt x="637534" y="369653"/>
                  <a:pt x="634248" y="370968"/>
                  <a:pt x="630158" y="373305"/>
                </a:cubicBezTo>
                <a:cubicBezTo>
                  <a:pt x="619643" y="380315"/>
                  <a:pt x="609127" y="384404"/>
                  <a:pt x="598611" y="385573"/>
                </a:cubicBezTo>
                <a:cubicBezTo>
                  <a:pt x="569401" y="390246"/>
                  <a:pt x="550707" y="408357"/>
                  <a:pt x="542528" y="439903"/>
                </a:cubicBezTo>
                <a:lnTo>
                  <a:pt x="533765" y="474955"/>
                </a:lnTo>
                <a:lnTo>
                  <a:pt x="586343" y="469698"/>
                </a:lnTo>
                <a:cubicBezTo>
                  <a:pt x="621395" y="465024"/>
                  <a:pt x="641258" y="460642"/>
                  <a:pt x="645932" y="456553"/>
                </a:cubicBezTo>
                <a:cubicBezTo>
                  <a:pt x="650605" y="452464"/>
                  <a:pt x="651774" y="435814"/>
                  <a:pt x="649437" y="406604"/>
                </a:cubicBezTo>
                <a:cubicBezTo>
                  <a:pt x="648268" y="386741"/>
                  <a:pt x="646808" y="375057"/>
                  <a:pt x="645055" y="371552"/>
                </a:cubicBezTo>
                <a:cubicBezTo>
                  <a:pt x="644179" y="369799"/>
                  <a:pt x="642499" y="369069"/>
                  <a:pt x="640017" y="369361"/>
                </a:cubicBezTo>
                <a:close/>
                <a:moveTo>
                  <a:pt x="1307100" y="187748"/>
                </a:moveTo>
                <a:cubicBezTo>
                  <a:pt x="1299213" y="187602"/>
                  <a:pt x="1293810" y="188113"/>
                  <a:pt x="1290889" y="189282"/>
                </a:cubicBezTo>
                <a:cubicBezTo>
                  <a:pt x="1283878" y="192787"/>
                  <a:pt x="1283878" y="200966"/>
                  <a:pt x="1290889" y="213818"/>
                </a:cubicBezTo>
                <a:cubicBezTo>
                  <a:pt x="1294394" y="223165"/>
                  <a:pt x="1294978" y="232220"/>
                  <a:pt x="1292641" y="240983"/>
                </a:cubicBezTo>
                <a:cubicBezTo>
                  <a:pt x="1290304" y="249746"/>
                  <a:pt x="1282125" y="265228"/>
                  <a:pt x="1268105" y="287427"/>
                </a:cubicBezTo>
                <a:cubicBezTo>
                  <a:pt x="1247073" y="322479"/>
                  <a:pt x="1234221" y="355779"/>
                  <a:pt x="1229547" y="387325"/>
                </a:cubicBezTo>
                <a:cubicBezTo>
                  <a:pt x="1224874" y="418872"/>
                  <a:pt x="1219324" y="446037"/>
                  <a:pt x="1212898" y="468821"/>
                </a:cubicBezTo>
                <a:cubicBezTo>
                  <a:pt x="1206472" y="491605"/>
                  <a:pt x="1203258" y="511176"/>
                  <a:pt x="1203258" y="527533"/>
                </a:cubicBezTo>
                <a:cubicBezTo>
                  <a:pt x="1203258" y="538049"/>
                  <a:pt x="1205303" y="544475"/>
                  <a:pt x="1209393" y="546812"/>
                </a:cubicBezTo>
                <a:cubicBezTo>
                  <a:pt x="1213482" y="549149"/>
                  <a:pt x="1224874" y="550317"/>
                  <a:pt x="1243568" y="550317"/>
                </a:cubicBezTo>
                <a:cubicBezTo>
                  <a:pt x="1270441" y="550317"/>
                  <a:pt x="1299067" y="555575"/>
                  <a:pt x="1329446" y="566091"/>
                </a:cubicBezTo>
                <a:cubicBezTo>
                  <a:pt x="1337624" y="568427"/>
                  <a:pt x="1344927" y="570764"/>
                  <a:pt x="1351353" y="573101"/>
                </a:cubicBezTo>
                <a:cubicBezTo>
                  <a:pt x="1357779" y="575438"/>
                  <a:pt x="1363037" y="576898"/>
                  <a:pt x="1367127" y="577482"/>
                </a:cubicBezTo>
                <a:cubicBezTo>
                  <a:pt x="1371216" y="578067"/>
                  <a:pt x="1373261" y="577775"/>
                  <a:pt x="1373261" y="576606"/>
                </a:cubicBezTo>
                <a:cubicBezTo>
                  <a:pt x="1374429" y="573101"/>
                  <a:pt x="1376766" y="541554"/>
                  <a:pt x="1380271" y="481966"/>
                </a:cubicBezTo>
                <a:cubicBezTo>
                  <a:pt x="1383776" y="430556"/>
                  <a:pt x="1385821" y="371260"/>
                  <a:pt x="1386405" y="304077"/>
                </a:cubicBezTo>
                <a:cubicBezTo>
                  <a:pt x="1386989" y="236894"/>
                  <a:pt x="1385529" y="202134"/>
                  <a:pt x="1382024" y="199797"/>
                </a:cubicBezTo>
                <a:cubicBezTo>
                  <a:pt x="1378518" y="196292"/>
                  <a:pt x="1363913" y="193079"/>
                  <a:pt x="1338209" y="190158"/>
                </a:cubicBezTo>
                <a:cubicBezTo>
                  <a:pt x="1325356" y="188697"/>
                  <a:pt x="1314987" y="187894"/>
                  <a:pt x="1307100" y="187748"/>
                </a:cubicBezTo>
                <a:close/>
                <a:moveTo>
                  <a:pt x="595982" y="162993"/>
                </a:moveTo>
                <a:cubicBezTo>
                  <a:pt x="588388" y="161824"/>
                  <a:pt x="583422" y="166498"/>
                  <a:pt x="581085" y="177013"/>
                </a:cubicBezTo>
                <a:cubicBezTo>
                  <a:pt x="577580" y="191034"/>
                  <a:pt x="574075" y="206223"/>
                  <a:pt x="570570" y="222581"/>
                </a:cubicBezTo>
                <a:cubicBezTo>
                  <a:pt x="568233" y="233097"/>
                  <a:pt x="567941" y="239231"/>
                  <a:pt x="569694" y="240983"/>
                </a:cubicBezTo>
                <a:cubicBezTo>
                  <a:pt x="571446" y="242736"/>
                  <a:pt x="576996" y="242444"/>
                  <a:pt x="586343" y="240107"/>
                </a:cubicBezTo>
                <a:cubicBezTo>
                  <a:pt x="599196" y="236602"/>
                  <a:pt x="616137" y="230176"/>
                  <a:pt x="637169" y="220828"/>
                </a:cubicBezTo>
                <a:lnTo>
                  <a:pt x="668715" y="206808"/>
                </a:lnTo>
                <a:lnTo>
                  <a:pt x="640674" y="187529"/>
                </a:lnTo>
                <a:cubicBezTo>
                  <a:pt x="618474" y="172340"/>
                  <a:pt x="603577" y="164161"/>
                  <a:pt x="595982" y="162993"/>
                </a:cubicBezTo>
                <a:close/>
                <a:moveTo>
                  <a:pt x="1361978" y="135170"/>
                </a:moveTo>
                <a:cubicBezTo>
                  <a:pt x="1365995" y="135316"/>
                  <a:pt x="1369755" y="135827"/>
                  <a:pt x="1373261" y="136704"/>
                </a:cubicBezTo>
                <a:cubicBezTo>
                  <a:pt x="1387281" y="140209"/>
                  <a:pt x="1408897" y="152477"/>
                  <a:pt x="1438107" y="173508"/>
                </a:cubicBezTo>
                <a:cubicBezTo>
                  <a:pt x="1461475" y="191034"/>
                  <a:pt x="1476372" y="216447"/>
                  <a:pt x="1482798" y="249746"/>
                </a:cubicBezTo>
                <a:cubicBezTo>
                  <a:pt x="1489224" y="283046"/>
                  <a:pt x="1493606" y="363373"/>
                  <a:pt x="1495943" y="490729"/>
                </a:cubicBezTo>
                <a:cubicBezTo>
                  <a:pt x="1500616" y="646126"/>
                  <a:pt x="1505290" y="725577"/>
                  <a:pt x="1509964" y="729082"/>
                </a:cubicBezTo>
                <a:cubicBezTo>
                  <a:pt x="1514637" y="732588"/>
                  <a:pt x="1519019" y="782829"/>
                  <a:pt x="1523108" y="879806"/>
                </a:cubicBezTo>
                <a:cubicBezTo>
                  <a:pt x="1527197" y="976783"/>
                  <a:pt x="1529242" y="1083108"/>
                  <a:pt x="1529242" y="1198779"/>
                </a:cubicBezTo>
                <a:lnTo>
                  <a:pt x="1530995" y="1409091"/>
                </a:lnTo>
                <a:lnTo>
                  <a:pt x="1509964" y="1424865"/>
                </a:lnTo>
                <a:cubicBezTo>
                  <a:pt x="1493606" y="1438885"/>
                  <a:pt x="1474911" y="1444727"/>
                  <a:pt x="1453880" y="1442391"/>
                </a:cubicBezTo>
                <a:cubicBezTo>
                  <a:pt x="1432849" y="1440054"/>
                  <a:pt x="1412402" y="1430707"/>
                  <a:pt x="1392539" y="1414349"/>
                </a:cubicBezTo>
                <a:cubicBezTo>
                  <a:pt x="1351645" y="1379297"/>
                  <a:pt x="1331198" y="1355929"/>
                  <a:pt x="1331198" y="1344245"/>
                </a:cubicBezTo>
                <a:cubicBezTo>
                  <a:pt x="1331198" y="1338403"/>
                  <a:pt x="1322435" y="1326719"/>
                  <a:pt x="1304909" y="1309193"/>
                </a:cubicBezTo>
                <a:cubicBezTo>
                  <a:pt x="1292057" y="1296341"/>
                  <a:pt x="1269273" y="1259536"/>
                  <a:pt x="1236558" y="1198779"/>
                </a:cubicBezTo>
                <a:cubicBezTo>
                  <a:pt x="1203843" y="1138022"/>
                  <a:pt x="1187485" y="1102386"/>
                  <a:pt x="1187485" y="1091871"/>
                </a:cubicBezTo>
                <a:cubicBezTo>
                  <a:pt x="1187485" y="1083692"/>
                  <a:pt x="1178722" y="1062661"/>
                  <a:pt x="1161196" y="1028777"/>
                </a:cubicBezTo>
                <a:lnTo>
                  <a:pt x="1136660" y="977952"/>
                </a:lnTo>
                <a:lnTo>
                  <a:pt x="1134907" y="1030530"/>
                </a:lnTo>
                <a:cubicBezTo>
                  <a:pt x="1133739" y="1076097"/>
                  <a:pt x="1126144" y="1150875"/>
                  <a:pt x="1112123" y="1254862"/>
                </a:cubicBezTo>
                <a:cubicBezTo>
                  <a:pt x="1106281" y="1291083"/>
                  <a:pt x="1102192" y="1337235"/>
                  <a:pt x="1099855" y="1393318"/>
                </a:cubicBezTo>
                <a:cubicBezTo>
                  <a:pt x="1098687" y="1430707"/>
                  <a:pt x="1096934" y="1454951"/>
                  <a:pt x="1094597" y="1466051"/>
                </a:cubicBezTo>
                <a:cubicBezTo>
                  <a:pt x="1092261" y="1477151"/>
                  <a:pt x="1087295" y="1485329"/>
                  <a:pt x="1079700" y="1490587"/>
                </a:cubicBezTo>
                <a:cubicBezTo>
                  <a:pt x="1072106" y="1495845"/>
                  <a:pt x="1065679" y="1498182"/>
                  <a:pt x="1060422" y="1497598"/>
                </a:cubicBezTo>
                <a:cubicBezTo>
                  <a:pt x="1055164" y="1497013"/>
                  <a:pt x="1046693" y="1493216"/>
                  <a:pt x="1035009" y="1486206"/>
                </a:cubicBezTo>
                <a:cubicBezTo>
                  <a:pt x="1022157" y="1479195"/>
                  <a:pt x="1006675" y="1460209"/>
                  <a:pt x="988565" y="1429246"/>
                </a:cubicBezTo>
                <a:cubicBezTo>
                  <a:pt x="970455" y="1398284"/>
                  <a:pt x="958479" y="1369950"/>
                  <a:pt x="952637" y="1344245"/>
                </a:cubicBezTo>
                <a:cubicBezTo>
                  <a:pt x="947963" y="1329056"/>
                  <a:pt x="939200" y="1314451"/>
                  <a:pt x="926348" y="1300430"/>
                </a:cubicBezTo>
                <a:cubicBezTo>
                  <a:pt x="914664" y="1288746"/>
                  <a:pt x="908530" y="1277938"/>
                  <a:pt x="907945" y="1268007"/>
                </a:cubicBezTo>
                <a:cubicBezTo>
                  <a:pt x="907361" y="1258076"/>
                  <a:pt x="912911" y="1232079"/>
                  <a:pt x="924595" y="1190016"/>
                </a:cubicBezTo>
                <a:cubicBezTo>
                  <a:pt x="944458" y="1114070"/>
                  <a:pt x="959063" y="1060908"/>
                  <a:pt x="968410" y="1030530"/>
                </a:cubicBezTo>
                <a:cubicBezTo>
                  <a:pt x="977757" y="1001320"/>
                  <a:pt x="983599" y="975615"/>
                  <a:pt x="985936" y="953415"/>
                </a:cubicBezTo>
                <a:cubicBezTo>
                  <a:pt x="988273" y="931216"/>
                  <a:pt x="992362" y="910184"/>
                  <a:pt x="998204" y="890322"/>
                </a:cubicBezTo>
                <a:cubicBezTo>
                  <a:pt x="1004046" y="870459"/>
                  <a:pt x="1008428" y="840665"/>
                  <a:pt x="1011349" y="800939"/>
                </a:cubicBezTo>
                <a:cubicBezTo>
                  <a:pt x="1014270" y="761213"/>
                  <a:pt x="1018651" y="727330"/>
                  <a:pt x="1024493" y="699288"/>
                </a:cubicBezTo>
                <a:cubicBezTo>
                  <a:pt x="1042019" y="622174"/>
                  <a:pt x="1058377" y="559080"/>
                  <a:pt x="1073566" y="510007"/>
                </a:cubicBezTo>
                <a:cubicBezTo>
                  <a:pt x="1087587" y="463271"/>
                  <a:pt x="1095766" y="434061"/>
                  <a:pt x="1098102" y="422377"/>
                </a:cubicBezTo>
                <a:cubicBezTo>
                  <a:pt x="1100439" y="407188"/>
                  <a:pt x="1113876" y="375641"/>
                  <a:pt x="1138412" y="327737"/>
                </a:cubicBezTo>
                <a:cubicBezTo>
                  <a:pt x="1162949" y="279833"/>
                  <a:pt x="1185732" y="240107"/>
                  <a:pt x="1206764" y="208560"/>
                </a:cubicBezTo>
                <a:cubicBezTo>
                  <a:pt x="1217279" y="193371"/>
                  <a:pt x="1227503" y="185776"/>
                  <a:pt x="1237434" y="185776"/>
                </a:cubicBezTo>
                <a:cubicBezTo>
                  <a:pt x="1247366" y="185776"/>
                  <a:pt x="1259049" y="180519"/>
                  <a:pt x="1272486" y="170003"/>
                </a:cubicBezTo>
                <a:cubicBezTo>
                  <a:pt x="1285923" y="159487"/>
                  <a:pt x="1301404" y="150724"/>
                  <a:pt x="1318930" y="143714"/>
                </a:cubicBezTo>
                <a:cubicBezTo>
                  <a:pt x="1335580" y="137580"/>
                  <a:pt x="1349929" y="134732"/>
                  <a:pt x="1361978" y="135170"/>
                </a:cubicBezTo>
                <a:close/>
                <a:moveTo>
                  <a:pt x="2147910" y="117425"/>
                </a:moveTo>
                <a:cubicBezTo>
                  <a:pt x="2156089" y="116256"/>
                  <a:pt x="2171278" y="122683"/>
                  <a:pt x="2193477" y="136704"/>
                </a:cubicBezTo>
                <a:cubicBezTo>
                  <a:pt x="2215677" y="150724"/>
                  <a:pt x="2234371" y="164745"/>
                  <a:pt x="2249560" y="178766"/>
                </a:cubicBezTo>
                <a:cubicBezTo>
                  <a:pt x="2262413" y="190450"/>
                  <a:pt x="2270300" y="200381"/>
                  <a:pt x="2273221" y="208560"/>
                </a:cubicBezTo>
                <a:cubicBezTo>
                  <a:pt x="2276142" y="216739"/>
                  <a:pt x="2277602" y="229591"/>
                  <a:pt x="2277602" y="247117"/>
                </a:cubicBezTo>
                <a:cubicBezTo>
                  <a:pt x="2277602" y="278664"/>
                  <a:pt x="2267963" y="310211"/>
                  <a:pt x="2248684" y="341758"/>
                </a:cubicBezTo>
                <a:cubicBezTo>
                  <a:pt x="2229406" y="373305"/>
                  <a:pt x="2194646" y="414199"/>
                  <a:pt x="2144405" y="464440"/>
                </a:cubicBezTo>
                <a:lnTo>
                  <a:pt x="2081311" y="525781"/>
                </a:lnTo>
                <a:lnTo>
                  <a:pt x="2119868" y="567843"/>
                </a:lnTo>
                <a:cubicBezTo>
                  <a:pt x="2137394" y="586538"/>
                  <a:pt x="2148202" y="600266"/>
                  <a:pt x="2152291" y="609029"/>
                </a:cubicBezTo>
                <a:cubicBezTo>
                  <a:pt x="2156381" y="617792"/>
                  <a:pt x="2158425" y="630353"/>
                  <a:pt x="2158425" y="646710"/>
                </a:cubicBezTo>
                <a:cubicBezTo>
                  <a:pt x="2158425" y="671247"/>
                  <a:pt x="2154336" y="688773"/>
                  <a:pt x="2146157" y="699288"/>
                </a:cubicBezTo>
                <a:cubicBezTo>
                  <a:pt x="2137978" y="709804"/>
                  <a:pt x="2133889" y="719151"/>
                  <a:pt x="2133889" y="727330"/>
                </a:cubicBezTo>
                <a:cubicBezTo>
                  <a:pt x="2133889" y="735509"/>
                  <a:pt x="2127463" y="747485"/>
                  <a:pt x="2114610" y="763258"/>
                </a:cubicBezTo>
                <a:cubicBezTo>
                  <a:pt x="2101758" y="779032"/>
                  <a:pt x="2093579" y="785750"/>
                  <a:pt x="2090074" y="783413"/>
                </a:cubicBezTo>
                <a:cubicBezTo>
                  <a:pt x="2085400" y="781076"/>
                  <a:pt x="2083064" y="782245"/>
                  <a:pt x="2083064" y="786918"/>
                </a:cubicBezTo>
                <a:cubicBezTo>
                  <a:pt x="2083064" y="791592"/>
                  <a:pt x="2074593" y="803276"/>
                  <a:pt x="2057651" y="821970"/>
                </a:cubicBezTo>
                <a:cubicBezTo>
                  <a:pt x="2040709" y="840665"/>
                  <a:pt x="2032238" y="855854"/>
                  <a:pt x="2032238" y="867538"/>
                </a:cubicBezTo>
                <a:cubicBezTo>
                  <a:pt x="2031070" y="876885"/>
                  <a:pt x="2029317" y="880974"/>
                  <a:pt x="2026980" y="879806"/>
                </a:cubicBezTo>
                <a:cubicBezTo>
                  <a:pt x="2024644" y="877469"/>
                  <a:pt x="2020554" y="878346"/>
                  <a:pt x="2014712" y="882435"/>
                </a:cubicBezTo>
                <a:cubicBezTo>
                  <a:pt x="2008870" y="886524"/>
                  <a:pt x="2002444" y="892950"/>
                  <a:pt x="1995434" y="901714"/>
                </a:cubicBezTo>
                <a:cubicBezTo>
                  <a:pt x="1988423" y="910477"/>
                  <a:pt x="1982581" y="920116"/>
                  <a:pt x="1977908" y="930631"/>
                </a:cubicBezTo>
                <a:cubicBezTo>
                  <a:pt x="1970897" y="944652"/>
                  <a:pt x="1968853" y="954291"/>
                  <a:pt x="1971773" y="959549"/>
                </a:cubicBezTo>
                <a:cubicBezTo>
                  <a:pt x="1974694" y="964807"/>
                  <a:pt x="1990760" y="980288"/>
                  <a:pt x="2019970" y="1005993"/>
                </a:cubicBezTo>
                <a:cubicBezTo>
                  <a:pt x="2029317" y="1013004"/>
                  <a:pt x="2035159" y="1016217"/>
                  <a:pt x="2037496" y="1015632"/>
                </a:cubicBezTo>
                <a:cubicBezTo>
                  <a:pt x="2039833" y="1015048"/>
                  <a:pt x="2043338" y="1008914"/>
                  <a:pt x="2048012" y="997230"/>
                </a:cubicBezTo>
                <a:cubicBezTo>
                  <a:pt x="2050348" y="993725"/>
                  <a:pt x="2052393" y="990220"/>
                  <a:pt x="2054146" y="986715"/>
                </a:cubicBezTo>
                <a:cubicBezTo>
                  <a:pt x="2055898" y="983209"/>
                  <a:pt x="2057943" y="980873"/>
                  <a:pt x="2060280" y="979704"/>
                </a:cubicBezTo>
                <a:lnTo>
                  <a:pt x="2062032" y="977952"/>
                </a:lnTo>
                <a:cubicBezTo>
                  <a:pt x="2065538" y="981457"/>
                  <a:pt x="2064369" y="989051"/>
                  <a:pt x="2058527" y="1000735"/>
                </a:cubicBezTo>
                <a:cubicBezTo>
                  <a:pt x="2053854" y="1008914"/>
                  <a:pt x="2053269" y="1019138"/>
                  <a:pt x="2056775" y="1031406"/>
                </a:cubicBezTo>
                <a:cubicBezTo>
                  <a:pt x="2060280" y="1043674"/>
                  <a:pt x="2066122" y="1053313"/>
                  <a:pt x="2074301" y="1060324"/>
                </a:cubicBezTo>
                <a:cubicBezTo>
                  <a:pt x="2080143" y="1064997"/>
                  <a:pt x="2085693" y="1114946"/>
                  <a:pt x="2090950" y="1210171"/>
                </a:cubicBezTo>
                <a:cubicBezTo>
                  <a:pt x="2096208" y="1305396"/>
                  <a:pt x="2096500" y="1365276"/>
                  <a:pt x="2091827" y="1389813"/>
                </a:cubicBezTo>
                <a:cubicBezTo>
                  <a:pt x="2090658" y="1401497"/>
                  <a:pt x="2088613" y="1409091"/>
                  <a:pt x="2085693" y="1412596"/>
                </a:cubicBezTo>
                <a:cubicBezTo>
                  <a:pt x="2082772" y="1416102"/>
                  <a:pt x="2077222" y="1417854"/>
                  <a:pt x="2069043" y="1417854"/>
                </a:cubicBezTo>
                <a:cubicBezTo>
                  <a:pt x="2052685" y="1417854"/>
                  <a:pt x="2036912" y="1409091"/>
                  <a:pt x="2021723" y="1391565"/>
                </a:cubicBezTo>
                <a:cubicBezTo>
                  <a:pt x="2006533" y="1374039"/>
                  <a:pt x="1996018" y="1353008"/>
                  <a:pt x="1990176" y="1328472"/>
                </a:cubicBezTo>
                <a:cubicBezTo>
                  <a:pt x="1983165" y="1300430"/>
                  <a:pt x="1976739" y="1275017"/>
                  <a:pt x="1970897" y="1252233"/>
                </a:cubicBezTo>
                <a:cubicBezTo>
                  <a:pt x="1965055" y="1229450"/>
                  <a:pt x="1961550" y="1213968"/>
                  <a:pt x="1960382" y="1205790"/>
                </a:cubicBezTo>
                <a:cubicBezTo>
                  <a:pt x="1959213" y="1197611"/>
                  <a:pt x="1956584" y="1190016"/>
                  <a:pt x="1952495" y="1183006"/>
                </a:cubicBezTo>
                <a:cubicBezTo>
                  <a:pt x="1948405" y="1175995"/>
                  <a:pt x="1952203" y="1164019"/>
                  <a:pt x="1963887" y="1147078"/>
                </a:cubicBezTo>
                <a:cubicBezTo>
                  <a:pt x="1975571" y="1130136"/>
                  <a:pt x="1979660" y="1108228"/>
                  <a:pt x="1976155" y="1081355"/>
                </a:cubicBezTo>
                <a:cubicBezTo>
                  <a:pt x="1972650" y="1056819"/>
                  <a:pt x="1969437" y="1041921"/>
                  <a:pt x="1966516" y="1036664"/>
                </a:cubicBezTo>
                <a:cubicBezTo>
                  <a:pt x="1963595" y="1031406"/>
                  <a:pt x="1954540" y="1027608"/>
                  <a:pt x="1939350" y="1025272"/>
                </a:cubicBezTo>
                <a:cubicBezTo>
                  <a:pt x="1927666" y="1022935"/>
                  <a:pt x="1909848" y="1026148"/>
                  <a:pt x="1885896" y="1034911"/>
                </a:cubicBezTo>
                <a:cubicBezTo>
                  <a:pt x="1861944" y="1043674"/>
                  <a:pt x="1844126" y="1053313"/>
                  <a:pt x="1832442" y="1063829"/>
                </a:cubicBezTo>
                <a:cubicBezTo>
                  <a:pt x="1803232" y="1089534"/>
                  <a:pt x="1782201" y="1103555"/>
                  <a:pt x="1769348" y="1105891"/>
                </a:cubicBezTo>
                <a:cubicBezTo>
                  <a:pt x="1756496" y="1108228"/>
                  <a:pt x="1743644" y="1100634"/>
                  <a:pt x="1730791" y="1083108"/>
                </a:cubicBezTo>
                <a:cubicBezTo>
                  <a:pt x="1716770" y="1064413"/>
                  <a:pt x="1709760" y="1038708"/>
                  <a:pt x="1709760" y="1005993"/>
                </a:cubicBezTo>
                <a:lnTo>
                  <a:pt x="1711512" y="956920"/>
                </a:lnTo>
                <a:lnTo>
                  <a:pt x="1767596" y="916611"/>
                </a:lnTo>
                <a:cubicBezTo>
                  <a:pt x="1804984" y="889737"/>
                  <a:pt x="1825431" y="879222"/>
                  <a:pt x="1828937" y="885064"/>
                </a:cubicBezTo>
                <a:cubicBezTo>
                  <a:pt x="1828937" y="886232"/>
                  <a:pt x="1833026" y="884187"/>
                  <a:pt x="1841205" y="878930"/>
                </a:cubicBezTo>
                <a:cubicBezTo>
                  <a:pt x="1849384" y="873672"/>
                  <a:pt x="1859607" y="865785"/>
                  <a:pt x="1871875" y="855270"/>
                </a:cubicBezTo>
                <a:cubicBezTo>
                  <a:pt x="1884144" y="844754"/>
                  <a:pt x="1897288" y="832486"/>
                  <a:pt x="1911309" y="818465"/>
                </a:cubicBezTo>
                <a:cubicBezTo>
                  <a:pt x="1963887" y="768224"/>
                  <a:pt x="1988715" y="741935"/>
                  <a:pt x="1985794" y="739598"/>
                </a:cubicBezTo>
                <a:cubicBezTo>
                  <a:pt x="1982873" y="737261"/>
                  <a:pt x="1968268" y="750406"/>
                  <a:pt x="1941979" y="779032"/>
                </a:cubicBezTo>
                <a:cubicBezTo>
                  <a:pt x="1915690" y="807657"/>
                  <a:pt x="1890862" y="831317"/>
                  <a:pt x="1867494" y="850012"/>
                </a:cubicBezTo>
                <a:cubicBezTo>
                  <a:pt x="1855810" y="858191"/>
                  <a:pt x="1851720" y="859943"/>
                  <a:pt x="1855226" y="855270"/>
                </a:cubicBezTo>
                <a:cubicBezTo>
                  <a:pt x="1858731" y="849428"/>
                  <a:pt x="1873336" y="832486"/>
                  <a:pt x="1899041" y="804444"/>
                </a:cubicBezTo>
                <a:cubicBezTo>
                  <a:pt x="1959797" y="742519"/>
                  <a:pt x="1991928" y="714477"/>
                  <a:pt x="1995434" y="720319"/>
                </a:cubicBezTo>
                <a:cubicBezTo>
                  <a:pt x="1997770" y="724993"/>
                  <a:pt x="2002444" y="720904"/>
                  <a:pt x="2009454" y="708051"/>
                </a:cubicBezTo>
                <a:cubicBezTo>
                  <a:pt x="2018802" y="690525"/>
                  <a:pt x="2022307" y="678257"/>
                  <a:pt x="2019970" y="671247"/>
                </a:cubicBezTo>
                <a:cubicBezTo>
                  <a:pt x="2016465" y="660731"/>
                  <a:pt x="2018802" y="650215"/>
                  <a:pt x="2026980" y="639700"/>
                </a:cubicBezTo>
                <a:cubicBezTo>
                  <a:pt x="2044506" y="617500"/>
                  <a:pt x="2046843" y="606985"/>
                  <a:pt x="2033991" y="608153"/>
                </a:cubicBezTo>
                <a:cubicBezTo>
                  <a:pt x="2029317" y="608153"/>
                  <a:pt x="2022891" y="610490"/>
                  <a:pt x="2014712" y="615163"/>
                </a:cubicBezTo>
                <a:cubicBezTo>
                  <a:pt x="1998355" y="623342"/>
                  <a:pt x="1986379" y="627432"/>
                  <a:pt x="1978784" y="627432"/>
                </a:cubicBezTo>
                <a:cubicBezTo>
                  <a:pt x="1971189" y="627432"/>
                  <a:pt x="1959797" y="631521"/>
                  <a:pt x="1944608" y="639700"/>
                </a:cubicBezTo>
                <a:cubicBezTo>
                  <a:pt x="1894367" y="666573"/>
                  <a:pt x="1862820" y="672999"/>
                  <a:pt x="1849968" y="658978"/>
                </a:cubicBezTo>
                <a:cubicBezTo>
                  <a:pt x="1840621" y="649631"/>
                  <a:pt x="1831566" y="632689"/>
                  <a:pt x="1822803" y="608153"/>
                </a:cubicBezTo>
                <a:cubicBezTo>
                  <a:pt x="1814040" y="583617"/>
                  <a:pt x="1809074" y="559664"/>
                  <a:pt x="1807905" y="536296"/>
                </a:cubicBezTo>
                <a:cubicBezTo>
                  <a:pt x="1805569" y="515265"/>
                  <a:pt x="1805569" y="500952"/>
                  <a:pt x="1807905" y="493358"/>
                </a:cubicBezTo>
                <a:cubicBezTo>
                  <a:pt x="1810242" y="485763"/>
                  <a:pt x="1816668" y="476708"/>
                  <a:pt x="1827184" y="466192"/>
                </a:cubicBezTo>
                <a:cubicBezTo>
                  <a:pt x="1843542" y="449835"/>
                  <a:pt x="1860191" y="437275"/>
                  <a:pt x="1877133" y="428511"/>
                </a:cubicBezTo>
                <a:cubicBezTo>
                  <a:pt x="1894075" y="419748"/>
                  <a:pt x="1910432" y="408064"/>
                  <a:pt x="1926206" y="393459"/>
                </a:cubicBezTo>
                <a:cubicBezTo>
                  <a:pt x="1941979" y="378855"/>
                  <a:pt x="1952203" y="371552"/>
                  <a:pt x="1956876" y="371552"/>
                </a:cubicBezTo>
                <a:cubicBezTo>
                  <a:pt x="1961550" y="371552"/>
                  <a:pt x="1963887" y="369507"/>
                  <a:pt x="1963887" y="365418"/>
                </a:cubicBezTo>
                <a:cubicBezTo>
                  <a:pt x="1963887" y="361328"/>
                  <a:pt x="1991928" y="330074"/>
                  <a:pt x="2048012" y="271654"/>
                </a:cubicBezTo>
                <a:cubicBezTo>
                  <a:pt x="2114610" y="202718"/>
                  <a:pt x="2141484" y="165914"/>
                  <a:pt x="2128631" y="161240"/>
                </a:cubicBezTo>
                <a:cubicBezTo>
                  <a:pt x="2126294" y="160071"/>
                  <a:pt x="2123958" y="159487"/>
                  <a:pt x="2121621" y="159487"/>
                </a:cubicBezTo>
                <a:cubicBezTo>
                  <a:pt x="2115779" y="159487"/>
                  <a:pt x="2111981" y="156858"/>
                  <a:pt x="2110229" y="151601"/>
                </a:cubicBezTo>
                <a:cubicBezTo>
                  <a:pt x="2108476" y="146343"/>
                  <a:pt x="2108768" y="140501"/>
                  <a:pt x="2111105" y="134075"/>
                </a:cubicBezTo>
                <a:cubicBezTo>
                  <a:pt x="2113442" y="127648"/>
                  <a:pt x="2117531" y="123851"/>
                  <a:pt x="2123373" y="122683"/>
                </a:cubicBezTo>
                <a:cubicBezTo>
                  <a:pt x="2132721" y="120346"/>
                  <a:pt x="2140899" y="118593"/>
                  <a:pt x="2147910" y="117425"/>
                </a:cubicBezTo>
                <a:close/>
                <a:moveTo>
                  <a:pt x="2747299" y="31548"/>
                </a:moveTo>
                <a:cubicBezTo>
                  <a:pt x="2753141" y="31548"/>
                  <a:pt x="2761612" y="37682"/>
                  <a:pt x="2772712" y="49950"/>
                </a:cubicBezTo>
                <a:cubicBezTo>
                  <a:pt x="2783811" y="62218"/>
                  <a:pt x="2789362" y="70689"/>
                  <a:pt x="2789362" y="75362"/>
                </a:cubicBezTo>
                <a:cubicBezTo>
                  <a:pt x="2789362" y="82373"/>
                  <a:pt x="2795203" y="89675"/>
                  <a:pt x="2806887" y="97270"/>
                </a:cubicBezTo>
                <a:cubicBezTo>
                  <a:pt x="2818572" y="104865"/>
                  <a:pt x="2830255" y="108662"/>
                  <a:pt x="2841939" y="108662"/>
                </a:cubicBezTo>
                <a:cubicBezTo>
                  <a:pt x="2858297" y="108662"/>
                  <a:pt x="2874070" y="115672"/>
                  <a:pt x="2889259" y="129693"/>
                </a:cubicBezTo>
                <a:cubicBezTo>
                  <a:pt x="2904449" y="143714"/>
                  <a:pt x="2918761" y="155982"/>
                  <a:pt x="2932198" y="166498"/>
                </a:cubicBezTo>
                <a:cubicBezTo>
                  <a:pt x="2945635" y="177013"/>
                  <a:pt x="2950601" y="189866"/>
                  <a:pt x="2947095" y="205055"/>
                </a:cubicBezTo>
                <a:cubicBezTo>
                  <a:pt x="2944759" y="214402"/>
                  <a:pt x="2941838" y="220536"/>
                  <a:pt x="2938332" y="223457"/>
                </a:cubicBezTo>
                <a:cubicBezTo>
                  <a:pt x="2934827" y="226378"/>
                  <a:pt x="2928401" y="227255"/>
                  <a:pt x="2919054" y="226086"/>
                </a:cubicBezTo>
                <a:cubicBezTo>
                  <a:pt x="2902696" y="223749"/>
                  <a:pt x="2881665" y="228423"/>
                  <a:pt x="2855960" y="240107"/>
                </a:cubicBezTo>
                <a:cubicBezTo>
                  <a:pt x="2834929" y="248286"/>
                  <a:pt x="2821492" y="257049"/>
                  <a:pt x="2815650" y="266396"/>
                </a:cubicBezTo>
                <a:cubicBezTo>
                  <a:pt x="2809809" y="275743"/>
                  <a:pt x="2805135" y="297359"/>
                  <a:pt x="2801630" y="331242"/>
                </a:cubicBezTo>
                <a:cubicBezTo>
                  <a:pt x="2799293" y="349937"/>
                  <a:pt x="2796372" y="367463"/>
                  <a:pt x="2792867" y="383820"/>
                </a:cubicBezTo>
                <a:cubicBezTo>
                  <a:pt x="2790530" y="394336"/>
                  <a:pt x="2790238" y="400470"/>
                  <a:pt x="2791990" y="402223"/>
                </a:cubicBezTo>
                <a:cubicBezTo>
                  <a:pt x="2793743" y="403975"/>
                  <a:pt x="2800461" y="403683"/>
                  <a:pt x="2812145" y="401346"/>
                </a:cubicBezTo>
                <a:lnTo>
                  <a:pt x="2826166" y="399594"/>
                </a:lnTo>
                <a:cubicBezTo>
                  <a:pt x="2824997" y="400762"/>
                  <a:pt x="2818572" y="404267"/>
                  <a:pt x="2806887" y="410109"/>
                </a:cubicBezTo>
                <a:cubicBezTo>
                  <a:pt x="2801045" y="412446"/>
                  <a:pt x="2796079" y="414783"/>
                  <a:pt x="2791990" y="417120"/>
                </a:cubicBezTo>
                <a:cubicBezTo>
                  <a:pt x="2787901" y="419456"/>
                  <a:pt x="2784980" y="421501"/>
                  <a:pt x="2783227" y="423254"/>
                </a:cubicBezTo>
                <a:cubicBezTo>
                  <a:pt x="2781475" y="425006"/>
                  <a:pt x="2781182" y="426467"/>
                  <a:pt x="2782351" y="427635"/>
                </a:cubicBezTo>
                <a:cubicBezTo>
                  <a:pt x="2787025" y="432309"/>
                  <a:pt x="2796664" y="431725"/>
                  <a:pt x="2811269" y="425883"/>
                </a:cubicBezTo>
                <a:cubicBezTo>
                  <a:pt x="2825874" y="420041"/>
                  <a:pt x="2835513" y="413030"/>
                  <a:pt x="2840187" y="404851"/>
                </a:cubicBezTo>
                <a:cubicBezTo>
                  <a:pt x="2846029" y="394336"/>
                  <a:pt x="2852747" y="389662"/>
                  <a:pt x="2860342" y="390831"/>
                </a:cubicBezTo>
                <a:cubicBezTo>
                  <a:pt x="2867936" y="391999"/>
                  <a:pt x="2881081" y="400178"/>
                  <a:pt x="2899775" y="415367"/>
                </a:cubicBezTo>
                <a:cubicBezTo>
                  <a:pt x="2920806" y="431725"/>
                  <a:pt x="2933659" y="439903"/>
                  <a:pt x="2938332" y="439903"/>
                </a:cubicBezTo>
                <a:cubicBezTo>
                  <a:pt x="2944174" y="439903"/>
                  <a:pt x="2953229" y="446914"/>
                  <a:pt x="2965498" y="460935"/>
                </a:cubicBezTo>
                <a:cubicBezTo>
                  <a:pt x="2977766" y="474955"/>
                  <a:pt x="2983900" y="485471"/>
                  <a:pt x="2983900" y="492481"/>
                </a:cubicBezTo>
                <a:cubicBezTo>
                  <a:pt x="2983900" y="501829"/>
                  <a:pt x="2979811" y="510007"/>
                  <a:pt x="2971632" y="517018"/>
                </a:cubicBezTo>
                <a:cubicBezTo>
                  <a:pt x="2963453" y="524028"/>
                  <a:pt x="2961116" y="530162"/>
                  <a:pt x="2964621" y="535420"/>
                </a:cubicBezTo>
                <a:cubicBezTo>
                  <a:pt x="2968126" y="540678"/>
                  <a:pt x="2974845" y="541554"/>
                  <a:pt x="2984776" y="538049"/>
                </a:cubicBezTo>
                <a:cubicBezTo>
                  <a:pt x="2994708" y="534544"/>
                  <a:pt x="3001426" y="535712"/>
                  <a:pt x="3004931" y="541554"/>
                </a:cubicBezTo>
                <a:cubicBezTo>
                  <a:pt x="3008437" y="547396"/>
                  <a:pt x="3025378" y="554699"/>
                  <a:pt x="3055757" y="563462"/>
                </a:cubicBezTo>
                <a:cubicBezTo>
                  <a:pt x="3086135" y="572225"/>
                  <a:pt x="3104829" y="580696"/>
                  <a:pt x="3111840" y="588874"/>
                </a:cubicBezTo>
                <a:cubicBezTo>
                  <a:pt x="3118850" y="597053"/>
                  <a:pt x="3135500" y="609029"/>
                  <a:pt x="3161789" y="624803"/>
                </a:cubicBezTo>
                <a:cubicBezTo>
                  <a:pt x="3188078" y="640576"/>
                  <a:pt x="3205020" y="651968"/>
                  <a:pt x="3212614" y="658978"/>
                </a:cubicBezTo>
                <a:cubicBezTo>
                  <a:pt x="3220209" y="665989"/>
                  <a:pt x="3227512" y="669494"/>
                  <a:pt x="3234522" y="669494"/>
                </a:cubicBezTo>
                <a:cubicBezTo>
                  <a:pt x="3242701" y="669494"/>
                  <a:pt x="3250879" y="676796"/>
                  <a:pt x="3259058" y="691402"/>
                </a:cubicBezTo>
                <a:cubicBezTo>
                  <a:pt x="3267237" y="706007"/>
                  <a:pt x="3270158" y="718567"/>
                  <a:pt x="3267821" y="729082"/>
                </a:cubicBezTo>
                <a:cubicBezTo>
                  <a:pt x="3265484" y="739598"/>
                  <a:pt x="3255845" y="749237"/>
                  <a:pt x="3238903" y="758000"/>
                </a:cubicBezTo>
                <a:cubicBezTo>
                  <a:pt x="3221961" y="766763"/>
                  <a:pt x="3202391" y="772897"/>
                  <a:pt x="3180191" y="776403"/>
                </a:cubicBezTo>
                <a:cubicBezTo>
                  <a:pt x="3160328" y="778739"/>
                  <a:pt x="3136084" y="785166"/>
                  <a:pt x="3107458" y="795681"/>
                </a:cubicBezTo>
                <a:cubicBezTo>
                  <a:pt x="3078833" y="806197"/>
                  <a:pt x="3046993" y="815544"/>
                  <a:pt x="3011942" y="823723"/>
                </a:cubicBezTo>
                <a:lnTo>
                  <a:pt x="2957611" y="835991"/>
                </a:lnTo>
                <a:lnTo>
                  <a:pt x="2962869" y="878053"/>
                </a:lnTo>
                <a:cubicBezTo>
                  <a:pt x="2966374" y="906095"/>
                  <a:pt x="2968126" y="944652"/>
                  <a:pt x="2968126" y="993725"/>
                </a:cubicBezTo>
                <a:cubicBezTo>
                  <a:pt x="2968126" y="1032282"/>
                  <a:pt x="2965498" y="1095668"/>
                  <a:pt x="2960240" y="1183882"/>
                </a:cubicBezTo>
                <a:cubicBezTo>
                  <a:pt x="2954982" y="1272096"/>
                  <a:pt x="2950601" y="1319124"/>
                  <a:pt x="2947095" y="1324966"/>
                </a:cubicBezTo>
                <a:cubicBezTo>
                  <a:pt x="2944759" y="1328472"/>
                  <a:pt x="2941838" y="1347166"/>
                  <a:pt x="2938332" y="1381050"/>
                </a:cubicBezTo>
                <a:cubicBezTo>
                  <a:pt x="2935996" y="1409091"/>
                  <a:pt x="2930154" y="1442683"/>
                  <a:pt x="2920806" y="1481824"/>
                </a:cubicBezTo>
                <a:cubicBezTo>
                  <a:pt x="2911459" y="1520965"/>
                  <a:pt x="2903280" y="1544626"/>
                  <a:pt x="2896270" y="1552804"/>
                </a:cubicBezTo>
                <a:cubicBezTo>
                  <a:pt x="2882249" y="1571499"/>
                  <a:pt x="2852455" y="1566825"/>
                  <a:pt x="2806887" y="1538784"/>
                </a:cubicBezTo>
                <a:cubicBezTo>
                  <a:pt x="2781182" y="1522426"/>
                  <a:pt x="2760444" y="1512202"/>
                  <a:pt x="2744670" y="1508113"/>
                </a:cubicBezTo>
                <a:cubicBezTo>
                  <a:pt x="2728897" y="1504024"/>
                  <a:pt x="2721010" y="1500226"/>
                  <a:pt x="2721010" y="1496721"/>
                </a:cubicBezTo>
                <a:cubicBezTo>
                  <a:pt x="2721010" y="1490879"/>
                  <a:pt x="2691800" y="1475106"/>
                  <a:pt x="2633380" y="1449401"/>
                </a:cubicBezTo>
                <a:cubicBezTo>
                  <a:pt x="2612349" y="1440054"/>
                  <a:pt x="2601833" y="1432751"/>
                  <a:pt x="2601833" y="1427494"/>
                </a:cubicBezTo>
                <a:cubicBezTo>
                  <a:pt x="2601833" y="1422236"/>
                  <a:pt x="2595991" y="1417854"/>
                  <a:pt x="2584307" y="1414349"/>
                </a:cubicBezTo>
                <a:cubicBezTo>
                  <a:pt x="2572623" y="1410844"/>
                  <a:pt x="2552760" y="1400328"/>
                  <a:pt x="2524719" y="1382802"/>
                </a:cubicBezTo>
                <a:cubicBezTo>
                  <a:pt x="2496677" y="1365276"/>
                  <a:pt x="2482656" y="1354761"/>
                  <a:pt x="2482656" y="1351255"/>
                </a:cubicBezTo>
                <a:cubicBezTo>
                  <a:pt x="2482656" y="1347750"/>
                  <a:pt x="2473893" y="1336650"/>
                  <a:pt x="2456367" y="1317956"/>
                </a:cubicBezTo>
                <a:cubicBezTo>
                  <a:pt x="2444683" y="1303935"/>
                  <a:pt x="2437089" y="1291375"/>
                  <a:pt x="2433584" y="1280275"/>
                </a:cubicBezTo>
                <a:cubicBezTo>
                  <a:pt x="2430079" y="1269175"/>
                  <a:pt x="2429494" y="1254278"/>
                  <a:pt x="2431831" y="1235584"/>
                </a:cubicBezTo>
                <a:cubicBezTo>
                  <a:pt x="2432999" y="1216889"/>
                  <a:pt x="2466299" y="1174827"/>
                  <a:pt x="2531729" y="1109397"/>
                </a:cubicBezTo>
                <a:cubicBezTo>
                  <a:pt x="2558602" y="1082523"/>
                  <a:pt x="2571455" y="1066166"/>
                  <a:pt x="2570287" y="1060324"/>
                </a:cubicBezTo>
                <a:cubicBezTo>
                  <a:pt x="2569118" y="1057987"/>
                  <a:pt x="2569118" y="1056526"/>
                  <a:pt x="2570287" y="1055942"/>
                </a:cubicBezTo>
                <a:cubicBezTo>
                  <a:pt x="2571455" y="1055358"/>
                  <a:pt x="2573208" y="1055650"/>
                  <a:pt x="2575544" y="1056819"/>
                </a:cubicBezTo>
                <a:cubicBezTo>
                  <a:pt x="2581386" y="1060324"/>
                  <a:pt x="2584307" y="1059740"/>
                  <a:pt x="2584307" y="1055066"/>
                </a:cubicBezTo>
                <a:cubicBezTo>
                  <a:pt x="2584307" y="1048056"/>
                  <a:pt x="2593946" y="1041921"/>
                  <a:pt x="2613225" y="1036664"/>
                </a:cubicBezTo>
                <a:cubicBezTo>
                  <a:pt x="2632504" y="1031406"/>
                  <a:pt x="2656748" y="1028777"/>
                  <a:pt x="2685958" y="1028777"/>
                </a:cubicBezTo>
                <a:cubicBezTo>
                  <a:pt x="2725684" y="1027608"/>
                  <a:pt x="2757231" y="1033451"/>
                  <a:pt x="2780598" y="1046303"/>
                </a:cubicBezTo>
                <a:cubicBezTo>
                  <a:pt x="2794619" y="1054482"/>
                  <a:pt x="2803674" y="1061200"/>
                  <a:pt x="2807764" y="1066458"/>
                </a:cubicBezTo>
                <a:cubicBezTo>
                  <a:pt x="2811853" y="1071716"/>
                  <a:pt x="2813898" y="1080771"/>
                  <a:pt x="2813898" y="1093623"/>
                </a:cubicBezTo>
                <a:cubicBezTo>
                  <a:pt x="2813898" y="1112318"/>
                  <a:pt x="2811853" y="1121665"/>
                  <a:pt x="2807764" y="1121665"/>
                </a:cubicBezTo>
                <a:cubicBezTo>
                  <a:pt x="2803674" y="1121665"/>
                  <a:pt x="2783227" y="1122249"/>
                  <a:pt x="2746423" y="1123417"/>
                </a:cubicBezTo>
                <a:cubicBezTo>
                  <a:pt x="2709618" y="1124586"/>
                  <a:pt x="2685666" y="1128383"/>
                  <a:pt x="2674566" y="1134809"/>
                </a:cubicBezTo>
                <a:cubicBezTo>
                  <a:pt x="2663466" y="1141235"/>
                  <a:pt x="2656456" y="1144449"/>
                  <a:pt x="2653535" y="1144449"/>
                </a:cubicBezTo>
                <a:cubicBezTo>
                  <a:pt x="2650614" y="1144449"/>
                  <a:pt x="2635717" y="1146201"/>
                  <a:pt x="2608843" y="1149706"/>
                </a:cubicBezTo>
                <a:cubicBezTo>
                  <a:pt x="2577297" y="1154380"/>
                  <a:pt x="2562107" y="1163143"/>
                  <a:pt x="2563276" y="1175995"/>
                </a:cubicBezTo>
                <a:cubicBezTo>
                  <a:pt x="2563276" y="1180669"/>
                  <a:pt x="2567365" y="1185343"/>
                  <a:pt x="2575544" y="1190016"/>
                </a:cubicBezTo>
                <a:cubicBezTo>
                  <a:pt x="2587228" y="1195858"/>
                  <a:pt x="2593070" y="1204037"/>
                  <a:pt x="2593070" y="1214553"/>
                </a:cubicBezTo>
                <a:cubicBezTo>
                  <a:pt x="2593070" y="1225068"/>
                  <a:pt x="2612349" y="1237336"/>
                  <a:pt x="2650906" y="1251357"/>
                </a:cubicBezTo>
                <a:cubicBezTo>
                  <a:pt x="2701147" y="1270052"/>
                  <a:pt x="2750804" y="1278815"/>
                  <a:pt x="2799877" y="1277646"/>
                </a:cubicBezTo>
                <a:cubicBezTo>
                  <a:pt x="2812729" y="1277646"/>
                  <a:pt x="2818572" y="1275894"/>
                  <a:pt x="2817403" y="1272388"/>
                </a:cubicBezTo>
                <a:cubicBezTo>
                  <a:pt x="2813898" y="1267715"/>
                  <a:pt x="2816819" y="1258368"/>
                  <a:pt x="2826166" y="1244347"/>
                </a:cubicBezTo>
                <a:cubicBezTo>
                  <a:pt x="2843692" y="1217474"/>
                  <a:pt x="2855376" y="1128675"/>
                  <a:pt x="2861218" y="977952"/>
                </a:cubicBezTo>
                <a:cubicBezTo>
                  <a:pt x="2862386" y="958089"/>
                  <a:pt x="2862971" y="939394"/>
                  <a:pt x="2862971" y="921868"/>
                </a:cubicBezTo>
                <a:cubicBezTo>
                  <a:pt x="2862971" y="904342"/>
                  <a:pt x="2862678" y="890614"/>
                  <a:pt x="2862094" y="880682"/>
                </a:cubicBezTo>
                <a:cubicBezTo>
                  <a:pt x="2861510" y="870751"/>
                  <a:pt x="2860634" y="865785"/>
                  <a:pt x="2859465" y="865785"/>
                </a:cubicBezTo>
                <a:cubicBezTo>
                  <a:pt x="2851287" y="865785"/>
                  <a:pt x="2831424" y="870751"/>
                  <a:pt x="2799877" y="880682"/>
                </a:cubicBezTo>
                <a:cubicBezTo>
                  <a:pt x="2768330" y="890614"/>
                  <a:pt x="2742041" y="899669"/>
                  <a:pt x="2721010" y="907848"/>
                </a:cubicBezTo>
                <a:cubicBezTo>
                  <a:pt x="2689463" y="920700"/>
                  <a:pt x="2663758" y="930631"/>
                  <a:pt x="2643896" y="937642"/>
                </a:cubicBezTo>
                <a:cubicBezTo>
                  <a:pt x="2624033" y="945821"/>
                  <a:pt x="2603002" y="953999"/>
                  <a:pt x="2580802" y="962178"/>
                </a:cubicBezTo>
                <a:cubicBezTo>
                  <a:pt x="2489667" y="997230"/>
                  <a:pt x="2414889" y="1017677"/>
                  <a:pt x="2356469" y="1023519"/>
                </a:cubicBezTo>
                <a:cubicBezTo>
                  <a:pt x="2293376" y="1029361"/>
                  <a:pt x="2250145" y="1012419"/>
                  <a:pt x="2226777" y="972694"/>
                </a:cubicBezTo>
                <a:cubicBezTo>
                  <a:pt x="2217430" y="957505"/>
                  <a:pt x="2212464" y="944944"/>
                  <a:pt x="2211880" y="935013"/>
                </a:cubicBezTo>
                <a:cubicBezTo>
                  <a:pt x="2211295" y="925081"/>
                  <a:pt x="2215093" y="912521"/>
                  <a:pt x="2223272" y="897332"/>
                </a:cubicBezTo>
                <a:cubicBezTo>
                  <a:pt x="2231450" y="882143"/>
                  <a:pt x="2232619" y="874548"/>
                  <a:pt x="2226777" y="874548"/>
                </a:cubicBezTo>
                <a:cubicBezTo>
                  <a:pt x="2210419" y="874548"/>
                  <a:pt x="2215677" y="865201"/>
                  <a:pt x="2242550" y="846507"/>
                </a:cubicBezTo>
                <a:cubicBezTo>
                  <a:pt x="2247224" y="843001"/>
                  <a:pt x="2253066" y="838912"/>
                  <a:pt x="2260076" y="834238"/>
                </a:cubicBezTo>
                <a:cubicBezTo>
                  <a:pt x="2283444" y="820218"/>
                  <a:pt x="2295128" y="816128"/>
                  <a:pt x="2295128" y="821970"/>
                </a:cubicBezTo>
                <a:cubicBezTo>
                  <a:pt x="2295128" y="827812"/>
                  <a:pt x="2287533" y="834823"/>
                  <a:pt x="2272344" y="843001"/>
                </a:cubicBezTo>
                <a:cubicBezTo>
                  <a:pt x="2261829" y="848843"/>
                  <a:pt x="2255987" y="852933"/>
                  <a:pt x="2254818" y="855270"/>
                </a:cubicBezTo>
                <a:lnTo>
                  <a:pt x="2270592" y="851764"/>
                </a:lnTo>
                <a:cubicBezTo>
                  <a:pt x="2276434" y="849428"/>
                  <a:pt x="2282276" y="846507"/>
                  <a:pt x="2288118" y="843001"/>
                </a:cubicBezTo>
                <a:cubicBezTo>
                  <a:pt x="2305644" y="834823"/>
                  <a:pt x="2312946" y="826644"/>
                  <a:pt x="2310025" y="818465"/>
                </a:cubicBezTo>
                <a:cubicBezTo>
                  <a:pt x="2307104" y="810286"/>
                  <a:pt x="2307981" y="806197"/>
                  <a:pt x="2312654" y="806197"/>
                </a:cubicBezTo>
                <a:cubicBezTo>
                  <a:pt x="2317328" y="806197"/>
                  <a:pt x="2334270" y="794513"/>
                  <a:pt x="2363480" y="771145"/>
                </a:cubicBezTo>
                <a:cubicBezTo>
                  <a:pt x="2398532" y="744272"/>
                  <a:pt x="2414889" y="733756"/>
                  <a:pt x="2412552" y="739598"/>
                </a:cubicBezTo>
                <a:cubicBezTo>
                  <a:pt x="2412552" y="741935"/>
                  <a:pt x="2410215" y="745440"/>
                  <a:pt x="2405542" y="750114"/>
                </a:cubicBezTo>
                <a:cubicBezTo>
                  <a:pt x="2400868" y="757124"/>
                  <a:pt x="2399700" y="760629"/>
                  <a:pt x="2402037" y="760629"/>
                </a:cubicBezTo>
                <a:cubicBezTo>
                  <a:pt x="2403205" y="760629"/>
                  <a:pt x="2408463" y="758292"/>
                  <a:pt x="2417810" y="753619"/>
                </a:cubicBezTo>
                <a:cubicBezTo>
                  <a:pt x="2432999" y="746608"/>
                  <a:pt x="2439133" y="739306"/>
                  <a:pt x="2436212" y="731711"/>
                </a:cubicBezTo>
                <a:cubicBezTo>
                  <a:pt x="2433292" y="724117"/>
                  <a:pt x="2433876" y="720319"/>
                  <a:pt x="2437965" y="720319"/>
                </a:cubicBezTo>
                <a:cubicBezTo>
                  <a:pt x="2442055" y="720319"/>
                  <a:pt x="2454031" y="712141"/>
                  <a:pt x="2473893" y="695783"/>
                </a:cubicBezTo>
                <a:cubicBezTo>
                  <a:pt x="2485577" y="684099"/>
                  <a:pt x="2492588" y="675920"/>
                  <a:pt x="2494925" y="671247"/>
                </a:cubicBezTo>
                <a:cubicBezTo>
                  <a:pt x="2497261" y="666573"/>
                  <a:pt x="2496677" y="660731"/>
                  <a:pt x="2493172" y="653721"/>
                </a:cubicBezTo>
                <a:cubicBezTo>
                  <a:pt x="2474478" y="629184"/>
                  <a:pt x="2468051" y="598222"/>
                  <a:pt x="2473893" y="560833"/>
                </a:cubicBezTo>
                <a:cubicBezTo>
                  <a:pt x="2479735" y="530454"/>
                  <a:pt x="2480904" y="511176"/>
                  <a:pt x="2477399" y="502997"/>
                </a:cubicBezTo>
                <a:cubicBezTo>
                  <a:pt x="2473893" y="495987"/>
                  <a:pt x="2475354" y="487808"/>
                  <a:pt x="2481780" y="478461"/>
                </a:cubicBezTo>
                <a:cubicBezTo>
                  <a:pt x="2488206" y="469113"/>
                  <a:pt x="2494340" y="466192"/>
                  <a:pt x="2500182" y="469698"/>
                </a:cubicBezTo>
                <a:cubicBezTo>
                  <a:pt x="2506024" y="473203"/>
                  <a:pt x="2508945" y="472327"/>
                  <a:pt x="2508945" y="467069"/>
                </a:cubicBezTo>
                <a:cubicBezTo>
                  <a:pt x="2508945" y="461811"/>
                  <a:pt x="2517416" y="457429"/>
                  <a:pt x="2534358" y="453924"/>
                </a:cubicBezTo>
                <a:cubicBezTo>
                  <a:pt x="2551300" y="450419"/>
                  <a:pt x="2571455" y="443117"/>
                  <a:pt x="2594823" y="432017"/>
                </a:cubicBezTo>
                <a:cubicBezTo>
                  <a:pt x="2618191" y="420917"/>
                  <a:pt x="2636885" y="415367"/>
                  <a:pt x="2650906" y="415367"/>
                </a:cubicBezTo>
                <a:cubicBezTo>
                  <a:pt x="2657916" y="415367"/>
                  <a:pt x="2662882" y="414199"/>
                  <a:pt x="2665803" y="411862"/>
                </a:cubicBezTo>
                <a:cubicBezTo>
                  <a:pt x="2668724" y="409525"/>
                  <a:pt x="2669016" y="406020"/>
                  <a:pt x="2666679" y="401346"/>
                </a:cubicBezTo>
                <a:cubicBezTo>
                  <a:pt x="2663174" y="393167"/>
                  <a:pt x="2664635" y="389078"/>
                  <a:pt x="2671061" y="389078"/>
                </a:cubicBezTo>
                <a:cubicBezTo>
                  <a:pt x="2677487" y="389078"/>
                  <a:pt x="2679240" y="385281"/>
                  <a:pt x="2676319" y="377686"/>
                </a:cubicBezTo>
                <a:cubicBezTo>
                  <a:pt x="2673398" y="370092"/>
                  <a:pt x="2675442" y="361621"/>
                  <a:pt x="2682453" y="352273"/>
                </a:cubicBezTo>
                <a:cubicBezTo>
                  <a:pt x="2696474" y="333579"/>
                  <a:pt x="2692968" y="325400"/>
                  <a:pt x="2671937" y="327737"/>
                </a:cubicBezTo>
                <a:cubicBezTo>
                  <a:pt x="2664927" y="328905"/>
                  <a:pt x="2656164" y="331242"/>
                  <a:pt x="2645648" y="334747"/>
                </a:cubicBezTo>
                <a:cubicBezTo>
                  <a:pt x="2618775" y="342926"/>
                  <a:pt x="2589273" y="348768"/>
                  <a:pt x="2557142" y="352273"/>
                </a:cubicBezTo>
                <a:cubicBezTo>
                  <a:pt x="2525011" y="355779"/>
                  <a:pt x="2500182" y="351105"/>
                  <a:pt x="2482656" y="338253"/>
                </a:cubicBezTo>
                <a:cubicBezTo>
                  <a:pt x="2468635" y="328905"/>
                  <a:pt x="2454907" y="311087"/>
                  <a:pt x="2441470" y="284798"/>
                </a:cubicBezTo>
                <a:cubicBezTo>
                  <a:pt x="2428034" y="258509"/>
                  <a:pt x="2423068" y="240691"/>
                  <a:pt x="2426573" y="231344"/>
                </a:cubicBezTo>
                <a:cubicBezTo>
                  <a:pt x="2428910" y="223165"/>
                  <a:pt x="2433292" y="219076"/>
                  <a:pt x="2439718" y="219076"/>
                </a:cubicBezTo>
                <a:cubicBezTo>
                  <a:pt x="2446144" y="219076"/>
                  <a:pt x="2449357" y="223165"/>
                  <a:pt x="2449357" y="231344"/>
                </a:cubicBezTo>
                <a:cubicBezTo>
                  <a:pt x="2449357" y="241860"/>
                  <a:pt x="2455783" y="249454"/>
                  <a:pt x="2468635" y="254128"/>
                </a:cubicBezTo>
                <a:cubicBezTo>
                  <a:pt x="2481488" y="258801"/>
                  <a:pt x="2495509" y="258801"/>
                  <a:pt x="2510698" y="254128"/>
                </a:cubicBezTo>
                <a:cubicBezTo>
                  <a:pt x="2539908" y="243612"/>
                  <a:pt x="2553929" y="241275"/>
                  <a:pt x="2552760" y="247117"/>
                </a:cubicBezTo>
                <a:cubicBezTo>
                  <a:pt x="2551592" y="249454"/>
                  <a:pt x="2546918" y="252959"/>
                  <a:pt x="2538740" y="257633"/>
                </a:cubicBezTo>
                <a:cubicBezTo>
                  <a:pt x="2517708" y="266980"/>
                  <a:pt x="2515372" y="270485"/>
                  <a:pt x="2531729" y="268149"/>
                </a:cubicBezTo>
                <a:cubicBezTo>
                  <a:pt x="2541076" y="265812"/>
                  <a:pt x="2556266" y="262307"/>
                  <a:pt x="2577297" y="257633"/>
                </a:cubicBezTo>
                <a:cubicBezTo>
                  <a:pt x="2625201" y="245949"/>
                  <a:pt x="2658500" y="235433"/>
                  <a:pt x="2677195" y="226086"/>
                </a:cubicBezTo>
                <a:cubicBezTo>
                  <a:pt x="2695890" y="216739"/>
                  <a:pt x="2708158" y="203302"/>
                  <a:pt x="2714000" y="185776"/>
                </a:cubicBezTo>
                <a:cubicBezTo>
                  <a:pt x="2719841" y="165914"/>
                  <a:pt x="2721302" y="141377"/>
                  <a:pt x="2718381" y="112167"/>
                </a:cubicBezTo>
                <a:cubicBezTo>
                  <a:pt x="2715460" y="82957"/>
                  <a:pt x="2718089" y="62218"/>
                  <a:pt x="2726268" y="49950"/>
                </a:cubicBezTo>
                <a:cubicBezTo>
                  <a:pt x="2734447" y="37682"/>
                  <a:pt x="2741457" y="31548"/>
                  <a:pt x="2747299" y="31548"/>
                </a:cubicBezTo>
                <a:close/>
                <a:moveTo>
                  <a:pt x="579771" y="439"/>
                </a:moveTo>
                <a:cubicBezTo>
                  <a:pt x="590579" y="1899"/>
                  <a:pt x="601532" y="7011"/>
                  <a:pt x="612632" y="15774"/>
                </a:cubicBezTo>
                <a:cubicBezTo>
                  <a:pt x="639505" y="36805"/>
                  <a:pt x="642426" y="57252"/>
                  <a:pt x="621395" y="77115"/>
                </a:cubicBezTo>
                <a:cubicBezTo>
                  <a:pt x="612048" y="87631"/>
                  <a:pt x="610003" y="99607"/>
                  <a:pt x="615261" y="113043"/>
                </a:cubicBezTo>
                <a:cubicBezTo>
                  <a:pt x="620519" y="126480"/>
                  <a:pt x="631327" y="137288"/>
                  <a:pt x="647684" y="145467"/>
                </a:cubicBezTo>
                <a:cubicBezTo>
                  <a:pt x="659368" y="151309"/>
                  <a:pt x="667255" y="154230"/>
                  <a:pt x="671344" y="154230"/>
                </a:cubicBezTo>
                <a:cubicBezTo>
                  <a:pt x="675434" y="154230"/>
                  <a:pt x="678647" y="151309"/>
                  <a:pt x="680984" y="145467"/>
                </a:cubicBezTo>
                <a:cubicBezTo>
                  <a:pt x="687994" y="125604"/>
                  <a:pt x="685073" y="109246"/>
                  <a:pt x="672221" y="96394"/>
                </a:cubicBezTo>
                <a:cubicBezTo>
                  <a:pt x="662873" y="87047"/>
                  <a:pt x="661121" y="73610"/>
                  <a:pt x="666963" y="56084"/>
                </a:cubicBezTo>
                <a:cubicBezTo>
                  <a:pt x="676310" y="31548"/>
                  <a:pt x="690623" y="16066"/>
                  <a:pt x="709901" y="9640"/>
                </a:cubicBezTo>
                <a:cubicBezTo>
                  <a:pt x="729180" y="3214"/>
                  <a:pt x="746998" y="7011"/>
                  <a:pt x="763356" y="21032"/>
                </a:cubicBezTo>
                <a:cubicBezTo>
                  <a:pt x="779713" y="35053"/>
                  <a:pt x="787892" y="56084"/>
                  <a:pt x="787892" y="84126"/>
                </a:cubicBezTo>
                <a:cubicBezTo>
                  <a:pt x="787892" y="119178"/>
                  <a:pt x="794026" y="144298"/>
                  <a:pt x="806295" y="159487"/>
                </a:cubicBezTo>
                <a:cubicBezTo>
                  <a:pt x="818563" y="174677"/>
                  <a:pt x="840470" y="184608"/>
                  <a:pt x="872017" y="189282"/>
                </a:cubicBezTo>
                <a:cubicBezTo>
                  <a:pt x="914079" y="193955"/>
                  <a:pt x="942705" y="207976"/>
                  <a:pt x="957894" y="231344"/>
                </a:cubicBezTo>
                <a:cubicBezTo>
                  <a:pt x="971915" y="254712"/>
                  <a:pt x="976589" y="270777"/>
                  <a:pt x="971915" y="279540"/>
                </a:cubicBezTo>
                <a:cubicBezTo>
                  <a:pt x="967242" y="288304"/>
                  <a:pt x="950884" y="295022"/>
                  <a:pt x="922842" y="299695"/>
                </a:cubicBezTo>
                <a:cubicBezTo>
                  <a:pt x="908822" y="302032"/>
                  <a:pt x="894801" y="304953"/>
                  <a:pt x="880780" y="308458"/>
                </a:cubicBezTo>
                <a:cubicBezTo>
                  <a:pt x="866759" y="311964"/>
                  <a:pt x="850110" y="314885"/>
                  <a:pt x="830831" y="317221"/>
                </a:cubicBezTo>
                <a:cubicBezTo>
                  <a:pt x="811552" y="319558"/>
                  <a:pt x="800744" y="321311"/>
                  <a:pt x="798408" y="322479"/>
                </a:cubicBezTo>
                <a:cubicBezTo>
                  <a:pt x="794903" y="327153"/>
                  <a:pt x="787892" y="397549"/>
                  <a:pt x="777377" y="533667"/>
                </a:cubicBezTo>
                <a:cubicBezTo>
                  <a:pt x="766861" y="669786"/>
                  <a:pt x="762772" y="744272"/>
                  <a:pt x="765108" y="757124"/>
                </a:cubicBezTo>
                <a:lnTo>
                  <a:pt x="772119" y="786918"/>
                </a:lnTo>
                <a:lnTo>
                  <a:pt x="836965" y="788671"/>
                </a:lnTo>
                <a:cubicBezTo>
                  <a:pt x="891880" y="789839"/>
                  <a:pt x="927808" y="793344"/>
                  <a:pt x="944750" y="799186"/>
                </a:cubicBezTo>
                <a:cubicBezTo>
                  <a:pt x="961692" y="805028"/>
                  <a:pt x="973084" y="817297"/>
                  <a:pt x="978926" y="835991"/>
                </a:cubicBezTo>
                <a:cubicBezTo>
                  <a:pt x="981262" y="847675"/>
                  <a:pt x="978926" y="858191"/>
                  <a:pt x="971915" y="867538"/>
                </a:cubicBezTo>
                <a:cubicBezTo>
                  <a:pt x="964905" y="876885"/>
                  <a:pt x="955558" y="881559"/>
                  <a:pt x="943874" y="881559"/>
                </a:cubicBezTo>
                <a:cubicBezTo>
                  <a:pt x="936863" y="881559"/>
                  <a:pt x="912911" y="891490"/>
                  <a:pt x="872017" y="911353"/>
                </a:cubicBezTo>
                <a:cubicBezTo>
                  <a:pt x="831123" y="931216"/>
                  <a:pt x="804250" y="944068"/>
                  <a:pt x="791397" y="949910"/>
                </a:cubicBezTo>
                <a:cubicBezTo>
                  <a:pt x="782050" y="953415"/>
                  <a:pt x="776208" y="958089"/>
                  <a:pt x="773871" y="963931"/>
                </a:cubicBezTo>
                <a:cubicBezTo>
                  <a:pt x="771535" y="969773"/>
                  <a:pt x="770366" y="982041"/>
                  <a:pt x="770366" y="1000735"/>
                </a:cubicBezTo>
                <a:lnTo>
                  <a:pt x="770366" y="1044550"/>
                </a:lnTo>
                <a:lnTo>
                  <a:pt x="740572" y="1039293"/>
                </a:lnTo>
                <a:cubicBezTo>
                  <a:pt x="719541" y="1035787"/>
                  <a:pt x="704352" y="1029945"/>
                  <a:pt x="695004" y="1021767"/>
                </a:cubicBezTo>
                <a:cubicBezTo>
                  <a:pt x="683320" y="1012419"/>
                  <a:pt x="673389" y="1008914"/>
                  <a:pt x="665210" y="1011251"/>
                </a:cubicBezTo>
                <a:cubicBezTo>
                  <a:pt x="657031" y="1013588"/>
                  <a:pt x="643011" y="1025272"/>
                  <a:pt x="623148" y="1046303"/>
                </a:cubicBezTo>
                <a:cubicBezTo>
                  <a:pt x="607959" y="1061492"/>
                  <a:pt x="591893" y="1081647"/>
                  <a:pt x="574951" y="1106768"/>
                </a:cubicBezTo>
                <a:cubicBezTo>
                  <a:pt x="558010" y="1131888"/>
                  <a:pt x="549539" y="1147954"/>
                  <a:pt x="549539" y="1154964"/>
                </a:cubicBezTo>
                <a:cubicBezTo>
                  <a:pt x="549539" y="1156133"/>
                  <a:pt x="551291" y="1156133"/>
                  <a:pt x="554796" y="1154964"/>
                </a:cubicBezTo>
                <a:cubicBezTo>
                  <a:pt x="558302" y="1153796"/>
                  <a:pt x="563267" y="1151751"/>
                  <a:pt x="569694" y="1148830"/>
                </a:cubicBezTo>
                <a:cubicBezTo>
                  <a:pt x="576120" y="1145909"/>
                  <a:pt x="582838" y="1142696"/>
                  <a:pt x="589848" y="1139191"/>
                </a:cubicBezTo>
                <a:cubicBezTo>
                  <a:pt x="643595" y="1113486"/>
                  <a:pt x="691499" y="1109981"/>
                  <a:pt x="733562" y="1128675"/>
                </a:cubicBezTo>
                <a:cubicBezTo>
                  <a:pt x="754593" y="1136854"/>
                  <a:pt x="774456" y="1149414"/>
                  <a:pt x="793150" y="1166356"/>
                </a:cubicBezTo>
                <a:cubicBezTo>
                  <a:pt x="811844" y="1183298"/>
                  <a:pt x="821192" y="1196442"/>
                  <a:pt x="821192" y="1205790"/>
                </a:cubicBezTo>
                <a:cubicBezTo>
                  <a:pt x="821192" y="1213968"/>
                  <a:pt x="825281" y="1229742"/>
                  <a:pt x="833460" y="1253110"/>
                </a:cubicBezTo>
                <a:cubicBezTo>
                  <a:pt x="840470" y="1275309"/>
                  <a:pt x="842223" y="1285825"/>
                  <a:pt x="838718" y="1284657"/>
                </a:cubicBezTo>
                <a:cubicBezTo>
                  <a:pt x="834044" y="1281151"/>
                  <a:pt x="829955" y="1282320"/>
                  <a:pt x="826449" y="1288162"/>
                </a:cubicBezTo>
                <a:cubicBezTo>
                  <a:pt x="818271" y="1299846"/>
                  <a:pt x="801329" y="1300430"/>
                  <a:pt x="775624" y="1289914"/>
                </a:cubicBezTo>
                <a:cubicBezTo>
                  <a:pt x="749919" y="1279399"/>
                  <a:pt x="737067" y="1266546"/>
                  <a:pt x="737067" y="1251357"/>
                </a:cubicBezTo>
                <a:cubicBezTo>
                  <a:pt x="737067" y="1245515"/>
                  <a:pt x="723046" y="1227405"/>
                  <a:pt x="695004" y="1197027"/>
                </a:cubicBezTo>
                <a:lnTo>
                  <a:pt x="654695" y="1153212"/>
                </a:lnTo>
                <a:lnTo>
                  <a:pt x="609127" y="1161975"/>
                </a:lnTo>
                <a:cubicBezTo>
                  <a:pt x="572907" y="1168985"/>
                  <a:pt x="545449" y="1179793"/>
                  <a:pt x="526755" y="1194398"/>
                </a:cubicBezTo>
                <a:cubicBezTo>
                  <a:pt x="508060" y="1209003"/>
                  <a:pt x="487029" y="1236752"/>
                  <a:pt x="463661" y="1277646"/>
                </a:cubicBezTo>
                <a:cubicBezTo>
                  <a:pt x="453146" y="1297509"/>
                  <a:pt x="442338" y="1322922"/>
                  <a:pt x="431238" y="1353884"/>
                </a:cubicBezTo>
                <a:cubicBezTo>
                  <a:pt x="420138" y="1384847"/>
                  <a:pt x="415757" y="1402665"/>
                  <a:pt x="418094" y="1407339"/>
                </a:cubicBezTo>
                <a:cubicBezTo>
                  <a:pt x="420430" y="1412012"/>
                  <a:pt x="414588" y="1423988"/>
                  <a:pt x="400568" y="1443267"/>
                </a:cubicBezTo>
                <a:cubicBezTo>
                  <a:pt x="386547" y="1462545"/>
                  <a:pt x="371942" y="1486790"/>
                  <a:pt x="356753" y="1516000"/>
                </a:cubicBezTo>
                <a:cubicBezTo>
                  <a:pt x="347405" y="1534694"/>
                  <a:pt x="339811" y="1546670"/>
                  <a:pt x="333969" y="1551928"/>
                </a:cubicBezTo>
                <a:cubicBezTo>
                  <a:pt x="328127" y="1557186"/>
                  <a:pt x="321116" y="1559815"/>
                  <a:pt x="312938" y="1559815"/>
                </a:cubicBezTo>
                <a:cubicBezTo>
                  <a:pt x="298917" y="1559815"/>
                  <a:pt x="285772" y="1552220"/>
                  <a:pt x="273504" y="1537031"/>
                </a:cubicBezTo>
                <a:cubicBezTo>
                  <a:pt x="261236" y="1521842"/>
                  <a:pt x="251597" y="1501979"/>
                  <a:pt x="244586" y="1477443"/>
                </a:cubicBezTo>
                <a:cubicBezTo>
                  <a:pt x="237576" y="1454075"/>
                  <a:pt x="231734" y="1440638"/>
                  <a:pt x="227060" y="1437133"/>
                </a:cubicBezTo>
                <a:cubicBezTo>
                  <a:pt x="222387" y="1433628"/>
                  <a:pt x="221510" y="1428078"/>
                  <a:pt x="224431" y="1420483"/>
                </a:cubicBezTo>
                <a:cubicBezTo>
                  <a:pt x="227352" y="1412888"/>
                  <a:pt x="225308" y="1407339"/>
                  <a:pt x="218297" y="1403833"/>
                </a:cubicBezTo>
                <a:cubicBezTo>
                  <a:pt x="212455" y="1400328"/>
                  <a:pt x="209534" y="1391565"/>
                  <a:pt x="209534" y="1377544"/>
                </a:cubicBezTo>
                <a:cubicBezTo>
                  <a:pt x="209534" y="1363524"/>
                  <a:pt x="212455" y="1356513"/>
                  <a:pt x="218297" y="1356513"/>
                </a:cubicBezTo>
                <a:cubicBezTo>
                  <a:pt x="224139" y="1356513"/>
                  <a:pt x="227060" y="1353008"/>
                  <a:pt x="227060" y="1345998"/>
                </a:cubicBezTo>
                <a:cubicBezTo>
                  <a:pt x="227060" y="1340156"/>
                  <a:pt x="235531" y="1324674"/>
                  <a:pt x="252473" y="1299554"/>
                </a:cubicBezTo>
                <a:cubicBezTo>
                  <a:pt x="269415" y="1274433"/>
                  <a:pt x="282559" y="1258368"/>
                  <a:pt x="291906" y="1251357"/>
                </a:cubicBezTo>
                <a:cubicBezTo>
                  <a:pt x="298917" y="1245515"/>
                  <a:pt x="312645" y="1225945"/>
                  <a:pt x="333092" y="1192645"/>
                </a:cubicBezTo>
                <a:cubicBezTo>
                  <a:pt x="353539" y="1159346"/>
                  <a:pt x="362595" y="1141528"/>
                  <a:pt x="360258" y="1139191"/>
                </a:cubicBezTo>
                <a:cubicBezTo>
                  <a:pt x="357921" y="1136854"/>
                  <a:pt x="337474" y="1142696"/>
                  <a:pt x="298917" y="1156717"/>
                </a:cubicBezTo>
                <a:cubicBezTo>
                  <a:pt x="255686" y="1170738"/>
                  <a:pt x="214792" y="1180961"/>
                  <a:pt x="176235" y="1187387"/>
                </a:cubicBezTo>
                <a:cubicBezTo>
                  <a:pt x="137678" y="1193813"/>
                  <a:pt x="112557" y="1194106"/>
                  <a:pt x="100873" y="1188264"/>
                </a:cubicBezTo>
                <a:cubicBezTo>
                  <a:pt x="89189" y="1181253"/>
                  <a:pt x="78089" y="1177748"/>
                  <a:pt x="67574" y="1177748"/>
                </a:cubicBezTo>
                <a:cubicBezTo>
                  <a:pt x="58226" y="1177748"/>
                  <a:pt x="47419" y="1169861"/>
                  <a:pt x="35150" y="1154088"/>
                </a:cubicBezTo>
                <a:cubicBezTo>
                  <a:pt x="22882" y="1138315"/>
                  <a:pt x="13243" y="1119328"/>
                  <a:pt x="6233" y="1097128"/>
                </a:cubicBezTo>
                <a:cubicBezTo>
                  <a:pt x="1559" y="1080771"/>
                  <a:pt x="-486" y="1069087"/>
                  <a:pt x="98" y="1062076"/>
                </a:cubicBezTo>
                <a:cubicBezTo>
                  <a:pt x="683" y="1055066"/>
                  <a:pt x="5064" y="1045135"/>
                  <a:pt x="13243" y="1032282"/>
                </a:cubicBezTo>
                <a:cubicBezTo>
                  <a:pt x="30769" y="1003072"/>
                  <a:pt x="52384" y="984378"/>
                  <a:pt x="78089" y="976199"/>
                </a:cubicBezTo>
                <a:cubicBezTo>
                  <a:pt x="92110" y="971525"/>
                  <a:pt x="98536" y="974446"/>
                  <a:pt x="97368" y="984962"/>
                </a:cubicBezTo>
                <a:cubicBezTo>
                  <a:pt x="97368" y="987299"/>
                  <a:pt x="96784" y="990220"/>
                  <a:pt x="95615" y="993725"/>
                </a:cubicBezTo>
                <a:cubicBezTo>
                  <a:pt x="93278" y="1000735"/>
                  <a:pt x="89189" y="1018261"/>
                  <a:pt x="83347" y="1046303"/>
                </a:cubicBezTo>
                <a:lnTo>
                  <a:pt x="76337" y="1088365"/>
                </a:lnTo>
                <a:lnTo>
                  <a:pt x="120152" y="1081355"/>
                </a:lnTo>
                <a:cubicBezTo>
                  <a:pt x="141183" y="1079018"/>
                  <a:pt x="176527" y="1069671"/>
                  <a:pt x="226184" y="1053313"/>
                </a:cubicBezTo>
                <a:cubicBezTo>
                  <a:pt x="275841" y="1036956"/>
                  <a:pt x="305343" y="1025272"/>
                  <a:pt x="314690" y="1018261"/>
                </a:cubicBezTo>
                <a:cubicBezTo>
                  <a:pt x="321701" y="1013588"/>
                  <a:pt x="335721" y="1007746"/>
                  <a:pt x="356753" y="1000735"/>
                </a:cubicBezTo>
                <a:cubicBezTo>
                  <a:pt x="378952" y="993725"/>
                  <a:pt x="389468" y="984378"/>
                  <a:pt x="388299" y="972694"/>
                </a:cubicBezTo>
                <a:cubicBezTo>
                  <a:pt x="388299" y="968020"/>
                  <a:pt x="384210" y="963931"/>
                  <a:pt x="376031" y="960426"/>
                </a:cubicBezTo>
                <a:cubicBezTo>
                  <a:pt x="367852" y="956920"/>
                  <a:pt x="363763" y="952247"/>
                  <a:pt x="363763" y="946405"/>
                </a:cubicBezTo>
                <a:cubicBezTo>
                  <a:pt x="363763" y="938226"/>
                  <a:pt x="357337" y="923329"/>
                  <a:pt x="344484" y="901714"/>
                </a:cubicBezTo>
                <a:cubicBezTo>
                  <a:pt x="331632" y="880098"/>
                  <a:pt x="320532" y="864617"/>
                  <a:pt x="311185" y="855270"/>
                </a:cubicBezTo>
                <a:cubicBezTo>
                  <a:pt x="299501" y="843586"/>
                  <a:pt x="295412" y="833070"/>
                  <a:pt x="298917" y="823723"/>
                </a:cubicBezTo>
                <a:cubicBezTo>
                  <a:pt x="302422" y="814376"/>
                  <a:pt x="310017" y="774358"/>
                  <a:pt x="321701" y="703670"/>
                </a:cubicBezTo>
                <a:cubicBezTo>
                  <a:pt x="333385" y="632981"/>
                  <a:pt x="343024" y="579235"/>
                  <a:pt x="350618" y="542431"/>
                </a:cubicBezTo>
                <a:cubicBezTo>
                  <a:pt x="358213" y="505626"/>
                  <a:pt x="360842" y="486055"/>
                  <a:pt x="358505" y="483718"/>
                </a:cubicBezTo>
                <a:cubicBezTo>
                  <a:pt x="356168" y="481382"/>
                  <a:pt x="341563" y="483718"/>
                  <a:pt x="314690" y="490729"/>
                </a:cubicBezTo>
                <a:cubicBezTo>
                  <a:pt x="287817" y="497739"/>
                  <a:pt x="265033" y="502413"/>
                  <a:pt x="246339" y="504750"/>
                </a:cubicBezTo>
                <a:cubicBezTo>
                  <a:pt x="229981" y="505918"/>
                  <a:pt x="205737" y="502413"/>
                  <a:pt x="173606" y="494234"/>
                </a:cubicBezTo>
                <a:cubicBezTo>
                  <a:pt x="141475" y="486055"/>
                  <a:pt x="125409" y="479045"/>
                  <a:pt x="125409" y="473203"/>
                </a:cubicBezTo>
                <a:cubicBezTo>
                  <a:pt x="125409" y="467361"/>
                  <a:pt x="121904" y="464440"/>
                  <a:pt x="114894" y="464440"/>
                </a:cubicBezTo>
                <a:cubicBezTo>
                  <a:pt x="109052" y="464440"/>
                  <a:pt x="99412" y="455093"/>
                  <a:pt x="85976" y="436398"/>
                </a:cubicBezTo>
                <a:cubicBezTo>
                  <a:pt x="72539" y="417704"/>
                  <a:pt x="65821" y="404851"/>
                  <a:pt x="65821" y="397841"/>
                </a:cubicBezTo>
                <a:cubicBezTo>
                  <a:pt x="65821" y="391999"/>
                  <a:pt x="62900" y="389078"/>
                  <a:pt x="57058" y="389078"/>
                </a:cubicBezTo>
                <a:cubicBezTo>
                  <a:pt x="53553" y="389078"/>
                  <a:pt x="50924" y="386157"/>
                  <a:pt x="49171" y="380315"/>
                </a:cubicBezTo>
                <a:cubicBezTo>
                  <a:pt x="47419" y="374473"/>
                  <a:pt x="47711" y="368339"/>
                  <a:pt x="50048" y="361913"/>
                </a:cubicBezTo>
                <a:cubicBezTo>
                  <a:pt x="52384" y="355486"/>
                  <a:pt x="55890" y="351689"/>
                  <a:pt x="60563" y="350521"/>
                </a:cubicBezTo>
                <a:cubicBezTo>
                  <a:pt x="67574" y="347016"/>
                  <a:pt x="82179" y="351689"/>
                  <a:pt x="104378" y="364542"/>
                </a:cubicBezTo>
                <a:cubicBezTo>
                  <a:pt x="127746" y="377394"/>
                  <a:pt x="151114" y="382944"/>
                  <a:pt x="174482" y="381191"/>
                </a:cubicBezTo>
                <a:cubicBezTo>
                  <a:pt x="197850" y="379439"/>
                  <a:pt x="235239" y="369215"/>
                  <a:pt x="286649" y="350521"/>
                </a:cubicBezTo>
                <a:cubicBezTo>
                  <a:pt x="346237" y="329490"/>
                  <a:pt x="380413" y="317514"/>
                  <a:pt x="389176" y="314592"/>
                </a:cubicBezTo>
                <a:cubicBezTo>
                  <a:pt x="397939" y="311671"/>
                  <a:pt x="405825" y="298527"/>
                  <a:pt x="412836" y="275159"/>
                </a:cubicBezTo>
                <a:cubicBezTo>
                  <a:pt x="421015" y="248286"/>
                  <a:pt x="443506" y="198045"/>
                  <a:pt x="480311" y="124435"/>
                </a:cubicBezTo>
                <a:cubicBezTo>
                  <a:pt x="517116" y="50826"/>
                  <a:pt x="539607" y="11685"/>
                  <a:pt x="547786" y="7011"/>
                </a:cubicBezTo>
                <a:cubicBezTo>
                  <a:pt x="558302" y="1169"/>
                  <a:pt x="568963" y="-1022"/>
                  <a:pt x="579771" y="439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33600" y="4067176"/>
            <a:ext cx="3238500" cy="400744"/>
            <a:chOff x="1895475" y="4038601"/>
            <a:chExt cx="3238500" cy="400744"/>
          </a:xfrm>
        </p:grpSpPr>
        <p:sp>
          <p:nvSpPr>
            <p:cNvPr id="8" name="圆角矩形 7"/>
            <p:cNvSpPr/>
            <p:nvPr/>
          </p:nvSpPr>
          <p:spPr>
            <a:xfrm>
              <a:off x="1895475" y="4038601"/>
              <a:ext cx="3152775" cy="400050"/>
            </a:xfrm>
            <a:prstGeom prst="roundRect">
              <a:avLst>
                <a:gd name="adj" fmla="val 407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28875" y="4039235"/>
              <a:ext cx="2705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公司和我一起成长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236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79" r="25922" b="1045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827545" y="1995314"/>
            <a:ext cx="5881356" cy="1528940"/>
            <a:chOff x="2252088" y="2359986"/>
            <a:chExt cx="5881356" cy="1528940"/>
          </a:xfrm>
        </p:grpSpPr>
        <p:sp>
          <p:nvSpPr>
            <p:cNvPr id="28" name="文本框 27"/>
            <p:cNvSpPr txBox="1"/>
            <p:nvPr/>
          </p:nvSpPr>
          <p:spPr>
            <a:xfrm>
              <a:off x="2263692" y="3427261"/>
              <a:ext cx="43295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行政部年终工作总结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52088" y="2359986"/>
              <a:ext cx="58813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平凡的英雄梦想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77249" y="4345289"/>
            <a:ext cx="1361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@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968500" y="4165600"/>
            <a:ext cx="889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566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38" b="13273"/>
          <a:stretch/>
        </p:blipFill>
        <p:spPr>
          <a:xfrm>
            <a:off x="0" y="-1"/>
            <a:ext cx="12192000" cy="4005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5888" r="26207"/>
          <a:stretch/>
        </p:blipFill>
        <p:spPr>
          <a:xfrm>
            <a:off x="1" y="0"/>
            <a:ext cx="12192000" cy="37973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600803" y="4595129"/>
            <a:ext cx="720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86098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86098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年培训开展计划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45915" y="5706823"/>
            <a:ext cx="1764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@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冯注龙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3784600"/>
            <a:ext cx="12192000" cy="254000"/>
          </a:xfrm>
          <a:prstGeom prst="rect">
            <a:avLst/>
          </a:prstGeom>
          <a:solidFill>
            <a:srgbClr val="086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6834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13231" y="1640114"/>
            <a:ext cx="1291769" cy="1291769"/>
          </a:xfrm>
          <a:prstGeom prst="ellipse">
            <a:avLst/>
          </a:prstGeom>
          <a:solidFill>
            <a:srgbClr val="2B2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24692" y="3905254"/>
            <a:ext cx="3028042" cy="2952747"/>
          </a:xfrm>
          <a:custGeom>
            <a:avLst/>
            <a:gdLst>
              <a:gd name="connsiteX0" fmla="*/ 1514021 w 3028042"/>
              <a:gd name="connsiteY0" fmla="*/ 0 h 2952747"/>
              <a:gd name="connsiteX1" fmla="*/ 3028042 w 3028042"/>
              <a:gd name="connsiteY1" fmla="*/ 1514021 h 2952747"/>
              <a:gd name="connsiteX2" fmla="*/ 2103347 w 3028042"/>
              <a:gd name="connsiteY2" fmla="*/ 2909063 h 2952747"/>
              <a:gd name="connsiteX3" fmla="*/ 1983992 w 3028042"/>
              <a:gd name="connsiteY3" fmla="*/ 2952747 h 2952747"/>
              <a:gd name="connsiteX4" fmla="*/ 1044050 w 3028042"/>
              <a:gd name="connsiteY4" fmla="*/ 2952747 h 2952747"/>
              <a:gd name="connsiteX5" fmla="*/ 924696 w 3028042"/>
              <a:gd name="connsiteY5" fmla="*/ 2909063 h 2952747"/>
              <a:gd name="connsiteX6" fmla="*/ 0 w 3028042"/>
              <a:gd name="connsiteY6" fmla="*/ 1514021 h 2952747"/>
              <a:gd name="connsiteX7" fmla="*/ 1514021 w 3028042"/>
              <a:gd name="connsiteY7" fmla="*/ 0 h 2952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8042" h="2952747">
                <a:moveTo>
                  <a:pt x="1514021" y="0"/>
                </a:moveTo>
                <a:cubicBezTo>
                  <a:pt x="2350192" y="0"/>
                  <a:pt x="3028042" y="677850"/>
                  <a:pt x="3028042" y="1514021"/>
                </a:cubicBezTo>
                <a:cubicBezTo>
                  <a:pt x="3028042" y="2141150"/>
                  <a:pt x="2646752" y="2679222"/>
                  <a:pt x="2103347" y="2909063"/>
                </a:cubicBezTo>
                <a:lnTo>
                  <a:pt x="1983992" y="2952747"/>
                </a:lnTo>
                <a:lnTo>
                  <a:pt x="1044050" y="2952747"/>
                </a:lnTo>
                <a:lnTo>
                  <a:pt x="924696" y="2909063"/>
                </a:lnTo>
                <a:cubicBezTo>
                  <a:pt x="381291" y="2679222"/>
                  <a:pt x="0" y="2141150"/>
                  <a:pt x="0" y="1514021"/>
                </a:cubicBezTo>
                <a:cubicBezTo>
                  <a:pt x="0" y="677850"/>
                  <a:pt x="677850" y="0"/>
                  <a:pt x="1514021" y="0"/>
                </a:cubicBezTo>
                <a:close/>
              </a:path>
            </a:pathLst>
          </a:custGeom>
          <a:solidFill>
            <a:srgbClr val="3C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627666" y="5147128"/>
            <a:ext cx="4179612" cy="1710873"/>
          </a:xfrm>
          <a:custGeom>
            <a:avLst/>
            <a:gdLst>
              <a:gd name="connsiteX0" fmla="*/ 2089806 w 4179612"/>
              <a:gd name="connsiteY0" fmla="*/ 0 h 1710873"/>
              <a:gd name="connsiteX1" fmla="*/ 4178282 w 4179612"/>
              <a:gd name="connsiteY1" fmla="*/ 1702157 h 1710873"/>
              <a:gd name="connsiteX2" fmla="*/ 4179612 w 4179612"/>
              <a:gd name="connsiteY2" fmla="*/ 1710873 h 1710873"/>
              <a:gd name="connsiteX3" fmla="*/ 0 w 4179612"/>
              <a:gd name="connsiteY3" fmla="*/ 1710873 h 1710873"/>
              <a:gd name="connsiteX4" fmla="*/ 1330 w 4179612"/>
              <a:gd name="connsiteY4" fmla="*/ 1702157 h 1710873"/>
              <a:gd name="connsiteX5" fmla="*/ 2089806 w 4179612"/>
              <a:gd name="connsiteY5" fmla="*/ 0 h 17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9612" h="1710873">
                <a:moveTo>
                  <a:pt x="2089806" y="0"/>
                </a:moveTo>
                <a:cubicBezTo>
                  <a:pt x="3119990" y="0"/>
                  <a:pt x="3979501" y="730738"/>
                  <a:pt x="4178282" y="1702157"/>
                </a:cubicBezTo>
                <a:lnTo>
                  <a:pt x="4179612" y="1710873"/>
                </a:lnTo>
                <a:lnTo>
                  <a:pt x="0" y="1710873"/>
                </a:lnTo>
                <a:lnTo>
                  <a:pt x="1330" y="1702157"/>
                </a:lnTo>
                <a:cubicBezTo>
                  <a:pt x="200112" y="730738"/>
                  <a:pt x="1059622" y="0"/>
                  <a:pt x="2089806" y="0"/>
                </a:cubicBezTo>
                <a:close/>
              </a:path>
            </a:pathLst>
          </a:custGeom>
          <a:solidFill>
            <a:srgbClr val="00C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38714" y="2602596"/>
            <a:ext cx="809170" cy="809170"/>
          </a:xfrm>
          <a:prstGeom prst="ellipse">
            <a:avLst/>
          </a:prstGeom>
          <a:solidFill>
            <a:srgbClr val="FF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3425372"/>
            <a:ext cx="4194630" cy="3432629"/>
          </a:xfrm>
          <a:custGeom>
            <a:avLst/>
            <a:gdLst>
              <a:gd name="connsiteX0" fmla="*/ 776515 w 4194630"/>
              <a:gd name="connsiteY0" fmla="*/ 0 h 3432629"/>
              <a:gd name="connsiteX1" fmla="*/ 4194630 w 4194630"/>
              <a:gd name="connsiteY1" fmla="*/ 3418115 h 3432629"/>
              <a:gd name="connsiteX2" fmla="*/ 4193897 w 4194630"/>
              <a:gd name="connsiteY2" fmla="*/ 3432629 h 3432629"/>
              <a:gd name="connsiteX3" fmla="*/ 0 w 4194630"/>
              <a:gd name="connsiteY3" fmla="*/ 3432629 h 3432629"/>
              <a:gd name="connsiteX4" fmla="*/ 0 w 4194630"/>
              <a:gd name="connsiteY4" fmla="*/ 91980 h 3432629"/>
              <a:gd name="connsiteX5" fmla="*/ 87646 w 4194630"/>
              <a:gd name="connsiteY5" fmla="*/ 69444 h 3432629"/>
              <a:gd name="connsiteX6" fmla="*/ 776515 w 4194630"/>
              <a:gd name="connsiteY6" fmla="*/ 0 h 343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4630" h="3432629">
                <a:moveTo>
                  <a:pt x="776515" y="0"/>
                </a:moveTo>
                <a:cubicBezTo>
                  <a:pt x="2664288" y="0"/>
                  <a:pt x="4194630" y="1530342"/>
                  <a:pt x="4194630" y="3418115"/>
                </a:cubicBezTo>
                <a:lnTo>
                  <a:pt x="4193897" y="3432629"/>
                </a:lnTo>
                <a:lnTo>
                  <a:pt x="0" y="3432629"/>
                </a:lnTo>
                <a:lnTo>
                  <a:pt x="0" y="91980"/>
                </a:lnTo>
                <a:lnTo>
                  <a:pt x="87646" y="69444"/>
                </a:lnTo>
                <a:cubicBezTo>
                  <a:pt x="310157" y="23912"/>
                  <a:pt x="540543" y="0"/>
                  <a:pt x="776515" y="0"/>
                </a:cubicBezTo>
                <a:close/>
              </a:path>
            </a:pathLst>
          </a:custGeom>
          <a:solidFill>
            <a:srgbClr val="DD6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52144" y="2169156"/>
            <a:ext cx="6035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多彩的</a:t>
            </a: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88942" y="4108454"/>
            <a:ext cx="1676630" cy="487720"/>
            <a:chOff x="7765142" y="3748447"/>
            <a:chExt cx="1676630" cy="487720"/>
          </a:xfrm>
        </p:grpSpPr>
        <p:sp>
          <p:nvSpPr>
            <p:cNvPr id="12" name="圆角矩形 11"/>
            <p:cNvSpPr/>
            <p:nvPr/>
          </p:nvSpPr>
          <p:spPr>
            <a:xfrm>
              <a:off x="7765142" y="3748447"/>
              <a:ext cx="1676630" cy="487720"/>
            </a:xfrm>
            <a:prstGeom prst="roundRect">
              <a:avLst/>
            </a:prstGeom>
            <a:solidFill>
              <a:srgbClr val="24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98357" y="3792252"/>
              <a:ext cx="133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@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冯注龙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52144" y="3409470"/>
            <a:ext cx="561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PROFESSIONAL  POWERPOINT TEMPLATE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79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3D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38250"/>
            <a:ext cx="12192000" cy="4467225"/>
          </a:xfrm>
          <a:prstGeom prst="rect">
            <a:avLst/>
          </a:prstGeom>
          <a:solidFill>
            <a:srgbClr val="DFB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22697" y="4719320"/>
            <a:ext cx="1117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@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冯注龙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20132" y="3081020"/>
            <a:ext cx="79224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3E3D4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3E3D4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年终工作总结</a:t>
            </a:r>
          </a:p>
        </p:txBody>
      </p:sp>
      <p:sp>
        <p:nvSpPr>
          <p:cNvPr id="4" name="椭圆 3"/>
          <p:cNvSpPr/>
          <p:nvPr/>
        </p:nvSpPr>
        <p:spPr>
          <a:xfrm>
            <a:off x="3524250" y="1943100"/>
            <a:ext cx="933450" cy="933450"/>
          </a:xfrm>
          <a:prstGeom prst="ellipse">
            <a:avLst/>
          </a:prstGeom>
          <a:solidFill>
            <a:srgbClr val="3E3D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76800" y="1943100"/>
            <a:ext cx="933450" cy="933450"/>
          </a:xfrm>
          <a:prstGeom prst="ellipse">
            <a:avLst/>
          </a:prstGeom>
          <a:solidFill>
            <a:srgbClr val="3E3D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29350" y="1943100"/>
            <a:ext cx="933450" cy="933450"/>
          </a:xfrm>
          <a:prstGeom prst="ellipse">
            <a:avLst/>
          </a:prstGeom>
          <a:solidFill>
            <a:srgbClr val="3E3D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581900" y="1943100"/>
            <a:ext cx="933450" cy="933450"/>
          </a:xfrm>
          <a:prstGeom prst="ellipse">
            <a:avLst/>
          </a:prstGeom>
          <a:solidFill>
            <a:srgbClr val="3E3D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385出自【趣你的PPT】(微信:qunideppt)：最优质的PPT资源库"/>
          <p:cNvGrpSpPr/>
          <p:nvPr/>
        </p:nvGrpSpPr>
        <p:grpSpPr>
          <a:xfrm>
            <a:off x="3844293" y="2233174"/>
            <a:ext cx="337182" cy="404123"/>
            <a:chOff x="838201" y="5629276"/>
            <a:chExt cx="215900" cy="258763"/>
          </a:xfrm>
          <a:solidFill>
            <a:srgbClr val="DFB46F"/>
          </a:solidFill>
        </p:grpSpPr>
        <p:sp>
          <p:nvSpPr>
            <p:cNvPr id="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838201" y="5629276"/>
              <a:ext cx="215900" cy="258763"/>
            </a:xfrm>
            <a:custGeom>
              <a:avLst/>
              <a:gdLst>
                <a:gd name="T0" fmla="*/ 241 w 241"/>
                <a:gd name="T1" fmla="*/ 30 h 288"/>
                <a:gd name="T2" fmla="*/ 129 w 241"/>
                <a:gd name="T3" fmla="*/ 30 h 288"/>
                <a:gd name="T4" fmla="*/ 129 w 241"/>
                <a:gd name="T5" fmla="*/ 10 h 288"/>
                <a:gd name="T6" fmla="*/ 119 w 241"/>
                <a:gd name="T7" fmla="*/ 0 h 288"/>
                <a:gd name="T8" fmla="*/ 109 w 241"/>
                <a:gd name="T9" fmla="*/ 10 h 288"/>
                <a:gd name="T10" fmla="*/ 109 w 241"/>
                <a:gd name="T11" fmla="*/ 30 h 288"/>
                <a:gd name="T12" fmla="*/ 0 w 241"/>
                <a:gd name="T13" fmla="*/ 30 h 288"/>
                <a:gd name="T14" fmla="*/ 0 w 241"/>
                <a:gd name="T15" fmla="*/ 196 h 288"/>
                <a:gd name="T16" fmla="*/ 75 w 241"/>
                <a:gd name="T17" fmla="*/ 196 h 288"/>
                <a:gd name="T18" fmla="*/ 45 w 241"/>
                <a:gd name="T19" fmla="*/ 272 h 288"/>
                <a:gd name="T20" fmla="*/ 52 w 241"/>
                <a:gd name="T21" fmla="*/ 288 h 288"/>
                <a:gd name="T22" fmla="*/ 56 w 241"/>
                <a:gd name="T23" fmla="*/ 288 h 288"/>
                <a:gd name="T24" fmla="*/ 67 w 241"/>
                <a:gd name="T25" fmla="*/ 281 h 288"/>
                <a:gd name="T26" fmla="*/ 100 w 241"/>
                <a:gd name="T27" fmla="*/ 196 h 288"/>
                <a:gd name="T28" fmla="*/ 138 w 241"/>
                <a:gd name="T29" fmla="*/ 196 h 288"/>
                <a:gd name="T30" fmla="*/ 171 w 241"/>
                <a:gd name="T31" fmla="*/ 281 h 288"/>
                <a:gd name="T32" fmla="*/ 182 w 241"/>
                <a:gd name="T33" fmla="*/ 288 h 288"/>
                <a:gd name="T34" fmla="*/ 186 w 241"/>
                <a:gd name="T35" fmla="*/ 288 h 288"/>
                <a:gd name="T36" fmla="*/ 193 w 241"/>
                <a:gd name="T37" fmla="*/ 272 h 288"/>
                <a:gd name="T38" fmla="*/ 164 w 241"/>
                <a:gd name="T39" fmla="*/ 196 h 288"/>
                <a:gd name="T40" fmla="*/ 241 w 241"/>
                <a:gd name="T41" fmla="*/ 196 h 288"/>
                <a:gd name="T42" fmla="*/ 241 w 241"/>
                <a:gd name="T43" fmla="*/ 30 h 288"/>
                <a:gd name="T44" fmla="*/ 218 w 241"/>
                <a:gd name="T45" fmla="*/ 172 h 288"/>
                <a:gd name="T46" fmla="*/ 23 w 241"/>
                <a:gd name="T47" fmla="*/ 172 h 288"/>
                <a:gd name="T48" fmla="*/ 23 w 241"/>
                <a:gd name="T49" fmla="*/ 53 h 288"/>
                <a:gd name="T50" fmla="*/ 218 w 241"/>
                <a:gd name="T51" fmla="*/ 53 h 288"/>
                <a:gd name="T52" fmla="*/ 218 w 241"/>
                <a:gd name="T53" fmla="*/ 1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88">
                  <a:moveTo>
                    <a:pt x="241" y="3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19" y="0"/>
                  </a:cubicBezTo>
                  <a:cubicBezTo>
                    <a:pt x="114" y="0"/>
                    <a:pt x="109" y="5"/>
                    <a:pt x="109" y="1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3" y="278"/>
                    <a:pt x="46" y="285"/>
                    <a:pt x="52" y="288"/>
                  </a:cubicBezTo>
                  <a:cubicBezTo>
                    <a:pt x="53" y="288"/>
                    <a:pt x="55" y="288"/>
                    <a:pt x="56" y="288"/>
                  </a:cubicBezTo>
                  <a:cubicBezTo>
                    <a:pt x="61" y="288"/>
                    <a:pt x="65" y="286"/>
                    <a:pt x="67" y="281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3" y="286"/>
                    <a:pt x="177" y="288"/>
                    <a:pt x="182" y="288"/>
                  </a:cubicBezTo>
                  <a:cubicBezTo>
                    <a:pt x="184" y="288"/>
                    <a:pt x="185" y="288"/>
                    <a:pt x="186" y="288"/>
                  </a:cubicBezTo>
                  <a:cubicBezTo>
                    <a:pt x="193" y="285"/>
                    <a:pt x="196" y="278"/>
                    <a:pt x="193" y="272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241" y="196"/>
                    <a:pt x="241" y="196"/>
                    <a:pt x="241" y="196"/>
                  </a:cubicBezTo>
                  <a:lnTo>
                    <a:pt x="241" y="30"/>
                  </a:lnTo>
                  <a:close/>
                  <a:moveTo>
                    <a:pt x="218" y="172"/>
                  </a:moveTo>
                  <a:cubicBezTo>
                    <a:pt x="23" y="172"/>
                    <a:pt x="23" y="172"/>
                    <a:pt x="23" y="17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8" y="53"/>
                    <a:pt x="218" y="53"/>
                    <a:pt x="218" y="53"/>
                  </a:cubicBezTo>
                  <a:lnTo>
                    <a:pt x="2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73126" y="5694364"/>
              <a:ext cx="142875" cy="74613"/>
            </a:xfrm>
            <a:custGeom>
              <a:avLst/>
              <a:gdLst>
                <a:gd name="T0" fmla="*/ 5 w 90"/>
                <a:gd name="T1" fmla="*/ 47 h 47"/>
                <a:gd name="T2" fmla="*/ 36 w 90"/>
                <a:gd name="T3" fmla="*/ 26 h 47"/>
                <a:gd name="T4" fmla="*/ 43 w 90"/>
                <a:gd name="T5" fmla="*/ 37 h 47"/>
                <a:gd name="T6" fmla="*/ 76 w 90"/>
                <a:gd name="T7" fmla="*/ 15 h 47"/>
                <a:gd name="T8" fmla="*/ 81 w 90"/>
                <a:gd name="T9" fmla="*/ 21 h 47"/>
                <a:gd name="T10" fmla="*/ 90 w 90"/>
                <a:gd name="T11" fmla="*/ 0 h 47"/>
                <a:gd name="T12" fmla="*/ 67 w 90"/>
                <a:gd name="T13" fmla="*/ 1 h 47"/>
                <a:gd name="T14" fmla="*/ 72 w 90"/>
                <a:gd name="T15" fmla="*/ 7 h 47"/>
                <a:gd name="T16" fmla="*/ 46 w 90"/>
                <a:gd name="T17" fmla="*/ 25 h 47"/>
                <a:gd name="T18" fmla="*/ 38 w 90"/>
                <a:gd name="T19" fmla="*/ 14 h 47"/>
                <a:gd name="T20" fmla="*/ 0 w 90"/>
                <a:gd name="T21" fmla="*/ 39 h 47"/>
                <a:gd name="T22" fmla="*/ 5 w 90"/>
                <a:gd name="T23" fmla="*/ 47 h 47"/>
                <a:gd name="T24" fmla="*/ 5 w 90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47">
                  <a:moveTo>
                    <a:pt x="5" y="47"/>
                  </a:moveTo>
                  <a:lnTo>
                    <a:pt x="36" y="26"/>
                  </a:lnTo>
                  <a:lnTo>
                    <a:pt x="43" y="37"/>
                  </a:lnTo>
                  <a:lnTo>
                    <a:pt x="76" y="15"/>
                  </a:lnTo>
                  <a:lnTo>
                    <a:pt x="81" y="21"/>
                  </a:lnTo>
                  <a:lnTo>
                    <a:pt x="90" y="0"/>
                  </a:lnTo>
                  <a:lnTo>
                    <a:pt x="67" y="1"/>
                  </a:lnTo>
                  <a:lnTo>
                    <a:pt x="72" y="7"/>
                  </a:lnTo>
                  <a:lnTo>
                    <a:pt x="46" y="25"/>
                  </a:lnTo>
                  <a:lnTo>
                    <a:pt x="38" y="14"/>
                  </a:lnTo>
                  <a:lnTo>
                    <a:pt x="0" y="39"/>
                  </a:lnTo>
                  <a:lnTo>
                    <a:pt x="5" y="47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Group 72出自【趣你的PPT】(微信:qunideppt)：最优质的PPT资源库"/>
          <p:cNvGrpSpPr/>
          <p:nvPr/>
        </p:nvGrpSpPr>
        <p:grpSpPr>
          <a:xfrm>
            <a:off x="5171046" y="2247493"/>
            <a:ext cx="361975" cy="404123"/>
            <a:chOff x="6016626" y="5110164"/>
            <a:chExt cx="231775" cy="258763"/>
          </a:xfrm>
          <a:solidFill>
            <a:srgbClr val="DFB46F"/>
          </a:solidFill>
        </p:grpSpPr>
        <p:sp>
          <p:nvSpPr>
            <p:cNvPr id="2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66197" y="2194329"/>
            <a:ext cx="282278" cy="455173"/>
            <a:chOff x="8756947" y="7028801"/>
            <a:chExt cx="159616" cy="257380"/>
          </a:xfrm>
          <a:solidFill>
            <a:srgbClr val="DFB46F"/>
          </a:solidFill>
        </p:grpSpPr>
        <p:sp>
          <p:nvSpPr>
            <p:cNvPr id="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756947" y="7100628"/>
              <a:ext cx="159616" cy="185553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798846" y="7028801"/>
              <a:ext cx="77812" cy="169592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57758" y="2195913"/>
            <a:ext cx="428991" cy="432342"/>
            <a:chOff x="9219834" y="6516034"/>
            <a:chExt cx="255386" cy="257381"/>
          </a:xfrm>
          <a:solidFill>
            <a:srgbClr val="DFB46F"/>
          </a:solidFill>
        </p:grpSpPr>
        <p:sp>
          <p:nvSpPr>
            <p:cNvPr id="2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9379450" y="6516034"/>
              <a:ext cx="95770" cy="95770"/>
            </a:xfrm>
            <a:custGeom>
              <a:avLst/>
              <a:gdLst>
                <a:gd name="T0" fmla="*/ 105 w 108"/>
                <a:gd name="T1" fmla="*/ 44 h 108"/>
                <a:gd name="T2" fmla="*/ 89 w 108"/>
                <a:gd name="T3" fmla="*/ 41 h 108"/>
                <a:gd name="T4" fmla="*/ 88 w 108"/>
                <a:gd name="T5" fmla="*/ 38 h 108"/>
                <a:gd name="T6" fmla="*/ 97 w 108"/>
                <a:gd name="T7" fmla="*/ 25 h 108"/>
                <a:gd name="T8" fmla="*/ 96 w 108"/>
                <a:gd name="T9" fmla="*/ 20 h 108"/>
                <a:gd name="T10" fmla="*/ 87 w 108"/>
                <a:gd name="T11" fmla="*/ 11 h 108"/>
                <a:gd name="T12" fmla="*/ 83 w 108"/>
                <a:gd name="T13" fmla="*/ 11 h 108"/>
                <a:gd name="T14" fmla="*/ 69 w 108"/>
                <a:gd name="T15" fmla="*/ 20 h 108"/>
                <a:gd name="T16" fmla="*/ 66 w 108"/>
                <a:gd name="T17" fmla="*/ 19 h 108"/>
                <a:gd name="T18" fmla="*/ 64 w 108"/>
                <a:gd name="T19" fmla="*/ 3 h 108"/>
                <a:gd name="T20" fmla="*/ 60 w 108"/>
                <a:gd name="T21" fmla="*/ 0 h 108"/>
                <a:gd name="T22" fmla="*/ 48 w 108"/>
                <a:gd name="T23" fmla="*/ 0 h 108"/>
                <a:gd name="T24" fmla="*/ 44 w 108"/>
                <a:gd name="T25" fmla="*/ 3 h 108"/>
                <a:gd name="T26" fmla="*/ 41 w 108"/>
                <a:gd name="T27" fmla="*/ 19 h 108"/>
                <a:gd name="T28" fmla="*/ 38 w 108"/>
                <a:gd name="T29" fmla="*/ 20 h 108"/>
                <a:gd name="T30" fmla="*/ 25 w 108"/>
                <a:gd name="T31" fmla="*/ 11 h 108"/>
                <a:gd name="T32" fmla="*/ 20 w 108"/>
                <a:gd name="T33" fmla="*/ 11 h 108"/>
                <a:gd name="T34" fmla="*/ 11 w 108"/>
                <a:gd name="T35" fmla="*/ 20 h 108"/>
                <a:gd name="T36" fmla="*/ 11 w 108"/>
                <a:gd name="T37" fmla="*/ 25 h 108"/>
                <a:gd name="T38" fmla="*/ 20 w 108"/>
                <a:gd name="T39" fmla="*/ 38 h 108"/>
                <a:gd name="T40" fmla="*/ 19 w 108"/>
                <a:gd name="T41" fmla="*/ 41 h 108"/>
                <a:gd name="T42" fmla="*/ 3 w 108"/>
                <a:gd name="T43" fmla="*/ 44 h 108"/>
                <a:gd name="T44" fmla="*/ 0 w 108"/>
                <a:gd name="T45" fmla="*/ 48 h 108"/>
                <a:gd name="T46" fmla="*/ 0 w 108"/>
                <a:gd name="T47" fmla="*/ 60 h 108"/>
                <a:gd name="T48" fmla="*/ 3 w 108"/>
                <a:gd name="T49" fmla="*/ 64 h 108"/>
                <a:gd name="T50" fmla="*/ 19 w 108"/>
                <a:gd name="T51" fmla="*/ 67 h 108"/>
                <a:gd name="T52" fmla="*/ 20 w 108"/>
                <a:gd name="T53" fmla="*/ 69 h 108"/>
                <a:gd name="T54" fmla="*/ 11 w 108"/>
                <a:gd name="T55" fmla="*/ 83 h 108"/>
                <a:gd name="T56" fmla="*/ 11 w 108"/>
                <a:gd name="T57" fmla="*/ 88 h 108"/>
                <a:gd name="T58" fmla="*/ 20 w 108"/>
                <a:gd name="T59" fmla="*/ 96 h 108"/>
                <a:gd name="T60" fmla="*/ 25 w 108"/>
                <a:gd name="T61" fmla="*/ 97 h 108"/>
                <a:gd name="T62" fmla="*/ 38 w 108"/>
                <a:gd name="T63" fmla="*/ 88 h 108"/>
                <a:gd name="T64" fmla="*/ 41 w 108"/>
                <a:gd name="T65" fmla="*/ 89 h 108"/>
                <a:gd name="T66" fmla="*/ 44 w 108"/>
                <a:gd name="T67" fmla="*/ 105 h 108"/>
                <a:gd name="T68" fmla="*/ 48 w 108"/>
                <a:gd name="T69" fmla="*/ 108 h 108"/>
                <a:gd name="T70" fmla="*/ 60 w 108"/>
                <a:gd name="T71" fmla="*/ 108 h 108"/>
                <a:gd name="T72" fmla="*/ 64 w 108"/>
                <a:gd name="T73" fmla="*/ 105 h 108"/>
                <a:gd name="T74" fmla="*/ 66 w 108"/>
                <a:gd name="T75" fmla="*/ 89 h 108"/>
                <a:gd name="T76" fmla="*/ 69 w 108"/>
                <a:gd name="T77" fmla="*/ 88 h 108"/>
                <a:gd name="T78" fmla="*/ 83 w 108"/>
                <a:gd name="T79" fmla="*/ 97 h 108"/>
                <a:gd name="T80" fmla="*/ 87 w 108"/>
                <a:gd name="T81" fmla="*/ 96 h 108"/>
                <a:gd name="T82" fmla="*/ 96 w 108"/>
                <a:gd name="T83" fmla="*/ 88 h 108"/>
                <a:gd name="T84" fmla="*/ 97 w 108"/>
                <a:gd name="T85" fmla="*/ 83 h 108"/>
                <a:gd name="T86" fmla="*/ 88 w 108"/>
                <a:gd name="T87" fmla="*/ 69 h 108"/>
                <a:gd name="T88" fmla="*/ 89 w 108"/>
                <a:gd name="T89" fmla="*/ 67 h 108"/>
                <a:gd name="T90" fmla="*/ 105 w 108"/>
                <a:gd name="T91" fmla="*/ 64 h 108"/>
                <a:gd name="T92" fmla="*/ 108 w 108"/>
                <a:gd name="T93" fmla="*/ 60 h 108"/>
                <a:gd name="T94" fmla="*/ 108 w 108"/>
                <a:gd name="T95" fmla="*/ 48 h 108"/>
                <a:gd name="T96" fmla="*/ 105 w 108"/>
                <a:gd name="T97" fmla="*/ 44 h 108"/>
                <a:gd name="T98" fmla="*/ 54 w 108"/>
                <a:gd name="T99" fmla="*/ 71 h 108"/>
                <a:gd name="T100" fmla="*/ 37 w 108"/>
                <a:gd name="T101" fmla="*/ 54 h 108"/>
                <a:gd name="T102" fmla="*/ 54 w 108"/>
                <a:gd name="T103" fmla="*/ 37 h 108"/>
                <a:gd name="T104" fmla="*/ 71 w 108"/>
                <a:gd name="T105" fmla="*/ 54 h 108"/>
                <a:gd name="T106" fmla="*/ 54 w 108"/>
                <a:gd name="T107" fmla="*/ 7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08">
                  <a:moveTo>
                    <a:pt x="105" y="44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7" y="41"/>
                    <a:pt x="87" y="40"/>
                    <a:pt x="88" y="3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3"/>
                    <a:pt x="97" y="21"/>
                    <a:pt x="96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4" y="10"/>
                    <a:pt x="83" y="1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7" y="21"/>
                    <a:pt x="66" y="1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2" y="0"/>
                    <a:pt x="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1"/>
                    <a:pt x="40" y="21"/>
                    <a:pt x="38" y="2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0"/>
                    <a:pt x="21" y="10"/>
                    <a:pt x="20" y="1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3"/>
                    <a:pt x="11" y="25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40"/>
                    <a:pt x="21" y="41"/>
                    <a:pt x="19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3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1" y="67"/>
                    <a:pt x="21" y="68"/>
                    <a:pt x="20" y="69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10" y="86"/>
                    <a:pt x="11" y="88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3" y="98"/>
                    <a:pt x="25" y="97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0" y="87"/>
                    <a:pt x="41" y="87"/>
                    <a:pt x="41" y="89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6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2" y="108"/>
                    <a:pt x="63" y="106"/>
                    <a:pt x="64" y="10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7" y="87"/>
                    <a:pt x="68" y="87"/>
                    <a:pt x="69" y="88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8"/>
                    <a:pt x="86" y="97"/>
                    <a:pt x="87" y="96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86"/>
                    <a:pt x="98" y="84"/>
                    <a:pt x="97" y="8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68"/>
                    <a:pt x="87" y="67"/>
                    <a:pt x="89" y="67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6" y="63"/>
                    <a:pt x="108" y="62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6"/>
                    <a:pt x="106" y="45"/>
                    <a:pt x="105" y="44"/>
                  </a:cubicBezTo>
                  <a:close/>
                  <a:moveTo>
                    <a:pt x="54" y="71"/>
                  </a:moveTo>
                  <a:cubicBezTo>
                    <a:pt x="45" y="71"/>
                    <a:pt x="37" y="63"/>
                    <a:pt x="37" y="54"/>
                  </a:cubicBezTo>
                  <a:cubicBezTo>
                    <a:pt x="37" y="45"/>
                    <a:pt x="45" y="37"/>
                    <a:pt x="54" y="37"/>
                  </a:cubicBezTo>
                  <a:cubicBezTo>
                    <a:pt x="63" y="37"/>
                    <a:pt x="71" y="45"/>
                    <a:pt x="71" y="54"/>
                  </a:cubicBezTo>
                  <a:cubicBezTo>
                    <a:pt x="71" y="63"/>
                    <a:pt x="63" y="71"/>
                    <a:pt x="5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9219834" y="6579880"/>
              <a:ext cx="191540" cy="193535"/>
            </a:xfrm>
            <a:custGeom>
              <a:avLst/>
              <a:gdLst>
                <a:gd name="T0" fmla="*/ 210 w 216"/>
                <a:gd name="T1" fmla="*/ 89 h 216"/>
                <a:gd name="T2" fmla="*/ 178 w 216"/>
                <a:gd name="T3" fmla="*/ 83 h 216"/>
                <a:gd name="T4" fmla="*/ 176 w 216"/>
                <a:gd name="T5" fmla="*/ 77 h 216"/>
                <a:gd name="T6" fmla="*/ 194 w 216"/>
                <a:gd name="T7" fmla="*/ 49 h 216"/>
                <a:gd name="T8" fmla="*/ 193 w 216"/>
                <a:gd name="T9" fmla="*/ 41 h 216"/>
                <a:gd name="T10" fmla="*/ 175 w 216"/>
                <a:gd name="T11" fmla="*/ 23 h 216"/>
                <a:gd name="T12" fmla="*/ 167 w 216"/>
                <a:gd name="T13" fmla="*/ 22 h 216"/>
                <a:gd name="T14" fmla="*/ 139 w 216"/>
                <a:gd name="T15" fmla="*/ 40 h 216"/>
                <a:gd name="T16" fmla="*/ 133 w 216"/>
                <a:gd name="T17" fmla="*/ 38 h 216"/>
                <a:gd name="T18" fmla="*/ 127 w 216"/>
                <a:gd name="T19" fmla="*/ 6 h 216"/>
                <a:gd name="T20" fmla="*/ 121 w 216"/>
                <a:gd name="T21" fmla="*/ 0 h 216"/>
                <a:gd name="T22" fmla="*/ 95 w 216"/>
                <a:gd name="T23" fmla="*/ 0 h 216"/>
                <a:gd name="T24" fmla="*/ 89 w 216"/>
                <a:gd name="T25" fmla="*/ 6 h 216"/>
                <a:gd name="T26" fmla="*/ 83 w 216"/>
                <a:gd name="T27" fmla="*/ 38 h 216"/>
                <a:gd name="T28" fmla="*/ 77 w 216"/>
                <a:gd name="T29" fmla="*/ 40 h 216"/>
                <a:gd name="T30" fmla="*/ 49 w 216"/>
                <a:gd name="T31" fmla="*/ 22 h 216"/>
                <a:gd name="T32" fmla="*/ 41 w 216"/>
                <a:gd name="T33" fmla="*/ 23 h 216"/>
                <a:gd name="T34" fmla="*/ 23 w 216"/>
                <a:gd name="T35" fmla="*/ 41 h 216"/>
                <a:gd name="T36" fmla="*/ 22 w 216"/>
                <a:gd name="T37" fmla="*/ 49 h 216"/>
                <a:gd name="T38" fmla="*/ 40 w 216"/>
                <a:gd name="T39" fmla="*/ 77 h 216"/>
                <a:gd name="T40" fmla="*/ 38 w 216"/>
                <a:gd name="T41" fmla="*/ 83 h 216"/>
                <a:gd name="T42" fmla="*/ 6 w 216"/>
                <a:gd name="T43" fmla="*/ 89 h 216"/>
                <a:gd name="T44" fmla="*/ 0 w 216"/>
                <a:gd name="T45" fmla="*/ 95 h 216"/>
                <a:gd name="T46" fmla="*/ 0 w 216"/>
                <a:gd name="T47" fmla="*/ 121 h 216"/>
                <a:gd name="T48" fmla="*/ 6 w 216"/>
                <a:gd name="T49" fmla="*/ 127 h 216"/>
                <a:gd name="T50" fmla="*/ 38 w 216"/>
                <a:gd name="T51" fmla="*/ 133 h 216"/>
                <a:gd name="T52" fmla="*/ 40 w 216"/>
                <a:gd name="T53" fmla="*/ 139 h 216"/>
                <a:gd name="T54" fmla="*/ 22 w 216"/>
                <a:gd name="T55" fmla="*/ 167 h 216"/>
                <a:gd name="T56" fmla="*/ 23 w 216"/>
                <a:gd name="T57" fmla="*/ 175 h 216"/>
                <a:gd name="T58" fmla="*/ 41 w 216"/>
                <a:gd name="T59" fmla="*/ 193 h 216"/>
                <a:gd name="T60" fmla="*/ 49 w 216"/>
                <a:gd name="T61" fmla="*/ 194 h 216"/>
                <a:gd name="T62" fmla="*/ 77 w 216"/>
                <a:gd name="T63" fmla="*/ 176 h 216"/>
                <a:gd name="T64" fmla="*/ 83 w 216"/>
                <a:gd name="T65" fmla="*/ 178 h 216"/>
                <a:gd name="T66" fmla="*/ 89 w 216"/>
                <a:gd name="T67" fmla="*/ 210 h 216"/>
                <a:gd name="T68" fmla="*/ 95 w 216"/>
                <a:gd name="T69" fmla="*/ 216 h 216"/>
                <a:gd name="T70" fmla="*/ 121 w 216"/>
                <a:gd name="T71" fmla="*/ 216 h 216"/>
                <a:gd name="T72" fmla="*/ 127 w 216"/>
                <a:gd name="T73" fmla="*/ 210 h 216"/>
                <a:gd name="T74" fmla="*/ 133 w 216"/>
                <a:gd name="T75" fmla="*/ 178 h 216"/>
                <a:gd name="T76" fmla="*/ 139 w 216"/>
                <a:gd name="T77" fmla="*/ 176 h 216"/>
                <a:gd name="T78" fmla="*/ 167 w 216"/>
                <a:gd name="T79" fmla="*/ 194 h 216"/>
                <a:gd name="T80" fmla="*/ 175 w 216"/>
                <a:gd name="T81" fmla="*/ 193 h 216"/>
                <a:gd name="T82" fmla="*/ 193 w 216"/>
                <a:gd name="T83" fmla="*/ 175 h 216"/>
                <a:gd name="T84" fmla="*/ 194 w 216"/>
                <a:gd name="T85" fmla="*/ 167 h 216"/>
                <a:gd name="T86" fmla="*/ 176 w 216"/>
                <a:gd name="T87" fmla="*/ 139 h 216"/>
                <a:gd name="T88" fmla="*/ 178 w 216"/>
                <a:gd name="T89" fmla="*/ 133 h 216"/>
                <a:gd name="T90" fmla="*/ 210 w 216"/>
                <a:gd name="T91" fmla="*/ 127 h 216"/>
                <a:gd name="T92" fmla="*/ 216 w 216"/>
                <a:gd name="T93" fmla="*/ 121 h 216"/>
                <a:gd name="T94" fmla="*/ 216 w 216"/>
                <a:gd name="T95" fmla="*/ 95 h 216"/>
                <a:gd name="T96" fmla="*/ 210 w 216"/>
                <a:gd name="T97" fmla="*/ 89 h 216"/>
                <a:gd name="T98" fmla="*/ 108 w 216"/>
                <a:gd name="T99" fmla="*/ 147 h 216"/>
                <a:gd name="T100" fmla="*/ 69 w 216"/>
                <a:gd name="T101" fmla="*/ 108 h 216"/>
                <a:gd name="T102" fmla="*/ 108 w 216"/>
                <a:gd name="T103" fmla="*/ 69 h 216"/>
                <a:gd name="T104" fmla="*/ 147 w 216"/>
                <a:gd name="T105" fmla="*/ 108 h 216"/>
                <a:gd name="T106" fmla="*/ 108 w 216"/>
                <a:gd name="T107" fmla="*/ 14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6" h="216">
                  <a:moveTo>
                    <a:pt x="210" y="89"/>
                  </a:moveTo>
                  <a:cubicBezTo>
                    <a:pt x="178" y="83"/>
                    <a:pt x="178" y="83"/>
                    <a:pt x="178" y="83"/>
                  </a:cubicBezTo>
                  <a:cubicBezTo>
                    <a:pt x="175" y="82"/>
                    <a:pt x="174" y="80"/>
                    <a:pt x="176" y="77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6" y="47"/>
                    <a:pt x="195" y="43"/>
                    <a:pt x="193" y="41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3" y="21"/>
                    <a:pt x="169" y="20"/>
                    <a:pt x="167" y="22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7" y="42"/>
                    <a:pt x="134" y="41"/>
                    <a:pt x="133" y="3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89" y="3"/>
                    <a:pt x="89" y="6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2" y="41"/>
                    <a:pt x="80" y="42"/>
                    <a:pt x="77" y="40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3" y="21"/>
                    <a:pt x="41" y="2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20" y="47"/>
                    <a:pt x="22" y="49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2" y="80"/>
                    <a:pt x="41" y="82"/>
                    <a:pt x="38" y="83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3" y="89"/>
                    <a:pt x="0" y="92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3" y="127"/>
                    <a:pt x="6" y="127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4"/>
                    <a:pt x="42" y="137"/>
                    <a:pt x="40" y="139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0" y="169"/>
                    <a:pt x="21" y="173"/>
                    <a:pt x="23" y="175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3" y="195"/>
                    <a:pt x="47" y="196"/>
                    <a:pt x="49" y="194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80" y="174"/>
                    <a:pt x="82" y="175"/>
                    <a:pt x="83" y="17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9" y="213"/>
                    <a:pt x="92" y="216"/>
                    <a:pt x="95" y="216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4" y="216"/>
                    <a:pt x="127" y="213"/>
                    <a:pt x="127" y="210"/>
                  </a:cubicBezTo>
                  <a:cubicBezTo>
                    <a:pt x="133" y="178"/>
                    <a:pt x="133" y="178"/>
                    <a:pt x="133" y="178"/>
                  </a:cubicBezTo>
                  <a:cubicBezTo>
                    <a:pt x="134" y="175"/>
                    <a:pt x="137" y="174"/>
                    <a:pt x="139" y="176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69" y="196"/>
                    <a:pt x="173" y="195"/>
                    <a:pt x="175" y="193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3"/>
                    <a:pt x="196" y="169"/>
                    <a:pt x="194" y="167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4" y="137"/>
                    <a:pt x="175" y="134"/>
                    <a:pt x="178" y="133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3" y="127"/>
                    <a:pt x="216" y="124"/>
                    <a:pt x="216" y="121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6" y="92"/>
                    <a:pt x="213" y="89"/>
                    <a:pt x="210" y="89"/>
                  </a:cubicBezTo>
                  <a:close/>
                  <a:moveTo>
                    <a:pt x="108" y="147"/>
                  </a:moveTo>
                  <a:cubicBezTo>
                    <a:pt x="86" y="147"/>
                    <a:pt x="69" y="130"/>
                    <a:pt x="69" y="108"/>
                  </a:cubicBezTo>
                  <a:cubicBezTo>
                    <a:pt x="69" y="87"/>
                    <a:pt x="86" y="69"/>
                    <a:pt x="108" y="69"/>
                  </a:cubicBezTo>
                  <a:cubicBezTo>
                    <a:pt x="130" y="69"/>
                    <a:pt x="147" y="87"/>
                    <a:pt x="147" y="108"/>
                  </a:cubicBezTo>
                  <a:cubicBezTo>
                    <a:pt x="147" y="130"/>
                    <a:pt x="130" y="147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924" tIns="57462" rIns="114924" bIns="5746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5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543550" y="4476750"/>
            <a:ext cx="1047750" cy="0"/>
          </a:xfrm>
          <a:prstGeom prst="line">
            <a:avLst/>
          </a:prstGeom>
          <a:ln>
            <a:solidFill>
              <a:srgbClr val="3E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0141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0"/>
            <a:ext cx="46609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2397061" y="1409700"/>
            <a:ext cx="1190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59124" y="2730213"/>
            <a:ext cx="2478068" cy="3198462"/>
            <a:chOff x="1959124" y="2831811"/>
            <a:chExt cx="2478068" cy="3198462"/>
          </a:xfrm>
        </p:grpSpPr>
        <p:sp>
          <p:nvSpPr>
            <p:cNvPr id="27" name="出自【趣你的PPT】(微信:qunideppt)：最优质的PPT资源库"/>
            <p:cNvSpPr txBox="1"/>
            <p:nvPr/>
          </p:nvSpPr>
          <p:spPr>
            <a:xfrm>
              <a:off x="2713643" y="290313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项目与成果</a:t>
              </a:r>
            </a:p>
          </p:txBody>
        </p:sp>
        <p:sp>
          <p:nvSpPr>
            <p:cNvPr id="28" name="出自【趣你的PPT】(微信:qunideppt)：最优质的PPT资源库"/>
            <p:cNvSpPr txBox="1"/>
            <p:nvPr/>
          </p:nvSpPr>
          <p:spPr>
            <a:xfrm>
              <a:off x="2713643" y="377110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经验分享</a:t>
              </a:r>
            </a:p>
          </p:txBody>
        </p:sp>
        <p:sp>
          <p:nvSpPr>
            <p:cNvPr id="29" name="出自【趣你的PPT】(微信:qunideppt)：最优质的PPT资源库"/>
            <p:cNvSpPr txBox="1"/>
            <p:nvPr/>
          </p:nvSpPr>
          <p:spPr>
            <a:xfrm>
              <a:off x="2713643" y="463908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不足与分析</a:t>
              </a:r>
            </a:p>
          </p:txBody>
        </p:sp>
        <p:sp>
          <p:nvSpPr>
            <p:cNvPr id="30" name="出自【趣你的PPT】(微信:qunideppt)：最优质的PPT资源库"/>
            <p:cNvSpPr txBox="1"/>
            <p:nvPr/>
          </p:nvSpPr>
          <p:spPr>
            <a:xfrm>
              <a:off x="2713643" y="550705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规划与展望</a:t>
              </a:r>
            </a:p>
          </p:txBody>
        </p:sp>
        <p:sp>
          <p:nvSpPr>
            <p:cNvPr id="31" name="出自【趣你的PPT】(微信:qunideppt)：最优质的PPT资源库"/>
            <p:cNvSpPr txBox="1"/>
            <p:nvPr/>
          </p:nvSpPr>
          <p:spPr>
            <a:xfrm>
              <a:off x="1959124" y="2831811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出自【趣你的PPT】(微信:qunideppt)：最优质的PPT资源库"/>
            <p:cNvSpPr txBox="1"/>
            <p:nvPr/>
          </p:nvSpPr>
          <p:spPr>
            <a:xfrm>
              <a:off x="1959124" y="3709552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出自【趣你的PPT】(微信:qunideppt)：最优质的PPT资源库"/>
            <p:cNvSpPr txBox="1"/>
            <p:nvPr/>
          </p:nvSpPr>
          <p:spPr>
            <a:xfrm>
              <a:off x="1959124" y="4577525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出自【趣你的PPT】(微信:qunideppt)：最优质的PPT资源库"/>
            <p:cNvSpPr txBox="1"/>
            <p:nvPr/>
          </p:nvSpPr>
          <p:spPr>
            <a:xfrm>
              <a:off x="1959124" y="5445498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6" name="直接连接符 35"/>
            <p:cNvCxnSpPr>
              <a:cxnSpLocks/>
            </p:cNvCxnSpPr>
            <p:nvPr/>
          </p:nvCxnSpPr>
          <p:spPr>
            <a:xfrm>
              <a:off x="2058162" y="3556000"/>
              <a:ext cx="226618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cxnSpLocks/>
            </p:cNvCxnSpPr>
            <p:nvPr/>
          </p:nvCxnSpPr>
          <p:spPr>
            <a:xfrm>
              <a:off x="2058162" y="4441371"/>
              <a:ext cx="226618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cxnSpLocks/>
            </p:cNvCxnSpPr>
            <p:nvPr/>
          </p:nvCxnSpPr>
          <p:spPr>
            <a:xfrm>
              <a:off x="2058162" y="5355770"/>
              <a:ext cx="2266188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/>
        </p:nvCxnSpPr>
        <p:spPr>
          <a:xfrm>
            <a:off x="2119086" y="1465943"/>
            <a:ext cx="0" cy="44994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04343" y="1465943"/>
            <a:ext cx="0" cy="44994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481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957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0272" y="0"/>
            <a:ext cx="4681728" cy="6864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8430" y="33205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项目与成果</a:t>
            </a:r>
          </a:p>
        </p:txBody>
      </p:sp>
      <p:sp>
        <p:nvSpPr>
          <p:cNvPr id="7" name="矩形 6"/>
          <p:cNvSpPr/>
          <p:nvPr/>
        </p:nvSpPr>
        <p:spPr>
          <a:xfrm>
            <a:off x="9538430" y="40761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经验分享</a:t>
            </a:r>
          </a:p>
        </p:txBody>
      </p:sp>
      <p:sp>
        <p:nvSpPr>
          <p:cNvPr id="8" name="矩形 7"/>
          <p:cNvSpPr/>
          <p:nvPr/>
        </p:nvSpPr>
        <p:spPr>
          <a:xfrm>
            <a:off x="9538430" y="47937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不足与分析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9538430" y="55493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规划与展望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689974" y="3352284"/>
            <a:ext cx="486030" cy="445015"/>
            <a:chOff x="8864860" y="3123684"/>
            <a:chExt cx="486030" cy="445015"/>
          </a:xfrm>
        </p:grpSpPr>
        <p:sp>
          <p:nvSpPr>
            <p:cNvPr id="17" name="矩形 16"/>
            <p:cNvSpPr/>
            <p:nvPr/>
          </p:nvSpPr>
          <p:spPr>
            <a:xfrm>
              <a:off x="8905875" y="3123684"/>
              <a:ext cx="445015" cy="445015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864860" y="3146136"/>
              <a:ext cx="4860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89974" y="4114285"/>
            <a:ext cx="486030" cy="445015"/>
            <a:chOff x="8864860" y="3123684"/>
            <a:chExt cx="486030" cy="445015"/>
          </a:xfrm>
        </p:grpSpPr>
        <p:sp>
          <p:nvSpPr>
            <p:cNvPr id="21" name="矩形 20"/>
            <p:cNvSpPr/>
            <p:nvPr/>
          </p:nvSpPr>
          <p:spPr>
            <a:xfrm>
              <a:off x="8905875" y="3123684"/>
              <a:ext cx="445015" cy="445015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864860" y="3146136"/>
              <a:ext cx="4860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1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89974" y="4851886"/>
            <a:ext cx="486030" cy="445015"/>
            <a:chOff x="8864860" y="3123684"/>
            <a:chExt cx="486030" cy="445015"/>
          </a:xfrm>
        </p:grpSpPr>
        <p:sp>
          <p:nvSpPr>
            <p:cNvPr id="24" name="矩形 23"/>
            <p:cNvSpPr/>
            <p:nvPr/>
          </p:nvSpPr>
          <p:spPr>
            <a:xfrm>
              <a:off x="8905875" y="3123684"/>
              <a:ext cx="445015" cy="445015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864860" y="3146136"/>
              <a:ext cx="4860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89974" y="5588486"/>
            <a:ext cx="486030" cy="445015"/>
            <a:chOff x="8864860" y="3123684"/>
            <a:chExt cx="486030" cy="445015"/>
          </a:xfrm>
        </p:grpSpPr>
        <p:sp>
          <p:nvSpPr>
            <p:cNvPr id="28" name="矩形 27"/>
            <p:cNvSpPr/>
            <p:nvPr/>
          </p:nvSpPr>
          <p:spPr>
            <a:xfrm>
              <a:off x="8905875" y="3123684"/>
              <a:ext cx="445015" cy="445015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64860" y="3146136"/>
              <a:ext cx="4860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42885" y="1902402"/>
            <a:ext cx="1981201" cy="1023549"/>
            <a:chOff x="8403446" y="1309688"/>
            <a:chExt cx="1981201" cy="1023549"/>
          </a:xfrm>
        </p:grpSpPr>
        <p:sp>
          <p:nvSpPr>
            <p:cNvPr id="36" name="文本框 10"/>
            <p:cNvSpPr txBox="1">
              <a:spLocks noChangeArrowheads="1"/>
            </p:cNvSpPr>
            <p:nvPr/>
          </p:nvSpPr>
          <p:spPr bwMode="auto">
            <a:xfrm>
              <a:off x="8403447" y="1309688"/>
              <a:ext cx="19812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目录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403446" y="1963905"/>
              <a:ext cx="12906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</a:t>
              </a:r>
              <a:endPara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696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/>
          <p:cNvCxnSpPr/>
          <p:nvPr/>
        </p:nvCxnSpPr>
        <p:spPr>
          <a:xfrm>
            <a:off x="1285875" y="4781550"/>
            <a:ext cx="19431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1285875" y="4781550"/>
            <a:ext cx="0" cy="40005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3228975" y="4781550"/>
            <a:ext cx="0" cy="40005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2228850" y="4371975"/>
            <a:ext cx="0" cy="8096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1341638" y="658143"/>
            <a:ext cx="1734660" cy="354240"/>
          </a:xfrm>
          <a:custGeom>
            <a:avLst/>
            <a:gdLst>
              <a:gd name="connsiteX0" fmla="*/ 0 w 1734660"/>
              <a:gd name="connsiteY0" fmla="*/ 59041 h 354240"/>
              <a:gd name="connsiteX1" fmla="*/ 59041 w 1734660"/>
              <a:gd name="connsiteY1" fmla="*/ 0 h 354240"/>
              <a:gd name="connsiteX2" fmla="*/ 1675619 w 1734660"/>
              <a:gd name="connsiteY2" fmla="*/ 0 h 354240"/>
              <a:gd name="connsiteX3" fmla="*/ 1734660 w 1734660"/>
              <a:gd name="connsiteY3" fmla="*/ 59041 h 354240"/>
              <a:gd name="connsiteX4" fmla="*/ 1734660 w 1734660"/>
              <a:gd name="connsiteY4" fmla="*/ 295199 h 354240"/>
              <a:gd name="connsiteX5" fmla="*/ 1675619 w 1734660"/>
              <a:gd name="connsiteY5" fmla="*/ 354240 h 354240"/>
              <a:gd name="connsiteX6" fmla="*/ 59041 w 1734660"/>
              <a:gd name="connsiteY6" fmla="*/ 354240 h 354240"/>
              <a:gd name="connsiteX7" fmla="*/ 0 w 1734660"/>
              <a:gd name="connsiteY7" fmla="*/ 295199 h 354240"/>
              <a:gd name="connsiteX8" fmla="*/ 0 w 173466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66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1675619" y="0"/>
                </a:lnTo>
                <a:cubicBezTo>
                  <a:pt x="1708226" y="0"/>
                  <a:pt x="1734660" y="26434"/>
                  <a:pt x="1734660" y="59041"/>
                </a:cubicBezTo>
                <a:lnTo>
                  <a:pt x="1734660" y="295199"/>
                </a:lnTo>
                <a:cubicBezTo>
                  <a:pt x="1734660" y="327806"/>
                  <a:pt x="1708226" y="354240"/>
                  <a:pt x="167561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EC675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859" tIns="17293" rIns="82859" bIns="17293" numCol="1" spcCol="1270" anchor="ctr" anchorCtr="0">
            <a:noAutofit/>
          </a:bodyPr>
          <a:lstStyle/>
          <a:p>
            <a:pPr marL="0" marR="0" lvl="0" indent="0" algn="l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341638" y="1202463"/>
            <a:ext cx="1734660" cy="354240"/>
          </a:xfrm>
          <a:custGeom>
            <a:avLst/>
            <a:gdLst>
              <a:gd name="connsiteX0" fmla="*/ 0 w 1734660"/>
              <a:gd name="connsiteY0" fmla="*/ 59041 h 354240"/>
              <a:gd name="connsiteX1" fmla="*/ 59041 w 1734660"/>
              <a:gd name="connsiteY1" fmla="*/ 0 h 354240"/>
              <a:gd name="connsiteX2" fmla="*/ 1675619 w 1734660"/>
              <a:gd name="connsiteY2" fmla="*/ 0 h 354240"/>
              <a:gd name="connsiteX3" fmla="*/ 1734660 w 1734660"/>
              <a:gd name="connsiteY3" fmla="*/ 59041 h 354240"/>
              <a:gd name="connsiteX4" fmla="*/ 1734660 w 1734660"/>
              <a:gd name="connsiteY4" fmla="*/ 295199 h 354240"/>
              <a:gd name="connsiteX5" fmla="*/ 1675619 w 1734660"/>
              <a:gd name="connsiteY5" fmla="*/ 354240 h 354240"/>
              <a:gd name="connsiteX6" fmla="*/ 59041 w 1734660"/>
              <a:gd name="connsiteY6" fmla="*/ 354240 h 354240"/>
              <a:gd name="connsiteX7" fmla="*/ 0 w 1734660"/>
              <a:gd name="connsiteY7" fmla="*/ 295199 h 354240"/>
              <a:gd name="connsiteX8" fmla="*/ 0 w 173466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66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1675619" y="0"/>
                </a:lnTo>
                <a:cubicBezTo>
                  <a:pt x="1708226" y="0"/>
                  <a:pt x="1734660" y="26434"/>
                  <a:pt x="1734660" y="59041"/>
                </a:cubicBezTo>
                <a:lnTo>
                  <a:pt x="1734660" y="295199"/>
                </a:lnTo>
                <a:cubicBezTo>
                  <a:pt x="1734660" y="327806"/>
                  <a:pt x="1708226" y="354240"/>
                  <a:pt x="167561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42C7A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859" tIns="17293" rIns="82859" bIns="17293" numCol="1" spcCol="1270" anchor="ctr" anchorCtr="0">
            <a:noAutofit/>
          </a:bodyPr>
          <a:lstStyle/>
          <a:p>
            <a:pPr marL="0" marR="0" lvl="0" indent="0" algn="l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341638" y="1746783"/>
            <a:ext cx="1734660" cy="354240"/>
          </a:xfrm>
          <a:custGeom>
            <a:avLst/>
            <a:gdLst>
              <a:gd name="connsiteX0" fmla="*/ 0 w 1734660"/>
              <a:gd name="connsiteY0" fmla="*/ 59041 h 354240"/>
              <a:gd name="connsiteX1" fmla="*/ 59041 w 1734660"/>
              <a:gd name="connsiteY1" fmla="*/ 0 h 354240"/>
              <a:gd name="connsiteX2" fmla="*/ 1675619 w 1734660"/>
              <a:gd name="connsiteY2" fmla="*/ 0 h 354240"/>
              <a:gd name="connsiteX3" fmla="*/ 1734660 w 1734660"/>
              <a:gd name="connsiteY3" fmla="*/ 59041 h 354240"/>
              <a:gd name="connsiteX4" fmla="*/ 1734660 w 1734660"/>
              <a:gd name="connsiteY4" fmla="*/ 295199 h 354240"/>
              <a:gd name="connsiteX5" fmla="*/ 1675619 w 1734660"/>
              <a:gd name="connsiteY5" fmla="*/ 354240 h 354240"/>
              <a:gd name="connsiteX6" fmla="*/ 59041 w 1734660"/>
              <a:gd name="connsiteY6" fmla="*/ 354240 h 354240"/>
              <a:gd name="connsiteX7" fmla="*/ 0 w 1734660"/>
              <a:gd name="connsiteY7" fmla="*/ 295199 h 354240"/>
              <a:gd name="connsiteX8" fmla="*/ 0 w 173466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66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1675619" y="0"/>
                </a:lnTo>
                <a:cubicBezTo>
                  <a:pt x="1708226" y="0"/>
                  <a:pt x="1734660" y="26434"/>
                  <a:pt x="1734660" y="59041"/>
                </a:cubicBezTo>
                <a:lnTo>
                  <a:pt x="1734660" y="295199"/>
                </a:lnTo>
                <a:cubicBezTo>
                  <a:pt x="1734660" y="327806"/>
                  <a:pt x="1708226" y="354240"/>
                  <a:pt x="167561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FDB23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859" tIns="17293" rIns="82859" bIns="17293" numCol="1" spcCol="1270" anchor="ctr" anchorCtr="0">
            <a:noAutofit/>
          </a:bodyPr>
          <a:lstStyle/>
          <a:p>
            <a:pPr marL="0" marR="0" lvl="0" indent="0" algn="l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8097" y="2254982"/>
            <a:ext cx="140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并列式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141910" y="481868"/>
            <a:ext cx="0" cy="22586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12370" y="481868"/>
            <a:ext cx="0" cy="22586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5026421" y="1060204"/>
            <a:ext cx="2498329" cy="362600"/>
            <a:chOff x="3940571" y="1060203"/>
            <a:chExt cx="3365104" cy="488401"/>
          </a:xfrm>
        </p:grpSpPr>
        <p:sp>
          <p:nvSpPr>
            <p:cNvPr id="25" name="任意多边形 24"/>
            <p:cNvSpPr/>
            <p:nvPr/>
          </p:nvSpPr>
          <p:spPr>
            <a:xfrm>
              <a:off x="3940571" y="1060203"/>
              <a:ext cx="1221001" cy="488401"/>
            </a:xfrm>
            <a:custGeom>
              <a:avLst/>
              <a:gdLst>
                <a:gd name="connsiteX0" fmla="*/ 0 w 3123406"/>
                <a:gd name="connsiteY0" fmla="*/ 0 h 1249362"/>
                <a:gd name="connsiteX1" fmla="*/ 2498725 w 3123406"/>
                <a:gd name="connsiteY1" fmla="*/ 0 h 1249362"/>
                <a:gd name="connsiteX2" fmla="*/ 3123406 w 3123406"/>
                <a:gd name="connsiteY2" fmla="*/ 624681 h 1249362"/>
                <a:gd name="connsiteX3" fmla="*/ 2498725 w 3123406"/>
                <a:gd name="connsiteY3" fmla="*/ 1249362 h 1249362"/>
                <a:gd name="connsiteX4" fmla="*/ 0 w 3123406"/>
                <a:gd name="connsiteY4" fmla="*/ 1249362 h 1249362"/>
                <a:gd name="connsiteX5" fmla="*/ 0 w 3123406"/>
                <a:gd name="connsiteY5" fmla="*/ 0 h 124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3406" h="1249362">
                  <a:moveTo>
                    <a:pt x="0" y="0"/>
                  </a:moveTo>
                  <a:lnTo>
                    <a:pt x="2498725" y="0"/>
                  </a:lnTo>
                  <a:lnTo>
                    <a:pt x="3123406" y="624681"/>
                  </a:lnTo>
                  <a:lnTo>
                    <a:pt x="2498725" y="1249362"/>
                  </a:lnTo>
                  <a:lnTo>
                    <a:pt x="0" y="1249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67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374" tIns="162687" rIns="393684" bIns="162687" numCol="1" spcCol="1270" anchor="ctr" anchorCtr="0">
              <a:noAutofit/>
            </a:bodyPr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012622" y="1060203"/>
              <a:ext cx="1221001" cy="488401"/>
            </a:xfrm>
            <a:custGeom>
              <a:avLst/>
              <a:gdLst>
                <a:gd name="connsiteX0" fmla="*/ 0 w 3123406"/>
                <a:gd name="connsiteY0" fmla="*/ 0 h 1249362"/>
                <a:gd name="connsiteX1" fmla="*/ 2498725 w 3123406"/>
                <a:gd name="connsiteY1" fmla="*/ 0 h 1249362"/>
                <a:gd name="connsiteX2" fmla="*/ 3123406 w 3123406"/>
                <a:gd name="connsiteY2" fmla="*/ 624681 h 1249362"/>
                <a:gd name="connsiteX3" fmla="*/ 2498725 w 3123406"/>
                <a:gd name="connsiteY3" fmla="*/ 1249362 h 1249362"/>
                <a:gd name="connsiteX4" fmla="*/ 0 w 3123406"/>
                <a:gd name="connsiteY4" fmla="*/ 1249362 h 1249362"/>
                <a:gd name="connsiteX5" fmla="*/ 624681 w 3123406"/>
                <a:gd name="connsiteY5" fmla="*/ 624681 h 1249362"/>
                <a:gd name="connsiteX6" fmla="*/ 0 w 3123406"/>
                <a:gd name="connsiteY6" fmla="*/ 0 h 124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3406" h="1249362">
                  <a:moveTo>
                    <a:pt x="0" y="0"/>
                  </a:moveTo>
                  <a:lnTo>
                    <a:pt x="2498725" y="0"/>
                  </a:lnTo>
                  <a:lnTo>
                    <a:pt x="3123406" y="624681"/>
                  </a:lnTo>
                  <a:lnTo>
                    <a:pt x="2498725" y="1249362"/>
                  </a:lnTo>
                  <a:lnTo>
                    <a:pt x="0" y="1249362"/>
                  </a:lnTo>
                  <a:lnTo>
                    <a:pt x="624681" y="624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C7A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0708" tIns="144018" rIns="696690" bIns="144018" numCol="1" spcCol="1270" anchor="ctr" anchorCtr="0">
              <a:noAutofit/>
            </a:bodyPr>
            <a:lstStyle/>
            <a:p>
              <a:pPr marL="0" marR="0" lvl="0" indent="0" algn="ctr" defTabSz="2400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084674" y="1060203"/>
              <a:ext cx="1221001" cy="488401"/>
            </a:xfrm>
            <a:custGeom>
              <a:avLst/>
              <a:gdLst>
                <a:gd name="connsiteX0" fmla="*/ 0 w 3123406"/>
                <a:gd name="connsiteY0" fmla="*/ 0 h 1249362"/>
                <a:gd name="connsiteX1" fmla="*/ 2498725 w 3123406"/>
                <a:gd name="connsiteY1" fmla="*/ 0 h 1249362"/>
                <a:gd name="connsiteX2" fmla="*/ 3123406 w 3123406"/>
                <a:gd name="connsiteY2" fmla="*/ 624681 h 1249362"/>
                <a:gd name="connsiteX3" fmla="*/ 2498725 w 3123406"/>
                <a:gd name="connsiteY3" fmla="*/ 1249362 h 1249362"/>
                <a:gd name="connsiteX4" fmla="*/ 0 w 3123406"/>
                <a:gd name="connsiteY4" fmla="*/ 1249362 h 1249362"/>
                <a:gd name="connsiteX5" fmla="*/ 624681 w 3123406"/>
                <a:gd name="connsiteY5" fmla="*/ 624681 h 1249362"/>
                <a:gd name="connsiteX6" fmla="*/ 0 w 3123406"/>
                <a:gd name="connsiteY6" fmla="*/ 0 h 124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3406" h="1249362">
                  <a:moveTo>
                    <a:pt x="0" y="0"/>
                  </a:moveTo>
                  <a:lnTo>
                    <a:pt x="2498725" y="0"/>
                  </a:lnTo>
                  <a:lnTo>
                    <a:pt x="3123406" y="624681"/>
                  </a:lnTo>
                  <a:lnTo>
                    <a:pt x="2498725" y="1249362"/>
                  </a:lnTo>
                  <a:lnTo>
                    <a:pt x="0" y="1249362"/>
                  </a:lnTo>
                  <a:lnTo>
                    <a:pt x="624681" y="624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23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0708" tIns="144018" rIns="696690" bIns="144018" numCol="1" spcCol="1270" anchor="ctr" anchorCtr="0">
              <a:noAutofit/>
            </a:bodyPr>
            <a:lstStyle/>
            <a:p>
              <a:pPr marL="0" marR="0" lvl="0" indent="0" algn="ctr" defTabSz="2400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479072" y="2274032"/>
            <a:ext cx="140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流程式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9311109" y="402368"/>
            <a:ext cx="1823616" cy="1760366"/>
            <a:chOff x="4831843" y="3254637"/>
            <a:chExt cx="2760087" cy="2664357"/>
          </a:xfrm>
        </p:grpSpPr>
        <p:sp>
          <p:nvSpPr>
            <p:cNvPr id="33" name="任意多边形 32"/>
            <p:cNvSpPr/>
            <p:nvPr/>
          </p:nvSpPr>
          <p:spPr>
            <a:xfrm>
              <a:off x="5809812" y="3254637"/>
              <a:ext cx="804149" cy="804149"/>
            </a:xfrm>
            <a:custGeom>
              <a:avLst/>
              <a:gdLst>
                <a:gd name="connsiteX0" fmla="*/ 0 w 804149"/>
                <a:gd name="connsiteY0" fmla="*/ 402075 h 804149"/>
                <a:gd name="connsiteX1" fmla="*/ 402075 w 804149"/>
                <a:gd name="connsiteY1" fmla="*/ 0 h 804149"/>
                <a:gd name="connsiteX2" fmla="*/ 804150 w 804149"/>
                <a:gd name="connsiteY2" fmla="*/ 402075 h 804149"/>
                <a:gd name="connsiteX3" fmla="*/ 402075 w 804149"/>
                <a:gd name="connsiteY3" fmla="*/ 804150 h 804149"/>
                <a:gd name="connsiteX4" fmla="*/ 0 w 804149"/>
                <a:gd name="connsiteY4" fmla="*/ 402075 h 80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149" h="804149">
                  <a:moveTo>
                    <a:pt x="0" y="402075"/>
                  </a:moveTo>
                  <a:cubicBezTo>
                    <a:pt x="0" y="180015"/>
                    <a:pt x="180015" y="0"/>
                    <a:pt x="402075" y="0"/>
                  </a:cubicBezTo>
                  <a:cubicBezTo>
                    <a:pt x="624135" y="0"/>
                    <a:pt x="804150" y="180015"/>
                    <a:pt x="804150" y="402075"/>
                  </a:cubicBezTo>
                  <a:cubicBezTo>
                    <a:pt x="804150" y="624135"/>
                    <a:pt x="624135" y="804150"/>
                    <a:pt x="402075" y="804150"/>
                  </a:cubicBezTo>
                  <a:cubicBezTo>
                    <a:pt x="180015" y="804150"/>
                    <a:pt x="0" y="624135"/>
                    <a:pt x="0" y="402075"/>
                  </a:cubicBezTo>
                  <a:close/>
                </a:path>
              </a:pathLst>
            </a:custGeom>
            <a:solidFill>
              <a:srgbClr val="FDB23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355" tIns="139355" rIns="139355" bIns="139355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2160000">
              <a:off x="6588719" y="3872712"/>
              <a:ext cx="214484" cy="271400"/>
            </a:xfrm>
            <a:custGeom>
              <a:avLst/>
              <a:gdLst>
                <a:gd name="connsiteX0" fmla="*/ 0 w 214484"/>
                <a:gd name="connsiteY0" fmla="*/ 54280 h 271400"/>
                <a:gd name="connsiteX1" fmla="*/ 107242 w 214484"/>
                <a:gd name="connsiteY1" fmla="*/ 54280 h 271400"/>
                <a:gd name="connsiteX2" fmla="*/ 107242 w 214484"/>
                <a:gd name="connsiteY2" fmla="*/ 0 h 271400"/>
                <a:gd name="connsiteX3" fmla="*/ 214484 w 214484"/>
                <a:gd name="connsiteY3" fmla="*/ 135700 h 271400"/>
                <a:gd name="connsiteX4" fmla="*/ 107242 w 214484"/>
                <a:gd name="connsiteY4" fmla="*/ 271400 h 271400"/>
                <a:gd name="connsiteX5" fmla="*/ 107242 w 214484"/>
                <a:gd name="connsiteY5" fmla="*/ 217120 h 271400"/>
                <a:gd name="connsiteX6" fmla="*/ 0 w 214484"/>
                <a:gd name="connsiteY6" fmla="*/ 217120 h 271400"/>
                <a:gd name="connsiteX7" fmla="*/ 0 w 214484"/>
                <a:gd name="connsiteY7" fmla="*/ 54280 h 27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84" h="271400">
                  <a:moveTo>
                    <a:pt x="0" y="54280"/>
                  </a:moveTo>
                  <a:lnTo>
                    <a:pt x="107242" y="54280"/>
                  </a:lnTo>
                  <a:lnTo>
                    <a:pt x="107242" y="0"/>
                  </a:lnTo>
                  <a:lnTo>
                    <a:pt x="214484" y="135700"/>
                  </a:lnTo>
                  <a:lnTo>
                    <a:pt x="107242" y="271400"/>
                  </a:lnTo>
                  <a:lnTo>
                    <a:pt x="107242" y="217120"/>
                  </a:lnTo>
                  <a:lnTo>
                    <a:pt x="0" y="217120"/>
                  </a:lnTo>
                  <a:lnTo>
                    <a:pt x="0" y="54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54279" rIns="64345" bIns="5428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787781" y="3965174"/>
              <a:ext cx="804149" cy="804149"/>
            </a:xfrm>
            <a:custGeom>
              <a:avLst/>
              <a:gdLst>
                <a:gd name="connsiteX0" fmla="*/ 0 w 804149"/>
                <a:gd name="connsiteY0" fmla="*/ 402075 h 804149"/>
                <a:gd name="connsiteX1" fmla="*/ 402075 w 804149"/>
                <a:gd name="connsiteY1" fmla="*/ 0 h 804149"/>
                <a:gd name="connsiteX2" fmla="*/ 804150 w 804149"/>
                <a:gd name="connsiteY2" fmla="*/ 402075 h 804149"/>
                <a:gd name="connsiteX3" fmla="*/ 402075 w 804149"/>
                <a:gd name="connsiteY3" fmla="*/ 804150 h 804149"/>
                <a:gd name="connsiteX4" fmla="*/ 0 w 804149"/>
                <a:gd name="connsiteY4" fmla="*/ 402075 h 80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149" h="804149">
                  <a:moveTo>
                    <a:pt x="0" y="402075"/>
                  </a:moveTo>
                  <a:cubicBezTo>
                    <a:pt x="0" y="180015"/>
                    <a:pt x="180015" y="0"/>
                    <a:pt x="402075" y="0"/>
                  </a:cubicBezTo>
                  <a:cubicBezTo>
                    <a:pt x="624135" y="0"/>
                    <a:pt x="804150" y="180015"/>
                    <a:pt x="804150" y="402075"/>
                  </a:cubicBezTo>
                  <a:cubicBezTo>
                    <a:pt x="804150" y="624135"/>
                    <a:pt x="624135" y="804150"/>
                    <a:pt x="402075" y="804150"/>
                  </a:cubicBezTo>
                  <a:cubicBezTo>
                    <a:pt x="180015" y="804150"/>
                    <a:pt x="0" y="624135"/>
                    <a:pt x="0" y="402075"/>
                  </a:cubicBez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355" tIns="139355" rIns="139355" bIns="139355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7280000">
              <a:off x="6897714" y="4800610"/>
              <a:ext cx="214484" cy="271401"/>
            </a:xfrm>
            <a:custGeom>
              <a:avLst/>
              <a:gdLst>
                <a:gd name="connsiteX0" fmla="*/ 0 w 214484"/>
                <a:gd name="connsiteY0" fmla="*/ 54280 h 271400"/>
                <a:gd name="connsiteX1" fmla="*/ 107242 w 214484"/>
                <a:gd name="connsiteY1" fmla="*/ 54280 h 271400"/>
                <a:gd name="connsiteX2" fmla="*/ 107242 w 214484"/>
                <a:gd name="connsiteY2" fmla="*/ 0 h 271400"/>
                <a:gd name="connsiteX3" fmla="*/ 214484 w 214484"/>
                <a:gd name="connsiteY3" fmla="*/ 135700 h 271400"/>
                <a:gd name="connsiteX4" fmla="*/ 107242 w 214484"/>
                <a:gd name="connsiteY4" fmla="*/ 271400 h 271400"/>
                <a:gd name="connsiteX5" fmla="*/ 107242 w 214484"/>
                <a:gd name="connsiteY5" fmla="*/ 217120 h 271400"/>
                <a:gd name="connsiteX6" fmla="*/ 0 w 214484"/>
                <a:gd name="connsiteY6" fmla="*/ 217120 h 271400"/>
                <a:gd name="connsiteX7" fmla="*/ 0 w 214484"/>
                <a:gd name="connsiteY7" fmla="*/ 54280 h 27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84" h="271400">
                  <a:moveTo>
                    <a:pt x="214484" y="217120"/>
                  </a:moveTo>
                  <a:lnTo>
                    <a:pt x="107242" y="217120"/>
                  </a:lnTo>
                  <a:lnTo>
                    <a:pt x="107242" y="271400"/>
                  </a:lnTo>
                  <a:lnTo>
                    <a:pt x="0" y="135700"/>
                  </a:lnTo>
                  <a:lnTo>
                    <a:pt x="107242" y="0"/>
                  </a:lnTo>
                  <a:lnTo>
                    <a:pt x="107242" y="54280"/>
                  </a:lnTo>
                  <a:lnTo>
                    <a:pt x="214484" y="54280"/>
                  </a:lnTo>
                  <a:lnTo>
                    <a:pt x="214484" y="217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344" tIns="54279" rIns="0" bIns="54281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414230" y="5114845"/>
              <a:ext cx="804149" cy="804149"/>
            </a:xfrm>
            <a:custGeom>
              <a:avLst/>
              <a:gdLst>
                <a:gd name="connsiteX0" fmla="*/ 0 w 804149"/>
                <a:gd name="connsiteY0" fmla="*/ 402075 h 804149"/>
                <a:gd name="connsiteX1" fmla="*/ 402075 w 804149"/>
                <a:gd name="connsiteY1" fmla="*/ 0 h 804149"/>
                <a:gd name="connsiteX2" fmla="*/ 804150 w 804149"/>
                <a:gd name="connsiteY2" fmla="*/ 402075 h 804149"/>
                <a:gd name="connsiteX3" fmla="*/ 402075 w 804149"/>
                <a:gd name="connsiteY3" fmla="*/ 804150 h 804149"/>
                <a:gd name="connsiteX4" fmla="*/ 0 w 804149"/>
                <a:gd name="connsiteY4" fmla="*/ 402075 h 80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149" h="804149">
                  <a:moveTo>
                    <a:pt x="0" y="402075"/>
                  </a:moveTo>
                  <a:cubicBezTo>
                    <a:pt x="0" y="180015"/>
                    <a:pt x="180015" y="0"/>
                    <a:pt x="402075" y="0"/>
                  </a:cubicBezTo>
                  <a:cubicBezTo>
                    <a:pt x="624135" y="0"/>
                    <a:pt x="804150" y="180015"/>
                    <a:pt x="804150" y="402075"/>
                  </a:cubicBezTo>
                  <a:cubicBezTo>
                    <a:pt x="804150" y="624135"/>
                    <a:pt x="624135" y="804150"/>
                    <a:pt x="402075" y="804150"/>
                  </a:cubicBezTo>
                  <a:cubicBezTo>
                    <a:pt x="180015" y="804150"/>
                    <a:pt x="0" y="624135"/>
                    <a:pt x="0" y="402075"/>
                  </a:cubicBezTo>
                  <a:close/>
                </a:path>
              </a:pathLst>
            </a:custGeom>
            <a:solidFill>
              <a:srgbClr val="5AC5E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355" tIns="139355" rIns="139355" bIns="139355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110715" y="5381219"/>
              <a:ext cx="214484" cy="271401"/>
            </a:xfrm>
            <a:custGeom>
              <a:avLst/>
              <a:gdLst>
                <a:gd name="connsiteX0" fmla="*/ 0 w 214484"/>
                <a:gd name="connsiteY0" fmla="*/ 54280 h 271400"/>
                <a:gd name="connsiteX1" fmla="*/ 107242 w 214484"/>
                <a:gd name="connsiteY1" fmla="*/ 54280 h 271400"/>
                <a:gd name="connsiteX2" fmla="*/ 107242 w 214484"/>
                <a:gd name="connsiteY2" fmla="*/ 0 h 271400"/>
                <a:gd name="connsiteX3" fmla="*/ 214484 w 214484"/>
                <a:gd name="connsiteY3" fmla="*/ 135700 h 271400"/>
                <a:gd name="connsiteX4" fmla="*/ 107242 w 214484"/>
                <a:gd name="connsiteY4" fmla="*/ 271400 h 271400"/>
                <a:gd name="connsiteX5" fmla="*/ 107242 w 214484"/>
                <a:gd name="connsiteY5" fmla="*/ 217120 h 271400"/>
                <a:gd name="connsiteX6" fmla="*/ 0 w 214484"/>
                <a:gd name="connsiteY6" fmla="*/ 217120 h 271400"/>
                <a:gd name="connsiteX7" fmla="*/ 0 w 214484"/>
                <a:gd name="connsiteY7" fmla="*/ 54280 h 27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84" h="271400">
                  <a:moveTo>
                    <a:pt x="214484" y="217120"/>
                  </a:moveTo>
                  <a:lnTo>
                    <a:pt x="107242" y="217120"/>
                  </a:lnTo>
                  <a:lnTo>
                    <a:pt x="107242" y="271400"/>
                  </a:lnTo>
                  <a:lnTo>
                    <a:pt x="0" y="135700"/>
                  </a:lnTo>
                  <a:lnTo>
                    <a:pt x="107242" y="0"/>
                  </a:lnTo>
                  <a:lnTo>
                    <a:pt x="107242" y="54280"/>
                  </a:lnTo>
                  <a:lnTo>
                    <a:pt x="214484" y="54280"/>
                  </a:lnTo>
                  <a:lnTo>
                    <a:pt x="214484" y="217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345" tIns="54281" rIns="0" bIns="5428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205394" y="5114845"/>
              <a:ext cx="804149" cy="804149"/>
            </a:xfrm>
            <a:custGeom>
              <a:avLst/>
              <a:gdLst>
                <a:gd name="connsiteX0" fmla="*/ 0 w 804149"/>
                <a:gd name="connsiteY0" fmla="*/ 402075 h 804149"/>
                <a:gd name="connsiteX1" fmla="*/ 402075 w 804149"/>
                <a:gd name="connsiteY1" fmla="*/ 0 h 804149"/>
                <a:gd name="connsiteX2" fmla="*/ 804150 w 804149"/>
                <a:gd name="connsiteY2" fmla="*/ 402075 h 804149"/>
                <a:gd name="connsiteX3" fmla="*/ 402075 w 804149"/>
                <a:gd name="connsiteY3" fmla="*/ 804150 h 804149"/>
                <a:gd name="connsiteX4" fmla="*/ 0 w 804149"/>
                <a:gd name="connsiteY4" fmla="*/ 402075 h 80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149" h="804149">
                  <a:moveTo>
                    <a:pt x="0" y="402075"/>
                  </a:moveTo>
                  <a:cubicBezTo>
                    <a:pt x="0" y="180015"/>
                    <a:pt x="180015" y="0"/>
                    <a:pt x="402075" y="0"/>
                  </a:cubicBezTo>
                  <a:cubicBezTo>
                    <a:pt x="624135" y="0"/>
                    <a:pt x="804150" y="180015"/>
                    <a:pt x="804150" y="402075"/>
                  </a:cubicBezTo>
                  <a:cubicBezTo>
                    <a:pt x="804150" y="624135"/>
                    <a:pt x="624135" y="804150"/>
                    <a:pt x="402075" y="804150"/>
                  </a:cubicBezTo>
                  <a:cubicBezTo>
                    <a:pt x="180015" y="804150"/>
                    <a:pt x="0" y="624135"/>
                    <a:pt x="0" y="402075"/>
                  </a:cubicBezTo>
                  <a:close/>
                </a:path>
              </a:pathLst>
            </a:custGeom>
            <a:solidFill>
              <a:srgbClr val="EC67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355" tIns="139355" rIns="139355" bIns="139355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4320000">
              <a:off x="5315327" y="4812156"/>
              <a:ext cx="214485" cy="271401"/>
            </a:xfrm>
            <a:custGeom>
              <a:avLst/>
              <a:gdLst>
                <a:gd name="connsiteX0" fmla="*/ 0 w 214484"/>
                <a:gd name="connsiteY0" fmla="*/ 54280 h 271400"/>
                <a:gd name="connsiteX1" fmla="*/ 107242 w 214484"/>
                <a:gd name="connsiteY1" fmla="*/ 54280 h 271400"/>
                <a:gd name="connsiteX2" fmla="*/ 107242 w 214484"/>
                <a:gd name="connsiteY2" fmla="*/ 0 h 271400"/>
                <a:gd name="connsiteX3" fmla="*/ 214484 w 214484"/>
                <a:gd name="connsiteY3" fmla="*/ 135700 h 271400"/>
                <a:gd name="connsiteX4" fmla="*/ 107242 w 214484"/>
                <a:gd name="connsiteY4" fmla="*/ 271400 h 271400"/>
                <a:gd name="connsiteX5" fmla="*/ 107242 w 214484"/>
                <a:gd name="connsiteY5" fmla="*/ 217120 h 271400"/>
                <a:gd name="connsiteX6" fmla="*/ 0 w 214484"/>
                <a:gd name="connsiteY6" fmla="*/ 217120 h 271400"/>
                <a:gd name="connsiteX7" fmla="*/ 0 w 214484"/>
                <a:gd name="connsiteY7" fmla="*/ 54280 h 27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84" h="271400">
                  <a:moveTo>
                    <a:pt x="214484" y="217120"/>
                  </a:moveTo>
                  <a:lnTo>
                    <a:pt x="107242" y="217120"/>
                  </a:lnTo>
                  <a:lnTo>
                    <a:pt x="107242" y="271400"/>
                  </a:lnTo>
                  <a:lnTo>
                    <a:pt x="0" y="135700"/>
                  </a:lnTo>
                  <a:lnTo>
                    <a:pt x="107242" y="0"/>
                  </a:lnTo>
                  <a:lnTo>
                    <a:pt x="107242" y="54280"/>
                  </a:lnTo>
                  <a:lnTo>
                    <a:pt x="214484" y="54280"/>
                  </a:lnTo>
                  <a:lnTo>
                    <a:pt x="214484" y="217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345" tIns="54280" rIns="0" bIns="5428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831843" y="3965174"/>
              <a:ext cx="804149" cy="804149"/>
            </a:xfrm>
            <a:custGeom>
              <a:avLst/>
              <a:gdLst>
                <a:gd name="connsiteX0" fmla="*/ 0 w 804149"/>
                <a:gd name="connsiteY0" fmla="*/ 402075 h 804149"/>
                <a:gd name="connsiteX1" fmla="*/ 402075 w 804149"/>
                <a:gd name="connsiteY1" fmla="*/ 0 h 804149"/>
                <a:gd name="connsiteX2" fmla="*/ 804150 w 804149"/>
                <a:gd name="connsiteY2" fmla="*/ 402075 h 804149"/>
                <a:gd name="connsiteX3" fmla="*/ 402075 w 804149"/>
                <a:gd name="connsiteY3" fmla="*/ 804150 h 804149"/>
                <a:gd name="connsiteX4" fmla="*/ 0 w 804149"/>
                <a:gd name="connsiteY4" fmla="*/ 402075 h 80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149" h="804149">
                  <a:moveTo>
                    <a:pt x="0" y="402075"/>
                  </a:moveTo>
                  <a:cubicBezTo>
                    <a:pt x="0" y="180015"/>
                    <a:pt x="180015" y="0"/>
                    <a:pt x="402075" y="0"/>
                  </a:cubicBezTo>
                  <a:cubicBezTo>
                    <a:pt x="624135" y="0"/>
                    <a:pt x="804150" y="180015"/>
                    <a:pt x="804150" y="402075"/>
                  </a:cubicBezTo>
                  <a:cubicBezTo>
                    <a:pt x="804150" y="624135"/>
                    <a:pt x="624135" y="804150"/>
                    <a:pt x="402075" y="804150"/>
                  </a:cubicBezTo>
                  <a:cubicBezTo>
                    <a:pt x="180015" y="804150"/>
                    <a:pt x="0" y="624135"/>
                    <a:pt x="0" y="402075"/>
                  </a:cubicBezTo>
                  <a:close/>
                </a:path>
              </a:pathLst>
            </a:custGeom>
            <a:solidFill>
              <a:srgbClr val="42C7A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355" tIns="139355" rIns="139355" bIns="139355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9440000">
              <a:off x="5610749" y="3879848"/>
              <a:ext cx="214484" cy="271400"/>
            </a:xfrm>
            <a:custGeom>
              <a:avLst/>
              <a:gdLst>
                <a:gd name="connsiteX0" fmla="*/ 0 w 214484"/>
                <a:gd name="connsiteY0" fmla="*/ 54280 h 271400"/>
                <a:gd name="connsiteX1" fmla="*/ 107242 w 214484"/>
                <a:gd name="connsiteY1" fmla="*/ 54280 h 271400"/>
                <a:gd name="connsiteX2" fmla="*/ 107242 w 214484"/>
                <a:gd name="connsiteY2" fmla="*/ 0 h 271400"/>
                <a:gd name="connsiteX3" fmla="*/ 214484 w 214484"/>
                <a:gd name="connsiteY3" fmla="*/ 135700 h 271400"/>
                <a:gd name="connsiteX4" fmla="*/ 107242 w 214484"/>
                <a:gd name="connsiteY4" fmla="*/ 271400 h 271400"/>
                <a:gd name="connsiteX5" fmla="*/ 107242 w 214484"/>
                <a:gd name="connsiteY5" fmla="*/ 217120 h 271400"/>
                <a:gd name="connsiteX6" fmla="*/ 0 w 214484"/>
                <a:gd name="connsiteY6" fmla="*/ 217120 h 271400"/>
                <a:gd name="connsiteX7" fmla="*/ 0 w 214484"/>
                <a:gd name="connsiteY7" fmla="*/ 54280 h 27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484" h="271400">
                  <a:moveTo>
                    <a:pt x="0" y="54280"/>
                  </a:moveTo>
                  <a:lnTo>
                    <a:pt x="107242" y="54280"/>
                  </a:lnTo>
                  <a:lnTo>
                    <a:pt x="107242" y="0"/>
                  </a:lnTo>
                  <a:lnTo>
                    <a:pt x="214484" y="135700"/>
                  </a:lnTo>
                  <a:lnTo>
                    <a:pt x="107242" y="271400"/>
                  </a:lnTo>
                  <a:lnTo>
                    <a:pt x="107242" y="217120"/>
                  </a:lnTo>
                  <a:lnTo>
                    <a:pt x="0" y="217120"/>
                  </a:lnTo>
                  <a:lnTo>
                    <a:pt x="0" y="54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54280" rIns="64345" bIns="54279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9489097" y="2274032"/>
            <a:ext cx="140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循环式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373796" y="5683982"/>
            <a:ext cx="1902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层次结构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4141910" y="3882293"/>
            <a:ext cx="0" cy="22586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112370" y="3882293"/>
            <a:ext cx="0" cy="22586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9489097" y="5674457"/>
            <a:ext cx="140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棱锥式</a:t>
            </a:r>
          </a:p>
        </p:txBody>
      </p:sp>
      <p:sp>
        <p:nvSpPr>
          <p:cNvPr id="77" name="任意多边形 76"/>
          <p:cNvSpPr/>
          <p:nvPr/>
        </p:nvSpPr>
        <p:spPr>
          <a:xfrm>
            <a:off x="1842115" y="3963063"/>
            <a:ext cx="803325" cy="401663"/>
          </a:xfrm>
          <a:custGeom>
            <a:avLst/>
            <a:gdLst>
              <a:gd name="connsiteX0" fmla="*/ 0 w 611708"/>
              <a:gd name="connsiteY0" fmla="*/ 0 h 305854"/>
              <a:gd name="connsiteX1" fmla="*/ 611708 w 611708"/>
              <a:gd name="connsiteY1" fmla="*/ 0 h 305854"/>
              <a:gd name="connsiteX2" fmla="*/ 611708 w 611708"/>
              <a:gd name="connsiteY2" fmla="*/ 305854 h 305854"/>
              <a:gd name="connsiteX3" fmla="*/ 0 w 611708"/>
              <a:gd name="connsiteY3" fmla="*/ 305854 h 305854"/>
              <a:gd name="connsiteX4" fmla="*/ 0 w 611708"/>
              <a:gd name="connsiteY4" fmla="*/ 0 h 3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708" h="305854">
                <a:moveTo>
                  <a:pt x="0" y="0"/>
                </a:moveTo>
                <a:lnTo>
                  <a:pt x="611708" y="0"/>
                </a:lnTo>
                <a:lnTo>
                  <a:pt x="611708" y="305854"/>
                </a:lnTo>
                <a:lnTo>
                  <a:pt x="0" y="305854"/>
                </a:lnTo>
                <a:lnTo>
                  <a:pt x="0" y="0"/>
                </a:lnTo>
                <a:close/>
              </a:path>
            </a:pathLst>
          </a:custGeom>
          <a:solidFill>
            <a:srgbClr val="EC675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870090" y="5103787"/>
            <a:ext cx="803325" cy="401663"/>
          </a:xfrm>
          <a:custGeom>
            <a:avLst/>
            <a:gdLst>
              <a:gd name="connsiteX0" fmla="*/ 0 w 611708"/>
              <a:gd name="connsiteY0" fmla="*/ 0 h 305854"/>
              <a:gd name="connsiteX1" fmla="*/ 611708 w 611708"/>
              <a:gd name="connsiteY1" fmla="*/ 0 h 305854"/>
              <a:gd name="connsiteX2" fmla="*/ 611708 w 611708"/>
              <a:gd name="connsiteY2" fmla="*/ 305854 h 305854"/>
              <a:gd name="connsiteX3" fmla="*/ 0 w 611708"/>
              <a:gd name="connsiteY3" fmla="*/ 305854 h 305854"/>
              <a:gd name="connsiteX4" fmla="*/ 0 w 611708"/>
              <a:gd name="connsiteY4" fmla="*/ 0 h 3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708" h="305854">
                <a:moveTo>
                  <a:pt x="0" y="0"/>
                </a:moveTo>
                <a:lnTo>
                  <a:pt x="611708" y="0"/>
                </a:lnTo>
                <a:lnTo>
                  <a:pt x="611708" y="305854"/>
                </a:lnTo>
                <a:lnTo>
                  <a:pt x="0" y="305854"/>
                </a:lnTo>
                <a:lnTo>
                  <a:pt x="0" y="0"/>
                </a:lnTo>
                <a:close/>
              </a:path>
            </a:pathLst>
          </a:custGeom>
          <a:solidFill>
            <a:srgbClr val="FDB23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842115" y="5103787"/>
            <a:ext cx="803325" cy="401663"/>
          </a:xfrm>
          <a:custGeom>
            <a:avLst/>
            <a:gdLst>
              <a:gd name="connsiteX0" fmla="*/ 0 w 611708"/>
              <a:gd name="connsiteY0" fmla="*/ 0 h 305854"/>
              <a:gd name="connsiteX1" fmla="*/ 611708 w 611708"/>
              <a:gd name="connsiteY1" fmla="*/ 0 h 305854"/>
              <a:gd name="connsiteX2" fmla="*/ 611708 w 611708"/>
              <a:gd name="connsiteY2" fmla="*/ 305854 h 305854"/>
              <a:gd name="connsiteX3" fmla="*/ 0 w 611708"/>
              <a:gd name="connsiteY3" fmla="*/ 305854 h 305854"/>
              <a:gd name="connsiteX4" fmla="*/ 0 w 611708"/>
              <a:gd name="connsiteY4" fmla="*/ 0 h 3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708" h="305854">
                <a:moveTo>
                  <a:pt x="0" y="0"/>
                </a:moveTo>
                <a:lnTo>
                  <a:pt x="611708" y="0"/>
                </a:lnTo>
                <a:lnTo>
                  <a:pt x="611708" y="305854"/>
                </a:lnTo>
                <a:lnTo>
                  <a:pt x="0" y="305854"/>
                </a:lnTo>
                <a:lnTo>
                  <a:pt x="0" y="0"/>
                </a:lnTo>
                <a:close/>
              </a:path>
            </a:pathLst>
          </a:custGeom>
          <a:solidFill>
            <a:srgbClr val="FDB23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2814140" y="5103787"/>
            <a:ext cx="803325" cy="401663"/>
          </a:xfrm>
          <a:custGeom>
            <a:avLst/>
            <a:gdLst>
              <a:gd name="connsiteX0" fmla="*/ 0 w 611708"/>
              <a:gd name="connsiteY0" fmla="*/ 0 h 305854"/>
              <a:gd name="connsiteX1" fmla="*/ 611708 w 611708"/>
              <a:gd name="connsiteY1" fmla="*/ 0 h 305854"/>
              <a:gd name="connsiteX2" fmla="*/ 611708 w 611708"/>
              <a:gd name="connsiteY2" fmla="*/ 305854 h 305854"/>
              <a:gd name="connsiteX3" fmla="*/ 0 w 611708"/>
              <a:gd name="connsiteY3" fmla="*/ 305854 h 305854"/>
              <a:gd name="connsiteX4" fmla="*/ 0 w 611708"/>
              <a:gd name="connsiteY4" fmla="*/ 0 h 3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708" h="305854">
                <a:moveTo>
                  <a:pt x="0" y="0"/>
                </a:moveTo>
                <a:lnTo>
                  <a:pt x="611708" y="0"/>
                </a:lnTo>
                <a:lnTo>
                  <a:pt x="611708" y="305854"/>
                </a:lnTo>
                <a:lnTo>
                  <a:pt x="0" y="305854"/>
                </a:lnTo>
                <a:lnTo>
                  <a:pt x="0" y="0"/>
                </a:lnTo>
                <a:close/>
              </a:path>
            </a:pathLst>
          </a:custGeom>
          <a:solidFill>
            <a:srgbClr val="FDB23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1832353" y="4533424"/>
            <a:ext cx="803325" cy="401663"/>
          </a:xfrm>
          <a:custGeom>
            <a:avLst/>
            <a:gdLst>
              <a:gd name="connsiteX0" fmla="*/ 0 w 611708"/>
              <a:gd name="connsiteY0" fmla="*/ 0 h 305854"/>
              <a:gd name="connsiteX1" fmla="*/ 611708 w 611708"/>
              <a:gd name="connsiteY1" fmla="*/ 0 h 305854"/>
              <a:gd name="connsiteX2" fmla="*/ 611708 w 611708"/>
              <a:gd name="connsiteY2" fmla="*/ 305854 h 305854"/>
              <a:gd name="connsiteX3" fmla="*/ 0 w 611708"/>
              <a:gd name="connsiteY3" fmla="*/ 305854 h 305854"/>
              <a:gd name="connsiteX4" fmla="*/ 0 w 611708"/>
              <a:gd name="connsiteY4" fmla="*/ 0 h 30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708" h="305854">
                <a:moveTo>
                  <a:pt x="0" y="0"/>
                </a:moveTo>
                <a:lnTo>
                  <a:pt x="611708" y="0"/>
                </a:lnTo>
                <a:lnTo>
                  <a:pt x="611708" y="305854"/>
                </a:lnTo>
                <a:lnTo>
                  <a:pt x="0" y="305854"/>
                </a:lnTo>
                <a:lnTo>
                  <a:pt x="0" y="0"/>
                </a:lnTo>
                <a:close/>
              </a:path>
            </a:pathLst>
          </a:custGeom>
          <a:solidFill>
            <a:srgbClr val="42C7A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十字箭头 92"/>
          <p:cNvSpPr/>
          <p:nvPr/>
        </p:nvSpPr>
        <p:spPr>
          <a:xfrm>
            <a:off x="5208587" y="3848101"/>
            <a:ext cx="1733550" cy="17335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4" name="任意多边形 93"/>
          <p:cNvSpPr/>
          <p:nvPr/>
        </p:nvSpPr>
        <p:spPr>
          <a:xfrm>
            <a:off x="5321268" y="3960781"/>
            <a:ext cx="693420" cy="693420"/>
          </a:xfrm>
          <a:custGeom>
            <a:avLst/>
            <a:gdLst>
              <a:gd name="connsiteX0" fmla="*/ 0 w 693420"/>
              <a:gd name="connsiteY0" fmla="*/ 115572 h 693420"/>
              <a:gd name="connsiteX1" fmla="*/ 115572 w 693420"/>
              <a:gd name="connsiteY1" fmla="*/ 0 h 693420"/>
              <a:gd name="connsiteX2" fmla="*/ 577848 w 693420"/>
              <a:gd name="connsiteY2" fmla="*/ 0 h 693420"/>
              <a:gd name="connsiteX3" fmla="*/ 693420 w 693420"/>
              <a:gd name="connsiteY3" fmla="*/ 115572 h 693420"/>
              <a:gd name="connsiteX4" fmla="*/ 693420 w 693420"/>
              <a:gd name="connsiteY4" fmla="*/ 577848 h 693420"/>
              <a:gd name="connsiteX5" fmla="*/ 577848 w 693420"/>
              <a:gd name="connsiteY5" fmla="*/ 693420 h 693420"/>
              <a:gd name="connsiteX6" fmla="*/ 115572 w 693420"/>
              <a:gd name="connsiteY6" fmla="*/ 693420 h 693420"/>
              <a:gd name="connsiteX7" fmla="*/ 0 w 693420"/>
              <a:gd name="connsiteY7" fmla="*/ 577848 h 693420"/>
              <a:gd name="connsiteX8" fmla="*/ 0 w 693420"/>
              <a:gd name="connsiteY8" fmla="*/ 115572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420" h="693420">
                <a:moveTo>
                  <a:pt x="0" y="115572"/>
                </a:moveTo>
                <a:cubicBezTo>
                  <a:pt x="0" y="51743"/>
                  <a:pt x="51743" y="0"/>
                  <a:pt x="115572" y="0"/>
                </a:cubicBezTo>
                <a:lnTo>
                  <a:pt x="577848" y="0"/>
                </a:lnTo>
                <a:cubicBezTo>
                  <a:pt x="641677" y="0"/>
                  <a:pt x="693420" y="51743"/>
                  <a:pt x="693420" y="115572"/>
                </a:cubicBezTo>
                <a:lnTo>
                  <a:pt x="693420" y="577848"/>
                </a:lnTo>
                <a:cubicBezTo>
                  <a:pt x="693420" y="641677"/>
                  <a:pt x="641677" y="693420"/>
                  <a:pt x="577848" y="693420"/>
                </a:cubicBezTo>
                <a:lnTo>
                  <a:pt x="115572" y="693420"/>
                </a:lnTo>
                <a:cubicBezTo>
                  <a:pt x="51743" y="693420"/>
                  <a:pt x="0" y="641677"/>
                  <a:pt x="0" y="577848"/>
                </a:cubicBezTo>
                <a:lnTo>
                  <a:pt x="0" y="115572"/>
                </a:lnTo>
                <a:close/>
              </a:path>
            </a:pathLst>
          </a:custGeom>
          <a:solidFill>
            <a:srgbClr val="FDB23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0" tIns="94810" rIns="94810" bIns="9481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136036" y="3960781"/>
            <a:ext cx="693420" cy="693420"/>
          </a:xfrm>
          <a:custGeom>
            <a:avLst/>
            <a:gdLst>
              <a:gd name="connsiteX0" fmla="*/ 0 w 693420"/>
              <a:gd name="connsiteY0" fmla="*/ 115572 h 693420"/>
              <a:gd name="connsiteX1" fmla="*/ 115572 w 693420"/>
              <a:gd name="connsiteY1" fmla="*/ 0 h 693420"/>
              <a:gd name="connsiteX2" fmla="*/ 577848 w 693420"/>
              <a:gd name="connsiteY2" fmla="*/ 0 h 693420"/>
              <a:gd name="connsiteX3" fmla="*/ 693420 w 693420"/>
              <a:gd name="connsiteY3" fmla="*/ 115572 h 693420"/>
              <a:gd name="connsiteX4" fmla="*/ 693420 w 693420"/>
              <a:gd name="connsiteY4" fmla="*/ 577848 h 693420"/>
              <a:gd name="connsiteX5" fmla="*/ 577848 w 693420"/>
              <a:gd name="connsiteY5" fmla="*/ 693420 h 693420"/>
              <a:gd name="connsiteX6" fmla="*/ 115572 w 693420"/>
              <a:gd name="connsiteY6" fmla="*/ 693420 h 693420"/>
              <a:gd name="connsiteX7" fmla="*/ 0 w 693420"/>
              <a:gd name="connsiteY7" fmla="*/ 577848 h 693420"/>
              <a:gd name="connsiteX8" fmla="*/ 0 w 693420"/>
              <a:gd name="connsiteY8" fmla="*/ 115572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420" h="693420">
                <a:moveTo>
                  <a:pt x="0" y="115572"/>
                </a:moveTo>
                <a:cubicBezTo>
                  <a:pt x="0" y="51743"/>
                  <a:pt x="51743" y="0"/>
                  <a:pt x="115572" y="0"/>
                </a:cubicBezTo>
                <a:lnTo>
                  <a:pt x="577848" y="0"/>
                </a:lnTo>
                <a:cubicBezTo>
                  <a:pt x="641677" y="0"/>
                  <a:pt x="693420" y="51743"/>
                  <a:pt x="693420" y="115572"/>
                </a:cubicBezTo>
                <a:lnTo>
                  <a:pt x="693420" y="577848"/>
                </a:lnTo>
                <a:cubicBezTo>
                  <a:pt x="693420" y="641677"/>
                  <a:pt x="641677" y="693420"/>
                  <a:pt x="577848" y="693420"/>
                </a:cubicBezTo>
                <a:lnTo>
                  <a:pt x="115572" y="693420"/>
                </a:lnTo>
                <a:cubicBezTo>
                  <a:pt x="51743" y="693420"/>
                  <a:pt x="0" y="641677"/>
                  <a:pt x="0" y="577848"/>
                </a:cubicBezTo>
                <a:lnTo>
                  <a:pt x="0" y="115572"/>
                </a:lnTo>
                <a:close/>
              </a:path>
            </a:pathLst>
          </a:custGeom>
          <a:solidFill>
            <a:srgbClr val="42C7A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0" tIns="94810" rIns="94810" bIns="9481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5321268" y="4775550"/>
            <a:ext cx="693420" cy="693420"/>
          </a:xfrm>
          <a:custGeom>
            <a:avLst/>
            <a:gdLst>
              <a:gd name="connsiteX0" fmla="*/ 0 w 693420"/>
              <a:gd name="connsiteY0" fmla="*/ 115572 h 693420"/>
              <a:gd name="connsiteX1" fmla="*/ 115572 w 693420"/>
              <a:gd name="connsiteY1" fmla="*/ 0 h 693420"/>
              <a:gd name="connsiteX2" fmla="*/ 577848 w 693420"/>
              <a:gd name="connsiteY2" fmla="*/ 0 h 693420"/>
              <a:gd name="connsiteX3" fmla="*/ 693420 w 693420"/>
              <a:gd name="connsiteY3" fmla="*/ 115572 h 693420"/>
              <a:gd name="connsiteX4" fmla="*/ 693420 w 693420"/>
              <a:gd name="connsiteY4" fmla="*/ 577848 h 693420"/>
              <a:gd name="connsiteX5" fmla="*/ 577848 w 693420"/>
              <a:gd name="connsiteY5" fmla="*/ 693420 h 693420"/>
              <a:gd name="connsiteX6" fmla="*/ 115572 w 693420"/>
              <a:gd name="connsiteY6" fmla="*/ 693420 h 693420"/>
              <a:gd name="connsiteX7" fmla="*/ 0 w 693420"/>
              <a:gd name="connsiteY7" fmla="*/ 577848 h 693420"/>
              <a:gd name="connsiteX8" fmla="*/ 0 w 693420"/>
              <a:gd name="connsiteY8" fmla="*/ 115572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420" h="693420">
                <a:moveTo>
                  <a:pt x="0" y="115572"/>
                </a:moveTo>
                <a:cubicBezTo>
                  <a:pt x="0" y="51743"/>
                  <a:pt x="51743" y="0"/>
                  <a:pt x="115572" y="0"/>
                </a:cubicBezTo>
                <a:lnTo>
                  <a:pt x="577848" y="0"/>
                </a:lnTo>
                <a:cubicBezTo>
                  <a:pt x="641677" y="0"/>
                  <a:pt x="693420" y="51743"/>
                  <a:pt x="693420" y="115572"/>
                </a:cubicBezTo>
                <a:lnTo>
                  <a:pt x="693420" y="577848"/>
                </a:lnTo>
                <a:cubicBezTo>
                  <a:pt x="693420" y="641677"/>
                  <a:pt x="641677" y="693420"/>
                  <a:pt x="577848" y="693420"/>
                </a:cubicBezTo>
                <a:lnTo>
                  <a:pt x="115572" y="693420"/>
                </a:lnTo>
                <a:cubicBezTo>
                  <a:pt x="51743" y="693420"/>
                  <a:pt x="0" y="641677"/>
                  <a:pt x="0" y="577848"/>
                </a:cubicBezTo>
                <a:lnTo>
                  <a:pt x="0" y="115572"/>
                </a:lnTo>
                <a:close/>
              </a:path>
            </a:pathLst>
          </a:custGeom>
          <a:solidFill>
            <a:srgbClr val="EC675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0" tIns="94810" rIns="94810" bIns="9481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136036" y="4775550"/>
            <a:ext cx="693420" cy="693420"/>
          </a:xfrm>
          <a:custGeom>
            <a:avLst/>
            <a:gdLst>
              <a:gd name="connsiteX0" fmla="*/ 0 w 693420"/>
              <a:gd name="connsiteY0" fmla="*/ 115572 h 693420"/>
              <a:gd name="connsiteX1" fmla="*/ 115572 w 693420"/>
              <a:gd name="connsiteY1" fmla="*/ 0 h 693420"/>
              <a:gd name="connsiteX2" fmla="*/ 577848 w 693420"/>
              <a:gd name="connsiteY2" fmla="*/ 0 h 693420"/>
              <a:gd name="connsiteX3" fmla="*/ 693420 w 693420"/>
              <a:gd name="connsiteY3" fmla="*/ 115572 h 693420"/>
              <a:gd name="connsiteX4" fmla="*/ 693420 w 693420"/>
              <a:gd name="connsiteY4" fmla="*/ 577848 h 693420"/>
              <a:gd name="connsiteX5" fmla="*/ 577848 w 693420"/>
              <a:gd name="connsiteY5" fmla="*/ 693420 h 693420"/>
              <a:gd name="connsiteX6" fmla="*/ 115572 w 693420"/>
              <a:gd name="connsiteY6" fmla="*/ 693420 h 693420"/>
              <a:gd name="connsiteX7" fmla="*/ 0 w 693420"/>
              <a:gd name="connsiteY7" fmla="*/ 577848 h 693420"/>
              <a:gd name="connsiteX8" fmla="*/ 0 w 693420"/>
              <a:gd name="connsiteY8" fmla="*/ 115572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420" h="693420">
                <a:moveTo>
                  <a:pt x="0" y="115572"/>
                </a:moveTo>
                <a:cubicBezTo>
                  <a:pt x="0" y="51743"/>
                  <a:pt x="51743" y="0"/>
                  <a:pt x="115572" y="0"/>
                </a:cubicBezTo>
                <a:lnTo>
                  <a:pt x="577848" y="0"/>
                </a:lnTo>
                <a:cubicBezTo>
                  <a:pt x="641677" y="0"/>
                  <a:pt x="693420" y="51743"/>
                  <a:pt x="693420" y="115572"/>
                </a:cubicBezTo>
                <a:lnTo>
                  <a:pt x="693420" y="577848"/>
                </a:lnTo>
                <a:cubicBezTo>
                  <a:pt x="693420" y="641677"/>
                  <a:pt x="641677" y="693420"/>
                  <a:pt x="577848" y="693420"/>
                </a:cubicBezTo>
                <a:lnTo>
                  <a:pt x="115572" y="693420"/>
                </a:lnTo>
                <a:cubicBezTo>
                  <a:pt x="51743" y="693420"/>
                  <a:pt x="0" y="641677"/>
                  <a:pt x="0" y="577848"/>
                </a:cubicBezTo>
                <a:lnTo>
                  <a:pt x="0" y="115572"/>
                </a:lnTo>
                <a:close/>
              </a:path>
            </a:pathLst>
          </a:custGeom>
          <a:solidFill>
            <a:srgbClr val="5AC5E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0" tIns="94810" rIns="94810" bIns="9481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640998" y="5693507"/>
            <a:ext cx="1016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矩阵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8966200" y="3940175"/>
            <a:ext cx="2405063" cy="1603375"/>
            <a:chOff x="8861425" y="3806825"/>
            <a:chExt cx="2647951" cy="1765300"/>
          </a:xfrm>
        </p:grpSpPr>
        <p:sp>
          <p:nvSpPr>
            <p:cNvPr id="101" name="任意多边形 100"/>
            <p:cNvSpPr/>
            <p:nvPr/>
          </p:nvSpPr>
          <p:spPr>
            <a:xfrm>
              <a:off x="9744075" y="3806825"/>
              <a:ext cx="882650" cy="588433"/>
            </a:xfrm>
            <a:custGeom>
              <a:avLst/>
              <a:gdLst>
                <a:gd name="connsiteX0" fmla="*/ 0 w 951441"/>
                <a:gd name="connsiteY0" fmla="*/ 634294 h 634294"/>
                <a:gd name="connsiteX1" fmla="*/ 475721 w 951441"/>
                <a:gd name="connsiteY1" fmla="*/ 0 h 634294"/>
                <a:gd name="connsiteX2" fmla="*/ 475721 w 951441"/>
                <a:gd name="connsiteY2" fmla="*/ 0 h 634294"/>
                <a:gd name="connsiteX3" fmla="*/ 951441 w 951441"/>
                <a:gd name="connsiteY3" fmla="*/ 634294 h 634294"/>
                <a:gd name="connsiteX4" fmla="*/ 0 w 951441"/>
                <a:gd name="connsiteY4" fmla="*/ 634294 h 63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441" h="634294">
                  <a:moveTo>
                    <a:pt x="0" y="634294"/>
                  </a:moveTo>
                  <a:lnTo>
                    <a:pt x="475721" y="0"/>
                  </a:lnTo>
                  <a:lnTo>
                    <a:pt x="475721" y="0"/>
                  </a:lnTo>
                  <a:lnTo>
                    <a:pt x="951441" y="634294"/>
                  </a:lnTo>
                  <a:lnTo>
                    <a:pt x="0" y="634294"/>
                  </a:lnTo>
                  <a:close/>
                </a:path>
              </a:pathLst>
            </a:custGeom>
            <a:solidFill>
              <a:srgbClr val="EC675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9302750" y="4395258"/>
              <a:ext cx="1765301" cy="588433"/>
            </a:xfrm>
            <a:custGeom>
              <a:avLst/>
              <a:gdLst>
                <a:gd name="connsiteX0" fmla="*/ 0 w 1902883"/>
                <a:gd name="connsiteY0" fmla="*/ 634294 h 634294"/>
                <a:gd name="connsiteX1" fmla="*/ 475721 w 1902883"/>
                <a:gd name="connsiteY1" fmla="*/ 0 h 634294"/>
                <a:gd name="connsiteX2" fmla="*/ 1427163 w 1902883"/>
                <a:gd name="connsiteY2" fmla="*/ 0 h 634294"/>
                <a:gd name="connsiteX3" fmla="*/ 1902883 w 1902883"/>
                <a:gd name="connsiteY3" fmla="*/ 634294 h 634294"/>
                <a:gd name="connsiteX4" fmla="*/ 0 w 1902883"/>
                <a:gd name="connsiteY4" fmla="*/ 634294 h 63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883" h="634294">
                  <a:moveTo>
                    <a:pt x="0" y="634294"/>
                  </a:moveTo>
                  <a:lnTo>
                    <a:pt x="475721" y="0"/>
                  </a:lnTo>
                  <a:lnTo>
                    <a:pt x="1427163" y="0"/>
                  </a:lnTo>
                  <a:lnTo>
                    <a:pt x="1902883" y="634294"/>
                  </a:lnTo>
                  <a:lnTo>
                    <a:pt x="0" y="634294"/>
                  </a:lnTo>
                  <a:close/>
                </a:path>
              </a:pathLst>
            </a:custGeom>
            <a:solidFill>
              <a:srgbClr val="42C7A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8725" tIns="45720" rIns="378724" bIns="4572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8861425" y="4983692"/>
              <a:ext cx="2647951" cy="588433"/>
            </a:xfrm>
            <a:custGeom>
              <a:avLst/>
              <a:gdLst>
                <a:gd name="connsiteX0" fmla="*/ 0 w 2854324"/>
                <a:gd name="connsiteY0" fmla="*/ 634294 h 634294"/>
                <a:gd name="connsiteX1" fmla="*/ 475721 w 2854324"/>
                <a:gd name="connsiteY1" fmla="*/ 0 h 634294"/>
                <a:gd name="connsiteX2" fmla="*/ 2378604 w 2854324"/>
                <a:gd name="connsiteY2" fmla="*/ 0 h 634294"/>
                <a:gd name="connsiteX3" fmla="*/ 2854324 w 2854324"/>
                <a:gd name="connsiteY3" fmla="*/ 634294 h 634294"/>
                <a:gd name="connsiteX4" fmla="*/ 0 w 2854324"/>
                <a:gd name="connsiteY4" fmla="*/ 634294 h 63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4324" h="634294">
                  <a:moveTo>
                    <a:pt x="0" y="634294"/>
                  </a:moveTo>
                  <a:lnTo>
                    <a:pt x="475721" y="0"/>
                  </a:lnTo>
                  <a:lnTo>
                    <a:pt x="2378604" y="0"/>
                  </a:lnTo>
                  <a:lnTo>
                    <a:pt x="2854324" y="634294"/>
                  </a:lnTo>
                  <a:lnTo>
                    <a:pt x="0" y="634294"/>
                  </a:lnTo>
                  <a:close/>
                </a:path>
              </a:pathLst>
            </a:custGeom>
            <a:solidFill>
              <a:srgbClr val="FDB23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5226" tIns="45720" rIns="545227" bIns="4572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268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76749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时间轴图表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1139153" y="2219771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FDB23C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pPr marL="0" marR="0" lvl="0" indent="0" algn="l" defTabSz="5442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0" cap="none" spc="0" normalizeH="0" baseline="0" noProof="0">
              <a:ln>
                <a:noFill/>
              </a:ln>
              <a:solidFill>
                <a:srgbClr val="E2E3E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3501737" y="2219771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42C7AF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marL="0" marR="0" lvl="0" indent="0" algn="l" defTabSz="5442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0" cap="none" spc="0" normalizeH="0" baseline="0" noProof="0">
              <a:ln>
                <a:noFill/>
              </a:ln>
              <a:solidFill>
                <a:srgbClr val="E2E3E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862690" y="2226205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EC675C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marL="0" marR="0" lvl="0" indent="0" algn="l" defTabSz="5442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0" cap="none" spc="0" normalizeH="0" baseline="0" noProof="0">
              <a:ln>
                <a:noFill/>
              </a:ln>
              <a:solidFill>
                <a:srgbClr val="E2E3E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226994" y="2219771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5AC5E9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marL="0" marR="0" lvl="0" indent="0" algn="l" defTabSz="5442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0" cap="none" spc="0" normalizeH="0" baseline="0" noProof="0">
              <a:ln>
                <a:noFill/>
              </a:ln>
              <a:solidFill>
                <a:srgbClr val="E2E3E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出自【趣你的PPT】(微信:qunideppt)：最优质的PPT资源库"/>
          <p:cNvSpPr txBox="1"/>
          <p:nvPr/>
        </p:nvSpPr>
        <p:spPr>
          <a:xfrm>
            <a:off x="1368137" y="453394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1481868" y="410335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3729090" y="453394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3842821" y="410335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6090043" y="453394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出自【趣你的PPT】(微信:qunideppt)：最优质的PPT资源库"/>
          <p:cNvSpPr txBox="1"/>
          <p:nvPr/>
        </p:nvSpPr>
        <p:spPr>
          <a:xfrm>
            <a:off x="6203774" y="410335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出自【趣你的PPT】(微信:qunideppt)：最优质的PPT资源库"/>
          <p:cNvSpPr txBox="1"/>
          <p:nvPr/>
        </p:nvSpPr>
        <p:spPr>
          <a:xfrm>
            <a:off x="8450996" y="4533947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出自【趣你的PPT】(微信:qunideppt)：最优质的PPT资源库"/>
          <p:cNvSpPr txBox="1"/>
          <p:nvPr/>
        </p:nvSpPr>
        <p:spPr>
          <a:xfrm>
            <a:off x="8564727" y="4103357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出自【趣你的PPT】(微信:qunideppt)：最优质的PPT资源库"/>
          <p:cNvSpPr txBox="1"/>
          <p:nvPr/>
        </p:nvSpPr>
        <p:spPr>
          <a:xfrm>
            <a:off x="2184143" y="25318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进度一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出自【趣你的PPT】(微信:qunideppt)：最优质的PPT资源库"/>
          <p:cNvSpPr txBox="1"/>
          <p:nvPr/>
        </p:nvSpPr>
        <p:spPr>
          <a:xfrm>
            <a:off x="4361564" y="25318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进度二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出自【趣你的PPT】(微信:qunideppt)：最优质的PPT资源库"/>
          <p:cNvSpPr txBox="1"/>
          <p:nvPr/>
        </p:nvSpPr>
        <p:spPr>
          <a:xfrm>
            <a:off x="6848015" y="25318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进度三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出自【趣你的PPT】(微信:qunideppt)：最优质的PPT资源库"/>
          <p:cNvSpPr txBox="1"/>
          <p:nvPr/>
        </p:nvSpPr>
        <p:spPr>
          <a:xfrm>
            <a:off x="9197201" y="2531832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进度四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53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40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任意多边形 113"/>
          <p:cNvSpPr/>
          <p:nvPr/>
        </p:nvSpPr>
        <p:spPr>
          <a:xfrm>
            <a:off x="-32631" y="5795154"/>
            <a:ext cx="12315642" cy="1069032"/>
          </a:xfrm>
          <a:custGeom>
            <a:avLst/>
            <a:gdLst>
              <a:gd name="connsiteX0" fmla="*/ 11306401 w 12192001"/>
              <a:gd name="connsiteY0" fmla="*/ 0 h 1153149"/>
              <a:gd name="connsiteX1" fmla="*/ 12062350 w 12192001"/>
              <a:gd name="connsiteY1" fmla="*/ 313124 h 1153149"/>
              <a:gd name="connsiteX2" fmla="*/ 12192001 w 12192001"/>
              <a:gd name="connsiteY2" fmla="*/ 470263 h 1153149"/>
              <a:gd name="connsiteX3" fmla="*/ 12192001 w 12192001"/>
              <a:gd name="connsiteY3" fmla="*/ 1153149 h 1153149"/>
              <a:gd name="connsiteX4" fmla="*/ 0 w 12192001"/>
              <a:gd name="connsiteY4" fmla="*/ 1153149 h 1153149"/>
              <a:gd name="connsiteX5" fmla="*/ 0 w 12192001"/>
              <a:gd name="connsiteY5" fmla="*/ 507832 h 1153149"/>
              <a:gd name="connsiteX6" fmla="*/ 136387 w 12192001"/>
              <a:gd name="connsiteY6" fmla="*/ 445939 h 1153149"/>
              <a:gd name="connsiteX7" fmla="*/ 481013 w 12192001"/>
              <a:gd name="connsiteY7" fmla="*/ 387768 h 1153149"/>
              <a:gd name="connsiteX8" fmla="*/ 1107066 w 12192001"/>
              <a:gd name="connsiteY8" fmla="*/ 604576 h 1153149"/>
              <a:gd name="connsiteX9" fmla="*/ 1195578 w 12192001"/>
              <a:gd name="connsiteY9" fmla="*/ 694268 h 1153149"/>
              <a:gd name="connsiteX10" fmla="*/ 1281453 w 12192001"/>
              <a:gd name="connsiteY10" fmla="*/ 647656 h 1153149"/>
              <a:gd name="connsiteX11" fmla="*/ 1569584 w 12192001"/>
              <a:gd name="connsiteY11" fmla="*/ 589485 h 1153149"/>
              <a:gd name="connsiteX12" fmla="*/ 1857715 w 12192001"/>
              <a:gd name="connsiteY12" fmla="*/ 647656 h 1153149"/>
              <a:gd name="connsiteX13" fmla="*/ 1950572 w 12192001"/>
              <a:gd name="connsiteY13" fmla="*/ 698057 h 1153149"/>
              <a:gd name="connsiteX14" fmla="*/ 1977087 w 12192001"/>
              <a:gd name="connsiteY14" fmla="*/ 649207 h 1153149"/>
              <a:gd name="connsiteX15" fmla="*/ 2687182 w 12192001"/>
              <a:gd name="connsiteY15" fmla="*/ 271653 h 1153149"/>
              <a:gd name="connsiteX16" fmla="*/ 3292710 w 12192001"/>
              <a:gd name="connsiteY16" fmla="*/ 522471 h 1153149"/>
              <a:gd name="connsiteX17" fmla="*/ 3373277 w 12192001"/>
              <a:gd name="connsiteY17" fmla="*/ 620119 h 1153149"/>
              <a:gd name="connsiteX18" fmla="*/ 3472812 w 12192001"/>
              <a:gd name="connsiteY18" fmla="*/ 559651 h 1153149"/>
              <a:gd name="connsiteX19" fmla="*/ 4214810 w 12192001"/>
              <a:gd name="connsiteY19" fmla="*/ 371770 h 1153149"/>
              <a:gd name="connsiteX20" fmla="*/ 5085152 w 12192001"/>
              <a:gd name="connsiteY20" fmla="*/ 637623 h 1153149"/>
              <a:gd name="connsiteX21" fmla="*/ 5109206 w 12192001"/>
              <a:gd name="connsiteY21" fmla="*/ 655609 h 1153149"/>
              <a:gd name="connsiteX22" fmla="*/ 5129044 w 12192001"/>
              <a:gd name="connsiteY22" fmla="*/ 639239 h 1153149"/>
              <a:gd name="connsiteX23" fmla="*/ 5662612 w 12192001"/>
              <a:gd name="connsiteY23" fmla="*/ 476256 h 1153149"/>
              <a:gd name="connsiteX24" fmla="*/ 6117497 w 12192001"/>
              <a:gd name="connsiteY24" fmla="*/ 591437 h 1153149"/>
              <a:gd name="connsiteX25" fmla="*/ 6169023 w 12192001"/>
              <a:gd name="connsiteY25" fmla="*/ 622740 h 1153149"/>
              <a:gd name="connsiteX26" fmla="*/ 6236599 w 12192001"/>
              <a:gd name="connsiteY26" fmla="*/ 540837 h 1153149"/>
              <a:gd name="connsiteX27" fmla="*/ 6711271 w 12192001"/>
              <a:gd name="connsiteY27" fmla="*/ 344221 h 1153149"/>
              <a:gd name="connsiteX28" fmla="*/ 7086595 w 12192001"/>
              <a:gd name="connsiteY28" fmla="*/ 458867 h 1153149"/>
              <a:gd name="connsiteX29" fmla="*/ 7167140 w 12192001"/>
              <a:gd name="connsiteY29" fmla="*/ 525322 h 1153149"/>
              <a:gd name="connsiteX30" fmla="*/ 7200045 w 12192001"/>
              <a:gd name="connsiteY30" fmla="*/ 500716 h 1153149"/>
              <a:gd name="connsiteX31" fmla="*/ 8162699 w 12192001"/>
              <a:gd name="connsiteY31" fmla="*/ 206666 h 1153149"/>
              <a:gd name="connsiteX32" fmla="*/ 9257900 w 12192001"/>
              <a:gd name="connsiteY32" fmla="*/ 599833 h 1153149"/>
              <a:gd name="connsiteX33" fmla="*/ 9274441 w 12192001"/>
              <a:gd name="connsiteY33" fmla="*/ 614866 h 1153149"/>
              <a:gd name="connsiteX34" fmla="*/ 9299788 w 12192001"/>
              <a:gd name="connsiteY34" fmla="*/ 584145 h 1153149"/>
              <a:gd name="connsiteX35" fmla="*/ 9879016 w 12192001"/>
              <a:gd name="connsiteY35" fmla="*/ 344221 h 1153149"/>
              <a:gd name="connsiteX36" fmla="*/ 10337012 w 12192001"/>
              <a:gd name="connsiteY36" fmla="*/ 484120 h 1153149"/>
              <a:gd name="connsiteX37" fmla="*/ 10389478 w 12192001"/>
              <a:gd name="connsiteY37" fmla="*/ 527408 h 1153149"/>
              <a:gd name="connsiteX38" fmla="*/ 10419909 w 12192001"/>
              <a:gd name="connsiteY38" fmla="*/ 471344 h 1153149"/>
              <a:gd name="connsiteX39" fmla="*/ 11306401 w 12192001"/>
              <a:gd name="connsiteY39" fmla="*/ 0 h 115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192001" h="1153149">
                <a:moveTo>
                  <a:pt x="11306401" y="0"/>
                </a:moveTo>
                <a:cubicBezTo>
                  <a:pt x="11601617" y="0"/>
                  <a:pt x="11868886" y="119660"/>
                  <a:pt x="12062350" y="313124"/>
                </a:cubicBezTo>
                <a:lnTo>
                  <a:pt x="12192001" y="470263"/>
                </a:lnTo>
                <a:lnTo>
                  <a:pt x="12192001" y="1153149"/>
                </a:lnTo>
                <a:lnTo>
                  <a:pt x="0" y="1153149"/>
                </a:lnTo>
                <a:lnTo>
                  <a:pt x="0" y="507832"/>
                </a:lnTo>
                <a:lnTo>
                  <a:pt x="136387" y="445939"/>
                </a:lnTo>
                <a:cubicBezTo>
                  <a:pt x="242311" y="408482"/>
                  <a:pt x="358769" y="387768"/>
                  <a:pt x="481013" y="387768"/>
                </a:cubicBezTo>
                <a:cubicBezTo>
                  <a:pt x="725502" y="387768"/>
                  <a:pt x="946845" y="470621"/>
                  <a:pt x="1107066" y="604576"/>
                </a:cubicBezTo>
                <a:lnTo>
                  <a:pt x="1195578" y="694268"/>
                </a:lnTo>
                <a:lnTo>
                  <a:pt x="1281453" y="647656"/>
                </a:lnTo>
                <a:cubicBezTo>
                  <a:pt x="1370013" y="610199"/>
                  <a:pt x="1467380" y="589485"/>
                  <a:pt x="1569584" y="589485"/>
                </a:cubicBezTo>
                <a:cubicBezTo>
                  <a:pt x="1671789" y="589485"/>
                  <a:pt x="1769155" y="610199"/>
                  <a:pt x="1857715" y="647656"/>
                </a:cubicBezTo>
                <a:lnTo>
                  <a:pt x="1950572" y="698057"/>
                </a:lnTo>
                <a:lnTo>
                  <a:pt x="1977087" y="649207"/>
                </a:lnTo>
                <a:cubicBezTo>
                  <a:pt x="2130979" y="421418"/>
                  <a:pt x="2391591" y="271653"/>
                  <a:pt x="2687182" y="271653"/>
                </a:cubicBezTo>
                <a:cubicBezTo>
                  <a:pt x="2923655" y="271653"/>
                  <a:pt x="3137741" y="367503"/>
                  <a:pt x="3292710" y="522471"/>
                </a:cubicBezTo>
                <a:lnTo>
                  <a:pt x="3373277" y="620119"/>
                </a:lnTo>
                <a:lnTo>
                  <a:pt x="3472812" y="559651"/>
                </a:lnTo>
                <a:cubicBezTo>
                  <a:pt x="3693380" y="439831"/>
                  <a:pt x="3946145" y="371770"/>
                  <a:pt x="4214810" y="371770"/>
                </a:cubicBezTo>
                <a:cubicBezTo>
                  <a:pt x="4537203" y="371770"/>
                  <a:pt x="4836707" y="469777"/>
                  <a:pt x="5085152" y="637623"/>
                </a:cubicBezTo>
                <a:lnTo>
                  <a:pt x="5109206" y="655609"/>
                </a:lnTo>
                <a:lnTo>
                  <a:pt x="5129044" y="639239"/>
                </a:lnTo>
                <a:cubicBezTo>
                  <a:pt x="5281358" y="536340"/>
                  <a:pt x="5464967" y="476256"/>
                  <a:pt x="5662612" y="476256"/>
                </a:cubicBezTo>
                <a:cubicBezTo>
                  <a:pt x="5827319" y="476256"/>
                  <a:pt x="5982279" y="517981"/>
                  <a:pt x="6117497" y="591437"/>
                </a:cubicBezTo>
                <a:lnTo>
                  <a:pt x="6169023" y="622740"/>
                </a:lnTo>
                <a:lnTo>
                  <a:pt x="6236599" y="540837"/>
                </a:lnTo>
                <a:cubicBezTo>
                  <a:pt x="6358078" y="419358"/>
                  <a:pt x="6525901" y="344221"/>
                  <a:pt x="6711271" y="344221"/>
                </a:cubicBezTo>
                <a:cubicBezTo>
                  <a:pt x="6850300" y="344221"/>
                  <a:pt x="6979457" y="386486"/>
                  <a:pt x="7086595" y="458867"/>
                </a:cubicBezTo>
                <a:lnTo>
                  <a:pt x="7167140" y="525322"/>
                </a:lnTo>
                <a:lnTo>
                  <a:pt x="7200045" y="500716"/>
                </a:lnTo>
                <a:cubicBezTo>
                  <a:pt x="7474840" y="315068"/>
                  <a:pt x="7806110" y="206666"/>
                  <a:pt x="8162699" y="206666"/>
                </a:cubicBezTo>
                <a:cubicBezTo>
                  <a:pt x="8578719" y="206666"/>
                  <a:pt x="8960278" y="354214"/>
                  <a:pt x="9257900" y="599833"/>
                </a:cubicBezTo>
                <a:lnTo>
                  <a:pt x="9274441" y="614866"/>
                </a:lnTo>
                <a:lnTo>
                  <a:pt x="9299788" y="584145"/>
                </a:lnTo>
                <a:cubicBezTo>
                  <a:pt x="9448025" y="435908"/>
                  <a:pt x="9652813" y="344221"/>
                  <a:pt x="9879016" y="344221"/>
                </a:cubicBezTo>
                <a:cubicBezTo>
                  <a:pt x="10048668" y="344221"/>
                  <a:pt x="10206274" y="395795"/>
                  <a:pt x="10337012" y="484120"/>
                </a:cubicBezTo>
                <a:lnTo>
                  <a:pt x="10389478" y="527408"/>
                </a:lnTo>
                <a:lnTo>
                  <a:pt x="10419909" y="471344"/>
                </a:lnTo>
                <a:cubicBezTo>
                  <a:pt x="10612029" y="186969"/>
                  <a:pt x="10937380" y="0"/>
                  <a:pt x="1130640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0" y="3109734"/>
            <a:ext cx="4635500" cy="374826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57" t="45178" r="24530" b="22429"/>
          <a:stretch/>
        </p:blipFill>
        <p:spPr>
          <a:xfrm>
            <a:off x="1" y="1"/>
            <a:ext cx="1919536" cy="2132856"/>
          </a:xfrm>
          <a:prstGeom prst="rect">
            <a:avLst/>
          </a:prstGeom>
        </p:spPr>
      </p:pic>
      <p:sp>
        <p:nvSpPr>
          <p:cNvPr id="121" name="椭圆 120"/>
          <p:cNvSpPr/>
          <p:nvPr/>
        </p:nvSpPr>
        <p:spPr>
          <a:xfrm>
            <a:off x="3683000" y="1117600"/>
            <a:ext cx="127000" cy="1270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椭圆 122"/>
          <p:cNvSpPr/>
          <p:nvPr/>
        </p:nvSpPr>
        <p:spPr>
          <a:xfrm flipV="1">
            <a:off x="5664200" y="1397000"/>
            <a:ext cx="114300" cy="1143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" name="椭圆 123"/>
          <p:cNvSpPr/>
          <p:nvPr/>
        </p:nvSpPr>
        <p:spPr>
          <a:xfrm flipV="1">
            <a:off x="3124200" y="647700"/>
            <a:ext cx="215900" cy="2159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椭圆 124"/>
          <p:cNvSpPr/>
          <p:nvPr/>
        </p:nvSpPr>
        <p:spPr>
          <a:xfrm flipV="1">
            <a:off x="2794000" y="1371600"/>
            <a:ext cx="127000" cy="1270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椭圆 125"/>
          <p:cNvSpPr/>
          <p:nvPr/>
        </p:nvSpPr>
        <p:spPr>
          <a:xfrm flipV="1">
            <a:off x="4762500" y="660400"/>
            <a:ext cx="203200" cy="2032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536700" y="4749800"/>
            <a:ext cx="101600" cy="1016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" name="椭圆 127"/>
          <p:cNvSpPr/>
          <p:nvPr/>
        </p:nvSpPr>
        <p:spPr>
          <a:xfrm flipV="1">
            <a:off x="11163300" y="1879600"/>
            <a:ext cx="63500" cy="635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69900" y="2282825"/>
            <a:ext cx="9271000" cy="2047875"/>
            <a:chOff x="609600" y="2028825"/>
            <a:chExt cx="9271000" cy="2047875"/>
          </a:xfrm>
        </p:grpSpPr>
        <p:sp>
          <p:nvSpPr>
            <p:cNvPr id="11" name="圆角矩形 10"/>
            <p:cNvSpPr/>
            <p:nvPr/>
          </p:nvSpPr>
          <p:spPr>
            <a:xfrm>
              <a:off x="1368425" y="2028825"/>
              <a:ext cx="6591300" cy="1866900"/>
            </a:xfrm>
            <a:prstGeom prst="roundRect">
              <a:avLst>
                <a:gd name="adj" fmla="val 15334"/>
              </a:avLst>
            </a:prstGeom>
            <a:solidFill>
              <a:srgbClr val="2A8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06549" y="2366010"/>
              <a:ext cx="612457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造字工房力黑（非商用）常规体" pitchFamily="50" charset="-122"/>
                  <a:ea typeface="造字工房力黑（非商用）常规体" pitchFamily="50" charset="-122"/>
                  <a:cs typeface="+mn-cs"/>
                </a:rPr>
                <a:t>小偷的年终总结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635375" y="3562350"/>
              <a:ext cx="2447925" cy="514350"/>
            </a:xfrm>
            <a:prstGeom prst="roundRect">
              <a:avLst>
                <a:gd name="adj" fmla="val 15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63975" y="3585210"/>
              <a:ext cx="2276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A8EC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厦门市公安局</a:t>
              </a:r>
            </a:p>
          </p:txBody>
        </p:sp>
        <p:sp>
          <p:nvSpPr>
            <p:cNvPr id="122" name="椭圆 121"/>
            <p:cNvSpPr/>
            <p:nvPr/>
          </p:nvSpPr>
          <p:spPr>
            <a:xfrm>
              <a:off x="609600" y="2654300"/>
              <a:ext cx="203200" cy="203200"/>
            </a:xfrm>
            <a:prstGeom prst="ellipse">
              <a:avLst/>
            </a:prstGeom>
            <a:solidFill>
              <a:srgbClr val="F8E0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V="1">
              <a:off x="9817100" y="2209800"/>
              <a:ext cx="63500" cy="63500"/>
            </a:xfrm>
            <a:prstGeom prst="ellipse">
              <a:avLst/>
            </a:prstGeom>
            <a:solidFill>
              <a:srgbClr val="F8E0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0" name="椭圆 129"/>
          <p:cNvSpPr/>
          <p:nvPr/>
        </p:nvSpPr>
        <p:spPr>
          <a:xfrm flipV="1">
            <a:off x="6235700" y="927100"/>
            <a:ext cx="63500" cy="635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椭圆 130"/>
          <p:cNvSpPr/>
          <p:nvPr/>
        </p:nvSpPr>
        <p:spPr>
          <a:xfrm flipV="1">
            <a:off x="10985500" y="1016000"/>
            <a:ext cx="215900" cy="215900"/>
          </a:xfrm>
          <a:prstGeom prst="ellipse">
            <a:avLst/>
          </a:prstGeom>
          <a:solidFill>
            <a:srgbClr val="F8E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61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5出自【趣你的PPT】(微信:qunideppt)：最优质的PPT资源库"/>
          <p:cNvGrpSpPr/>
          <p:nvPr/>
        </p:nvGrpSpPr>
        <p:grpSpPr>
          <a:xfrm>
            <a:off x="6727417" y="327853"/>
            <a:ext cx="1913982" cy="2088511"/>
            <a:chOff x="8394293" y="1556577"/>
            <a:chExt cx="1913982" cy="2088511"/>
          </a:xfrm>
        </p:grpSpPr>
        <p:sp>
          <p:nvSpPr>
            <p:cNvPr id="5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753176" y="2831285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753176" y="2831285"/>
              <a:ext cx="374562" cy="311679"/>
            </a:xfrm>
            <a:custGeom>
              <a:avLst/>
              <a:gdLst>
                <a:gd name="T0" fmla="*/ 119 w 137"/>
                <a:gd name="T1" fmla="*/ 114 h 114"/>
                <a:gd name="T2" fmla="*/ 0 w 137"/>
                <a:gd name="T3" fmla="*/ 26 h 114"/>
                <a:gd name="T4" fmla="*/ 19 w 137"/>
                <a:gd name="T5" fmla="*/ 0 h 114"/>
                <a:gd name="T6" fmla="*/ 137 w 137"/>
                <a:gd name="T7" fmla="*/ 85 h 114"/>
                <a:gd name="T8" fmla="*/ 119 w 13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119" y="114"/>
                  </a:moveTo>
                  <a:lnTo>
                    <a:pt x="0" y="26"/>
                  </a:lnTo>
                  <a:lnTo>
                    <a:pt x="19" y="0"/>
                  </a:lnTo>
                  <a:lnTo>
                    <a:pt x="137" y="85"/>
                  </a:lnTo>
                  <a:lnTo>
                    <a:pt x="119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394293" y="2219105"/>
              <a:ext cx="612422" cy="661635"/>
            </a:xfrm>
            <a:custGeom>
              <a:avLst/>
              <a:gdLst>
                <a:gd name="T0" fmla="*/ 95 w 95"/>
                <a:gd name="T1" fmla="*/ 26 h 102"/>
                <a:gd name="T2" fmla="*/ 82 w 95"/>
                <a:gd name="T3" fmla="*/ 0 h 102"/>
                <a:gd name="T4" fmla="*/ 0 w 95"/>
                <a:gd name="T5" fmla="*/ 102 h 102"/>
                <a:gd name="T6" fmla="*/ 82 w 95"/>
                <a:gd name="T7" fmla="*/ 67 h 102"/>
                <a:gd name="T8" fmla="*/ 95 w 95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2">
                  <a:moveTo>
                    <a:pt x="95" y="26"/>
                  </a:moveTo>
                  <a:cubicBezTo>
                    <a:pt x="95" y="26"/>
                    <a:pt x="79" y="15"/>
                    <a:pt x="82" y="0"/>
                  </a:cubicBezTo>
                  <a:cubicBezTo>
                    <a:pt x="82" y="0"/>
                    <a:pt x="16" y="28"/>
                    <a:pt x="0" y="102"/>
                  </a:cubicBezTo>
                  <a:cubicBezTo>
                    <a:pt x="0" y="102"/>
                    <a:pt x="46" y="60"/>
                    <a:pt x="82" y="67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00B0F0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43906" y="2906901"/>
              <a:ext cx="464785" cy="738187"/>
            </a:xfrm>
            <a:custGeom>
              <a:avLst/>
              <a:gdLst>
                <a:gd name="T0" fmla="*/ 44 w 72"/>
                <a:gd name="T1" fmla="*/ 0 h 114"/>
                <a:gd name="T2" fmla="*/ 72 w 72"/>
                <a:gd name="T3" fmla="*/ 4 h 114"/>
                <a:gd name="T4" fmla="*/ 0 w 72"/>
                <a:gd name="T5" fmla="*/ 114 h 114"/>
                <a:gd name="T6" fmla="*/ 8 w 72"/>
                <a:gd name="T7" fmla="*/ 25 h 114"/>
                <a:gd name="T8" fmla="*/ 44 w 72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4">
                  <a:moveTo>
                    <a:pt x="44" y="0"/>
                  </a:moveTo>
                  <a:cubicBezTo>
                    <a:pt x="44" y="0"/>
                    <a:pt x="58" y="12"/>
                    <a:pt x="72" y="4"/>
                  </a:cubicBezTo>
                  <a:cubicBezTo>
                    <a:pt x="72" y="4"/>
                    <a:pt x="66" y="76"/>
                    <a:pt x="0" y="114"/>
                  </a:cubicBezTo>
                  <a:cubicBezTo>
                    <a:pt x="0" y="114"/>
                    <a:pt x="26" y="57"/>
                    <a:pt x="8" y="25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925021" y="1556577"/>
              <a:ext cx="1254919" cy="1604874"/>
            </a:xfrm>
            <a:custGeom>
              <a:avLst/>
              <a:gdLst>
                <a:gd name="T0" fmla="*/ 50 w 194"/>
                <a:gd name="T1" fmla="*/ 248 h 248"/>
                <a:gd name="T2" fmla="*/ 140 w 194"/>
                <a:gd name="T3" fmla="*/ 167 h 248"/>
                <a:gd name="T4" fmla="*/ 193 w 194"/>
                <a:gd name="T5" fmla="*/ 0 h 248"/>
                <a:gd name="T6" fmla="*/ 50 w 194"/>
                <a:gd name="T7" fmla="*/ 101 h 248"/>
                <a:gd name="T8" fmla="*/ 0 w 194"/>
                <a:gd name="T9" fmla="*/ 212 h 248"/>
                <a:gd name="T10" fmla="*/ 50 w 194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8">
                  <a:moveTo>
                    <a:pt x="50" y="248"/>
                  </a:moveTo>
                  <a:cubicBezTo>
                    <a:pt x="80" y="233"/>
                    <a:pt x="106" y="213"/>
                    <a:pt x="140" y="167"/>
                  </a:cubicBezTo>
                  <a:cubicBezTo>
                    <a:pt x="194" y="92"/>
                    <a:pt x="193" y="0"/>
                    <a:pt x="193" y="0"/>
                  </a:cubicBezTo>
                  <a:cubicBezTo>
                    <a:pt x="193" y="0"/>
                    <a:pt x="105" y="27"/>
                    <a:pt x="50" y="101"/>
                  </a:cubicBezTo>
                  <a:cubicBezTo>
                    <a:pt x="17" y="148"/>
                    <a:pt x="6" y="179"/>
                    <a:pt x="0" y="212"/>
                  </a:cubicBezTo>
                  <a:cubicBezTo>
                    <a:pt x="50" y="248"/>
                    <a:pt x="50" y="248"/>
                    <a:pt x="50" y="24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819369" y="2749687"/>
              <a:ext cx="415572" cy="328083"/>
            </a:xfrm>
            <a:custGeom>
              <a:avLst/>
              <a:gdLst>
                <a:gd name="T0" fmla="*/ 3 w 64"/>
                <a:gd name="T1" fmla="*/ 0 h 51"/>
                <a:gd name="T2" fmla="*/ 0 w 64"/>
                <a:gd name="T3" fmla="*/ 15 h 51"/>
                <a:gd name="T4" fmla="*/ 50 w 64"/>
                <a:gd name="T5" fmla="*/ 51 h 51"/>
                <a:gd name="T6" fmla="*/ 64 w 64"/>
                <a:gd name="T7" fmla="*/ 44 h 51"/>
                <a:gd name="T8" fmla="*/ 3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3" y="0"/>
                  </a:moveTo>
                  <a:cubicBezTo>
                    <a:pt x="2" y="5"/>
                    <a:pt x="1" y="10"/>
                    <a:pt x="0" y="1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5" y="49"/>
                    <a:pt x="59" y="46"/>
                    <a:pt x="64" y="4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811242" y="1635054"/>
              <a:ext cx="459317" cy="503061"/>
            </a:xfrm>
            <a:custGeom>
              <a:avLst/>
              <a:gdLst>
                <a:gd name="T0" fmla="*/ 59 w 71"/>
                <a:gd name="T1" fmla="*/ 78 h 78"/>
                <a:gd name="T2" fmla="*/ 70 w 71"/>
                <a:gd name="T3" fmla="*/ 0 h 78"/>
                <a:gd name="T4" fmla="*/ 0 w 71"/>
                <a:gd name="T5" fmla="*/ 34 h 78"/>
                <a:gd name="T6" fmla="*/ 59 w 7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8">
                  <a:moveTo>
                    <a:pt x="59" y="78"/>
                  </a:moveTo>
                  <a:cubicBezTo>
                    <a:pt x="71" y="34"/>
                    <a:pt x="70" y="0"/>
                    <a:pt x="70" y="0"/>
                  </a:cubicBezTo>
                  <a:cubicBezTo>
                    <a:pt x="70" y="0"/>
                    <a:pt x="37" y="10"/>
                    <a:pt x="0" y="34"/>
                  </a:cubicBezTo>
                  <a:cubicBezTo>
                    <a:pt x="59" y="78"/>
                    <a:pt x="59" y="78"/>
                    <a:pt x="59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767903" y="2561081"/>
              <a:ext cx="519465" cy="699911"/>
            </a:xfrm>
            <a:custGeom>
              <a:avLst/>
              <a:gdLst>
                <a:gd name="T0" fmla="*/ 33 w 80"/>
                <a:gd name="T1" fmla="*/ 52 h 108"/>
                <a:gd name="T2" fmla="*/ 0 w 80"/>
                <a:gd name="T3" fmla="*/ 108 h 108"/>
                <a:gd name="T4" fmla="*/ 43 w 80"/>
                <a:gd name="T5" fmla="*/ 59 h 108"/>
                <a:gd name="T6" fmla="*/ 77 w 80"/>
                <a:gd name="T7" fmla="*/ 2 h 108"/>
                <a:gd name="T8" fmla="*/ 33 w 80"/>
                <a:gd name="T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33" y="52"/>
                  </a:moveTo>
                  <a:cubicBezTo>
                    <a:pt x="12" y="81"/>
                    <a:pt x="0" y="108"/>
                    <a:pt x="0" y="108"/>
                  </a:cubicBezTo>
                  <a:cubicBezTo>
                    <a:pt x="0" y="108"/>
                    <a:pt x="22" y="88"/>
                    <a:pt x="43" y="59"/>
                  </a:cubicBezTo>
                  <a:cubicBezTo>
                    <a:pt x="65" y="30"/>
                    <a:pt x="80" y="4"/>
                    <a:pt x="77" y="2"/>
                  </a:cubicBezTo>
                  <a:cubicBezTo>
                    <a:pt x="74" y="0"/>
                    <a:pt x="55" y="22"/>
                    <a:pt x="33" y="52"/>
                  </a:cubicBezTo>
                </a:path>
              </a:pathLst>
            </a:custGeom>
            <a:solidFill>
              <a:srgbClr val="92D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525371" y="2048862"/>
              <a:ext cx="388232" cy="382764"/>
            </a:xfrm>
            <a:custGeom>
              <a:avLst/>
              <a:gdLst>
                <a:gd name="T0" fmla="*/ 51 w 60"/>
                <a:gd name="T1" fmla="*/ 45 h 59"/>
                <a:gd name="T2" fmla="*/ 15 w 60"/>
                <a:gd name="T3" fmla="*/ 51 h 59"/>
                <a:gd name="T4" fmla="*/ 9 w 60"/>
                <a:gd name="T5" fmla="*/ 14 h 59"/>
                <a:gd name="T6" fmla="*/ 45 w 60"/>
                <a:gd name="T7" fmla="*/ 8 h 59"/>
                <a:gd name="T8" fmla="*/ 51 w 6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1" y="45"/>
                  </a:moveTo>
                  <a:cubicBezTo>
                    <a:pt x="43" y="57"/>
                    <a:pt x="26" y="59"/>
                    <a:pt x="15" y="51"/>
                  </a:cubicBezTo>
                  <a:cubicBezTo>
                    <a:pt x="3" y="42"/>
                    <a:pt x="0" y="26"/>
                    <a:pt x="9" y="14"/>
                  </a:cubicBezTo>
                  <a:cubicBezTo>
                    <a:pt x="17" y="2"/>
                    <a:pt x="34" y="0"/>
                    <a:pt x="45" y="8"/>
                  </a:cubicBezTo>
                  <a:cubicBezTo>
                    <a:pt x="57" y="17"/>
                    <a:pt x="60" y="33"/>
                    <a:pt x="51" y="4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577318" y="2100808"/>
              <a:ext cx="284339" cy="278871"/>
            </a:xfrm>
            <a:custGeom>
              <a:avLst/>
              <a:gdLst>
                <a:gd name="T0" fmla="*/ 38 w 44"/>
                <a:gd name="T1" fmla="*/ 33 h 43"/>
                <a:gd name="T2" fmla="*/ 11 w 44"/>
                <a:gd name="T3" fmla="*/ 37 h 43"/>
                <a:gd name="T4" fmla="*/ 6 w 44"/>
                <a:gd name="T5" fmla="*/ 10 h 43"/>
                <a:gd name="T6" fmla="*/ 33 w 44"/>
                <a:gd name="T7" fmla="*/ 6 h 43"/>
                <a:gd name="T8" fmla="*/ 38 w 44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8" y="33"/>
                  </a:moveTo>
                  <a:cubicBezTo>
                    <a:pt x="31" y="41"/>
                    <a:pt x="19" y="43"/>
                    <a:pt x="11" y="37"/>
                  </a:cubicBezTo>
                  <a:cubicBezTo>
                    <a:pt x="2" y="31"/>
                    <a:pt x="0" y="19"/>
                    <a:pt x="6" y="10"/>
                  </a:cubicBezTo>
                  <a:cubicBezTo>
                    <a:pt x="13" y="2"/>
                    <a:pt x="25" y="0"/>
                    <a:pt x="33" y="6"/>
                  </a:cubicBezTo>
                  <a:cubicBezTo>
                    <a:pt x="42" y="12"/>
                    <a:pt x="44" y="24"/>
                    <a:pt x="38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022671" y="3016456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022671" y="3016456"/>
              <a:ext cx="95691" cy="71085"/>
            </a:xfrm>
            <a:custGeom>
              <a:avLst/>
              <a:gdLst>
                <a:gd name="T0" fmla="*/ 0 w 35"/>
                <a:gd name="T1" fmla="*/ 0 h 26"/>
                <a:gd name="T2" fmla="*/ 0 w 35"/>
                <a:gd name="T3" fmla="*/ 0 h 26"/>
                <a:gd name="T4" fmla="*/ 35 w 35"/>
                <a:gd name="T5" fmla="*/ 26 h 26"/>
                <a:gd name="T6" fmla="*/ 33 w 35"/>
                <a:gd name="T7" fmla="*/ 26 h 26"/>
                <a:gd name="T8" fmla="*/ 0 w 3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0" y="0"/>
                  </a:moveTo>
                  <a:lnTo>
                    <a:pt x="0" y="0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933290" y="2989403"/>
              <a:ext cx="180446" cy="169510"/>
            </a:xfrm>
            <a:custGeom>
              <a:avLst/>
              <a:gdLst>
                <a:gd name="T0" fmla="*/ 8 w 28"/>
                <a:gd name="T1" fmla="*/ 0 h 26"/>
                <a:gd name="T2" fmla="*/ 3 w 28"/>
                <a:gd name="T3" fmla="*/ 7 h 26"/>
                <a:gd name="T4" fmla="*/ 0 w 28"/>
                <a:gd name="T5" fmla="*/ 11 h 26"/>
                <a:gd name="T6" fmla="*/ 20 w 28"/>
                <a:gd name="T7" fmla="*/ 26 h 26"/>
                <a:gd name="T8" fmla="*/ 28 w 28"/>
                <a:gd name="T9" fmla="*/ 14 h 26"/>
                <a:gd name="T10" fmla="*/ 13 w 28"/>
                <a:gd name="T11" fmla="*/ 3 h 26"/>
                <a:gd name="T12" fmla="*/ 8 w 2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8" y="0"/>
                  </a:moveTo>
                  <a:cubicBezTo>
                    <a:pt x="6" y="2"/>
                    <a:pt x="5" y="5"/>
                    <a:pt x="3" y="7"/>
                  </a:cubicBezTo>
                  <a:cubicBezTo>
                    <a:pt x="2" y="8"/>
                    <a:pt x="1" y="9"/>
                    <a:pt x="0" y="1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991841" y="2994104"/>
              <a:ext cx="123031" cy="90223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8964089" y="2980751"/>
              <a:ext cx="32808" cy="46478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  <a:gd name="T8" fmla="*/ 5 w 5"/>
                <a:gd name="T9" fmla="*/ 0 h 7"/>
                <a:gd name="T10" fmla="*/ 5 w 5"/>
                <a:gd name="T11" fmla="*/ 0 h 7"/>
                <a:gd name="T12" fmla="*/ 5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5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3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301" y="1678562"/>
              <a:ext cx="2734" cy="5468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301" y="1678562"/>
              <a:ext cx="2734" cy="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4580" y="1683966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10304842" y="16837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出自【趣你的PPT】(微信:qunideppt)：最优质的PPT资源库"/>
            <p:cNvSpPr>
              <a:spLocks noChangeArrowheads="1"/>
            </p:cNvSpPr>
            <p:nvPr/>
          </p:nvSpPr>
          <p:spPr bwMode="auto">
            <a:xfrm rot="607256">
              <a:off x="10305541" y="1678583"/>
              <a:ext cx="2734" cy="2734"/>
            </a:xfrm>
            <a:prstGeom prst="rect">
              <a:avLst/>
            </a:prstGeom>
            <a:solidFill>
              <a:srgbClr val="F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9867256" y="1683274"/>
              <a:ext cx="341753" cy="1044398"/>
            </a:xfrm>
            <a:custGeom>
              <a:avLst/>
              <a:gdLst>
                <a:gd name="T0" fmla="*/ 0 w 53"/>
                <a:gd name="T1" fmla="*/ 161 h 161"/>
                <a:gd name="T2" fmla="*/ 0 w 53"/>
                <a:gd name="T3" fmla="*/ 161 h 161"/>
                <a:gd name="T4" fmla="*/ 0 w 53"/>
                <a:gd name="T5" fmla="*/ 161 h 161"/>
                <a:gd name="T6" fmla="*/ 0 w 53"/>
                <a:gd name="T7" fmla="*/ 160 h 161"/>
                <a:gd name="T8" fmla="*/ 0 w 53"/>
                <a:gd name="T9" fmla="*/ 160 h 161"/>
                <a:gd name="T10" fmla="*/ 0 w 53"/>
                <a:gd name="T11" fmla="*/ 160 h 161"/>
                <a:gd name="T12" fmla="*/ 0 w 53"/>
                <a:gd name="T13" fmla="*/ 160 h 161"/>
                <a:gd name="T14" fmla="*/ 0 w 53"/>
                <a:gd name="T15" fmla="*/ 160 h 161"/>
                <a:gd name="T16" fmla="*/ 0 w 53"/>
                <a:gd name="T17" fmla="*/ 160 h 161"/>
                <a:gd name="T18" fmla="*/ 0 w 53"/>
                <a:gd name="T19" fmla="*/ 160 h 161"/>
                <a:gd name="T20" fmla="*/ 0 w 53"/>
                <a:gd name="T21" fmla="*/ 160 h 161"/>
                <a:gd name="T22" fmla="*/ 0 w 53"/>
                <a:gd name="T23" fmla="*/ 160 h 161"/>
                <a:gd name="T24" fmla="*/ 0 w 53"/>
                <a:gd name="T25" fmla="*/ 160 h 161"/>
                <a:gd name="T26" fmla="*/ 0 w 53"/>
                <a:gd name="T27" fmla="*/ 160 h 161"/>
                <a:gd name="T28" fmla="*/ 0 w 53"/>
                <a:gd name="T29" fmla="*/ 160 h 161"/>
                <a:gd name="T30" fmla="*/ 1 w 53"/>
                <a:gd name="T31" fmla="*/ 159 h 161"/>
                <a:gd name="T32" fmla="*/ 1 w 53"/>
                <a:gd name="T33" fmla="*/ 159 h 161"/>
                <a:gd name="T34" fmla="*/ 1 w 53"/>
                <a:gd name="T35" fmla="*/ 159 h 161"/>
                <a:gd name="T36" fmla="*/ 7 w 53"/>
                <a:gd name="T37" fmla="*/ 150 h 161"/>
                <a:gd name="T38" fmla="*/ 7 w 53"/>
                <a:gd name="T39" fmla="*/ 150 h 161"/>
                <a:gd name="T40" fmla="*/ 7 w 53"/>
                <a:gd name="T41" fmla="*/ 150 h 161"/>
                <a:gd name="T42" fmla="*/ 7 w 53"/>
                <a:gd name="T43" fmla="*/ 149 h 161"/>
                <a:gd name="T44" fmla="*/ 7 w 53"/>
                <a:gd name="T45" fmla="*/ 149 h 161"/>
                <a:gd name="T46" fmla="*/ 7 w 53"/>
                <a:gd name="T47" fmla="*/ 149 h 161"/>
                <a:gd name="T48" fmla="*/ 8 w 53"/>
                <a:gd name="T49" fmla="*/ 149 h 161"/>
                <a:gd name="T50" fmla="*/ 8 w 53"/>
                <a:gd name="T51" fmla="*/ 149 h 161"/>
                <a:gd name="T52" fmla="*/ 8 w 53"/>
                <a:gd name="T53" fmla="*/ 149 h 161"/>
                <a:gd name="T54" fmla="*/ 8 w 53"/>
                <a:gd name="T55" fmla="*/ 149 h 161"/>
                <a:gd name="T56" fmla="*/ 8 w 53"/>
                <a:gd name="T57" fmla="*/ 149 h 161"/>
                <a:gd name="T58" fmla="*/ 8 w 53"/>
                <a:gd name="T59" fmla="*/ 149 h 161"/>
                <a:gd name="T60" fmla="*/ 8 w 53"/>
                <a:gd name="T61" fmla="*/ 149 h 161"/>
                <a:gd name="T62" fmla="*/ 8 w 53"/>
                <a:gd name="T63" fmla="*/ 149 h 161"/>
                <a:gd name="T64" fmla="*/ 8 w 53"/>
                <a:gd name="T65" fmla="*/ 149 h 161"/>
                <a:gd name="T66" fmla="*/ 8 w 53"/>
                <a:gd name="T67" fmla="*/ 148 h 161"/>
                <a:gd name="T68" fmla="*/ 8 w 53"/>
                <a:gd name="T69" fmla="*/ 148 h 161"/>
                <a:gd name="T70" fmla="*/ 8 w 53"/>
                <a:gd name="T71" fmla="*/ 148 h 161"/>
                <a:gd name="T72" fmla="*/ 53 w 53"/>
                <a:gd name="T73" fmla="*/ 0 h 161"/>
                <a:gd name="T74" fmla="*/ 8 w 53"/>
                <a:gd name="T75" fmla="*/ 148 h 161"/>
                <a:gd name="T76" fmla="*/ 53 w 53"/>
                <a:gd name="T7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61">
                  <a:moveTo>
                    <a:pt x="0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0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moveTo>
                    <a:pt x="1" y="159"/>
                  </a:moveTo>
                  <a:cubicBezTo>
                    <a:pt x="1" y="159"/>
                    <a:pt x="1" y="159"/>
                    <a:pt x="1" y="159"/>
                  </a:cubicBezTo>
                  <a:cubicBezTo>
                    <a:pt x="1" y="159"/>
                    <a:pt x="1" y="159"/>
                    <a:pt x="1" y="159"/>
                  </a:cubicBezTo>
                  <a:moveTo>
                    <a:pt x="7" y="150"/>
                  </a:move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moveTo>
                    <a:pt x="7" y="149"/>
                  </a:move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9"/>
                  </a:moveTo>
                  <a:cubicBezTo>
                    <a:pt x="8" y="149"/>
                    <a:pt x="8" y="149"/>
                    <a:pt x="8" y="149"/>
                  </a:cubicBezTo>
                  <a:cubicBezTo>
                    <a:pt x="8" y="149"/>
                    <a:pt x="8" y="149"/>
                    <a:pt x="8" y="149"/>
                  </a:cubicBezTo>
                  <a:moveTo>
                    <a:pt x="8" y="148"/>
                  </a:move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3" y="0"/>
                  </a:moveTo>
                  <a:cubicBezTo>
                    <a:pt x="52" y="21"/>
                    <a:pt x="46" y="89"/>
                    <a:pt x="8" y="148"/>
                  </a:cubicBezTo>
                  <a:cubicBezTo>
                    <a:pt x="46" y="89"/>
                    <a:pt x="52" y="21"/>
                    <a:pt x="53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76800" y="1597527"/>
              <a:ext cx="997920" cy="1541991"/>
            </a:xfrm>
            <a:custGeom>
              <a:avLst/>
              <a:gdLst>
                <a:gd name="T0" fmla="*/ 154 w 154"/>
                <a:gd name="T1" fmla="*/ 9 h 238"/>
                <a:gd name="T2" fmla="*/ 154 w 154"/>
                <a:gd name="T3" fmla="*/ 9 h 238"/>
                <a:gd name="T4" fmla="*/ 152 w 154"/>
                <a:gd name="T5" fmla="*/ 27 h 238"/>
                <a:gd name="T6" fmla="*/ 152 w 154"/>
                <a:gd name="T7" fmla="*/ 27 h 238"/>
                <a:gd name="T8" fmla="*/ 152 w 154"/>
                <a:gd name="T9" fmla="*/ 27 h 238"/>
                <a:gd name="T10" fmla="*/ 152 w 154"/>
                <a:gd name="T11" fmla="*/ 28 h 238"/>
                <a:gd name="T12" fmla="*/ 143 w 154"/>
                <a:gd name="T13" fmla="*/ 74 h 238"/>
                <a:gd name="T14" fmla="*/ 143 w 154"/>
                <a:gd name="T15" fmla="*/ 74 h 238"/>
                <a:gd name="T16" fmla="*/ 143 w 154"/>
                <a:gd name="T17" fmla="*/ 74 h 238"/>
                <a:gd name="T18" fmla="*/ 143 w 154"/>
                <a:gd name="T19" fmla="*/ 75 h 238"/>
                <a:gd name="T20" fmla="*/ 95 w 154"/>
                <a:gd name="T21" fmla="*/ 77 h 238"/>
                <a:gd name="T22" fmla="*/ 106 w 154"/>
                <a:gd name="T23" fmla="*/ 98 h 238"/>
                <a:gd name="T24" fmla="*/ 101 w 154"/>
                <a:gd name="T25" fmla="*/ 114 h 238"/>
                <a:gd name="T26" fmla="*/ 101 w 154"/>
                <a:gd name="T27" fmla="*/ 114 h 238"/>
                <a:gd name="T28" fmla="*/ 80 w 154"/>
                <a:gd name="T29" fmla="*/ 125 h 238"/>
                <a:gd name="T30" fmla="*/ 80 w 154"/>
                <a:gd name="T31" fmla="*/ 125 h 238"/>
                <a:gd name="T32" fmla="*/ 65 w 154"/>
                <a:gd name="T33" fmla="*/ 120 h 238"/>
                <a:gd name="T34" fmla="*/ 65 w 154"/>
                <a:gd name="T35" fmla="*/ 120 h 238"/>
                <a:gd name="T36" fmla="*/ 30 w 154"/>
                <a:gd name="T37" fmla="*/ 167 h 238"/>
                <a:gd name="T38" fmla="*/ 30 w 154"/>
                <a:gd name="T39" fmla="*/ 167 h 238"/>
                <a:gd name="T40" fmla="*/ 30 w 154"/>
                <a:gd name="T41" fmla="*/ 167 h 238"/>
                <a:gd name="T42" fmla="*/ 30 w 154"/>
                <a:gd name="T43" fmla="*/ 167 h 238"/>
                <a:gd name="T44" fmla="*/ 30 w 154"/>
                <a:gd name="T45" fmla="*/ 167 h 238"/>
                <a:gd name="T46" fmla="*/ 30 w 154"/>
                <a:gd name="T47" fmla="*/ 167 h 238"/>
                <a:gd name="T48" fmla="*/ 30 w 154"/>
                <a:gd name="T49" fmla="*/ 167 h 238"/>
                <a:gd name="T50" fmla="*/ 30 w 154"/>
                <a:gd name="T51" fmla="*/ 167 h 238"/>
                <a:gd name="T52" fmla="*/ 30 w 154"/>
                <a:gd name="T53" fmla="*/ 167 h 238"/>
                <a:gd name="T54" fmla="*/ 30 w 154"/>
                <a:gd name="T55" fmla="*/ 167 h 238"/>
                <a:gd name="T56" fmla="*/ 30 w 154"/>
                <a:gd name="T57" fmla="*/ 167 h 238"/>
                <a:gd name="T58" fmla="*/ 30 w 154"/>
                <a:gd name="T59" fmla="*/ 167 h 238"/>
                <a:gd name="T60" fmla="*/ 30 w 154"/>
                <a:gd name="T61" fmla="*/ 167 h 238"/>
                <a:gd name="T62" fmla="*/ 30 w 154"/>
                <a:gd name="T63" fmla="*/ 167 h 238"/>
                <a:gd name="T64" fmla="*/ 20 w 154"/>
                <a:gd name="T65" fmla="*/ 189 h 238"/>
                <a:gd name="T66" fmla="*/ 20 w 154"/>
                <a:gd name="T67" fmla="*/ 189 h 238"/>
                <a:gd name="T68" fmla="*/ 20 w 154"/>
                <a:gd name="T69" fmla="*/ 190 h 238"/>
                <a:gd name="T70" fmla="*/ 9 w 154"/>
                <a:gd name="T71" fmla="*/ 206 h 238"/>
                <a:gd name="T72" fmla="*/ 9 w 154"/>
                <a:gd name="T73" fmla="*/ 206 h 238"/>
                <a:gd name="T74" fmla="*/ 9 w 154"/>
                <a:gd name="T75" fmla="*/ 206 h 238"/>
                <a:gd name="T76" fmla="*/ 25 w 154"/>
                <a:gd name="T77" fmla="*/ 238 h 238"/>
                <a:gd name="T78" fmla="*/ 64 w 154"/>
                <a:gd name="T79" fmla="*/ 208 h 238"/>
                <a:gd name="T80" fmla="*/ 101 w 154"/>
                <a:gd name="T81" fmla="*/ 165 h 238"/>
                <a:gd name="T82" fmla="*/ 101 w 154"/>
                <a:gd name="T83" fmla="*/ 164 h 238"/>
                <a:gd name="T84" fmla="*/ 101 w 154"/>
                <a:gd name="T85" fmla="*/ 164 h 238"/>
                <a:gd name="T86" fmla="*/ 101 w 154"/>
                <a:gd name="T87" fmla="*/ 164 h 238"/>
                <a:gd name="T88" fmla="*/ 101 w 154"/>
                <a:gd name="T89" fmla="*/ 164 h 238"/>
                <a:gd name="T90" fmla="*/ 102 w 154"/>
                <a:gd name="T91" fmla="*/ 163 h 238"/>
                <a:gd name="T92" fmla="*/ 108 w 154"/>
                <a:gd name="T93" fmla="*/ 154 h 238"/>
                <a:gd name="T94" fmla="*/ 108 w 154"/>
                <a:gd name="T95" fmla="*/ 153 h 238"/>
                <a:gd name="T96" fmla="*/ 109 w 154"/>
                <a:gd name="T97" fmla="*/ 153 h 238"/>
                <a:gd name="T98" fmla="*/ 109 w 154"/>
                <a:gd name="T99" fmla="*/ 153 h 238"/>
                <a:gd name="T100" fmla="*/ 109 w 154"/>
                <a:gd name="T101" fmla="*/ 153 h 238"/>
                <a:gd name="T102" fmla="*/ 109 w 154"/>
                <a:gd name="T103" fmla="*/ 152 h 238"/>
                <a:gd name="T104" fmla="*/ 109 w 154"/>
                <a:gd name="T105" fmla="*/ 152 h 238"/>
                <a:gd name="T106" fmla="*/ 154 w 154"/>
                <a:gd name="T10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238">
                  <a:moveTo>
                    <a:pt x="154" y="0"/>
                  </a:moveTo>
                  <a:cubicBezTo>
                    <a:pt x="154" y="2"/>
                    <a:pt x="154" y="5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14"/>
                    <a:pt x="153" y="20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0" y="40"/>
                    <a:pt x="148" y="56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102" y="82"/>
                    <a:pt x="106" y="90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104"/>
                    <a:pt x="105" y="109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96" y="121"/>
                    <a:pt x="88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75" y="125"/>
                    <a:pt x="69" y="123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9"/>
                    <a:pt x="27" y="177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7" y="195"/>
                    <a:pt x="13" y="200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9" y="206"/>
                    <a:pt x="9" y="206"/>
                    <a:pt x="9" y="206"/>
                  </a:cubicBezTo>
                  <a:cubicBezTo>
                    <a:pt x="6" y="210"/>
                    <a:pt x="3" y="215"/>
                    <a:pt x="0" y="219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6" y="237"/>
                    <a:pt x="28" y="236"/>
                    <a:pt x="29" y="235"/>
                  </a:cubicBezTo>
                  <a:cubicBezTo>
                    <a:pt x="41" y="228"/>
                    <a:pt x="52" y="219"/>
                    <a:pt x="64" y="208"/>
                  </a:cubicBezTo>
                  <a:cubicBezTo>
                    <a:pt x="75" y="197"/>
                    <a:pt x="87" y="183"/>
                    <a:pt x="101" y="165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101" y="165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3"/>
                    <a:pt x="101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0"/>
                    <a:pt x="106" y="157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47" y="93"/>
                    <a:pt x="153" y="25"/>
                    <a:pt x="154" y="4"/>
                  </a:cubicBezTo>
                  <a:cubicBezTo>
                    <a:pt x="154" y="2"/>
                    <a:pt x="154" y="1"/>
                    <a:pt x="15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10184344" y="1744162"/>
              <a:ext cx="71085" cy="426508"/>
            </a:xfrm>
            <a:custGeom>
              <a:avLst/>
              <a:gdLst>
                <a:gd name="T0" fmla="*/ 0 w 11"/>
                <a:gd name="T1" fmla="*/ 65 h 66"/>
                <a:gd name="T2" fmla="*/ 0 w 11"/>
                <a:gd name="T3" fmla="*/ 66 h 66"/>
                <a:gd name="T4" fmla="*/ 0 w 11"/>
                <a:gd name="T5" fmla="*/ 66 h 66"/>
                <a:gd name="T6" fmla="*/ 0 w 11"/>
                <a:gd name="T7" fmla="*/ 65 h 66"/>
                <a:gd name="T8" fmla="*/ 0 w 11"/>
                <a:gd name="T9" fmla="*/ 65 h 66"/>
                <a:gd name="T10" fmla="*/ 0 w 11"/>
                <a:gd name="T11" fmla="*/ 65 h 66"/>
                <a:gd name="T12" fmla="*/ 0 w 11"/>
                <a:gd name="T13" fmla="*/ 65 h 66"/>
                <a:gd name="T14" fmla="*/ 0 w 11"/>
                <a:gd name="T15" fmla="*/ 65 h 66"/>
                <a:gd name="T16" fmla="*/ 0 w 11"/>
                <a:gd name="T17" fmla="*/ 65 h 66"/>
                <a:gd name="T18" fmla="*/ 0 w 11"/>
                <a:gd name="T19" fmla="*/ 65 h 66"/>
                <a:gd name="T20" fmla="*/ 9 w 11"/>
                <a:gd name="T21" fmla="*/ 19 h 66"/>
                <a:gd name="T22" fmla="*/ 9 w 11"/>
                <a:gd name="T23" fmla="*/ 19 h 66"/>
                <a:gd name="T24" fmla="*/ 9 w 11"/>
                <a:gd name="T25" fmla="*/ 19 h 66"/>
                <a:gd name="T26" fmla="*/ 9 w 11"/>
                <a:gd name="T27" fmla="*/ 18 h 66"/>
                <a:gd name="T28" fmla="*/ 9 w 11"/>
                <a:gd name="T29" fmla="*/ 18 h 66"/>
                <a:gd name="T30" fmla="*/ 9 w 11"/>
                <a:gd name="T31" fmla="*/ 18 h 66"/>
                <a:gd name="T32" fmla="*/ 9 w 11"/>
                <a:gd name="T33" fmla="*/ 18 h 66"/>
                <a:gd name="T34" fmla="*/ 9 w 11"/>
                <a:gd name="T35" fmla="*/ 18 h 66"/>
                <a:gd name="T36" fmla="*/ 9 w 11"/>
                <a:gd name="T37" fmla="*/ 18 h 66"/>
                <a:gd name="T38" fmla="*/ 9 w 11"/>
                <a:gd name="T39" fmla="*/ 18 h 66"/>
                <a:gd name="T40" fmla="*/ 9 w 11"/>
                <a:gd name="T41" fmla="*/ 18 h 66"/>
                <a:gd name="T42" fmla="*/ 9 w 11"/>
                <a:gd name="T43" fmla="*/ 18 h 66"/>
                <a:gd name="T44" fmla="*/ 11 w 11"/>
                <a:gd name="T45" fmla="*/ 0 h 66"/>
                <a:gd name="T46" fmla="*/ 9 w 11"/>
                <a:gd name="T47" fmla="*/ 18 h 66"/>
                <a:gd name="T48" fmla="*/ 11 w 11"/>
                <a:gd name="T49" fmla="*/ 0 h 66"/>
                <a:gd name="T50" fmla="*/ 11 w 11"/>
                <a:gd name="T51" fmla="*/ 0 h 66"/>
                <a:gd name="T52" fmla="*/ 11 w 11"/>
                <a:gd name="T53" fmla="*/ 0 h 66"/>
                <a:gd name="T54" fmla="*/ 11 w 11"/>
                <a:gd name="T5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66">
                  <a:moveTo>
                    <a:pt x="0" y="65"/>
                  </a:move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1" y="0"/>
                  </a:moveTo>
                  <a:cubicBezTo>
                    <a:pt x="10" y="5"/>
                    <a:pt x="10" y="11"/>
                    <a:pt x="9" y="18"/>
                  </a:cubicBezTo>
                  <a:cubicBezTo>
                    <a:pt x="10" y="11"/>
                    <a:pt x="10" y="5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9165863" y="2608055"/>
              <a:ext cx="133967" cy="251531"/>
            </a:xfrm>
            <a:custGeom>
              <a:avLst/>
              <a:gdLst>
                <a:gd name="T0" fmla="*/ 0 w 21"/>
                <a:gd name="T1" fmla="*/ 39 h 39"/>
                <a:gd name="T2" fmla="*/ 0 w 21"/>
                <a:gd name="T3" fmla="*/ 39 h 39"/>
                <a:gd name="T4" fmla="*/ 0 w 21"/>
                <a:gd name="T5" fmla="*/ 39 h 39"/>
                <a:gd name="T6" fmla="*/ 0 w 21"/>
                <a:gd name="T7" fmla="*/ 39 h 39"/>
                <a:gd name="T8" fmla="*/ 0 w 21"/>
                <a:gd name="T9" fmla="*/ 39 h 39"/>
                <a:gd name="T10" fmla="*/ 0 w 21"/>
                <a:gd name="T11" fmla="*/ 39 h 39"/>
                <a:gd name="T12" fmla="*/ 11 w 21"/>
                <a:gd name="T13" fmla="*/ 23 h 39"/>
                <a:gd name="T14" fmla="*/ 0 w 21"/>
                <a:gd name="T15" fmla="*/ 39 h 39"/>
                <a:gd name="T16" fmla="*/ 11 w 21"/>
                <a:gd name="T17" fmla="*/ 23 h 39"/>
                <a:gd name="T18" fmla="*/ 11 w 21"/>
                <a:gd name="T19" fmla="*/ 22 h 39"/>
                <a:gd name="T20" fmla="*/ 11 w 21"/>
                <a:gd name="T21" fmla="*/ 23 h 39"/>
                <a:gd name="T22" fmla="*/ 11 w 21"/>
                <a:gd name="T23" fmla="*/ 22 h 39"/>
                <a:gd name="T24" fmla="*/ 11 w 21"/>
                <a:gd name="T25" fmla="*/ 22 h 39"/>
                <a:gd name="T26" fmla="*/ 11 w 21"/>
                <a:gd name="T27" fmla="*/ 22 h 39"/>
                <a:gd name="T28" fmla="*/ 11 w 21"/>
                <a:gd name="T29" fmla="*/ 22 h 39"/>
                <a:gd name="T30" fmla="*/ 11 w 21"/>
                <a:gd name="T31" fmla="*/ 22 h 39"/>
                <a:gd name="T32" fmla="*/ 11 w 21"/>
                <a:gd name="T33" fmla="*/ 22 h 39"/>
                <a:gd name="T34" fmla="*/ 11 w 21"/>
                <a:gd name="T35" fmla="*/ 22 h 39"/>
                <a:gd name="T36" fmla="*/ 21 w 21"/>
                <a:gd name="T37" fmla="*/ 0 h 39"/>
                <a:gd name="T38" fmla="*/ 21 w 21"/>
                <a:gd name="T39" fmla="*/ 0 h 39"/>
                <a:gd name="T40" fmla="*/ 21 w 21"/>
                <a:gd name="T41" fmla="*/ 0 h 39"/>
                <a:gd name="T42" fmla="*/ 21 w 21"/>
                <a:gd name="T43" fmla="*/ 0 h 39"/>
                <a:gd name="T44" fmla="*/ 21 w 21"/>
                <a:gd name="T45" fmla="*/ 0 h 39"/>
                <a:gd name="T46" fmla="*/ 21 w 21"/>
                <a:gd name="T47" fmla="*/ 0 h 39"/>
                <a:gd name="T48" fmla="*/ 21 w 21"/>
                <a:gd name="T49" fmla="*/ 0 h 39"/>
                <a:gd name="T50" fmla="*/ 21 w 21"/>
                <a:gd name="T51" fmla="*/ 0 h 39"/>
                <a:gd name="T52" fmla="*/ 21 w 21"/>
                <a:gd name="T53" fmla="*/ 0 h 39"/>
                <a:gd name="T54" fmla="*/ 21 w 21"/>
                <a:gd name="T55" fmla="*/ 0 h 39"/>
                <a:gd name="T56" fmla="*/ 21 w 21"/>
                <a:gd name="T57" fmla="*/ 0 h 39"/>
                <a:gd name="T58" fmla="*/ 21 w 21"/>
                <a:gd name="T59" fmla="*/ 0 h 39"/>
                <a:gd name="T60" fmla="*/ 21 w 21"/>
                <a:gd name="T61" fmla="*/ 0 h 39"/>
                <a:gd name="T62" fmla="*/ 21 w 21"/>
                <a:gd name="T63" fmla="*/ 0 h 39"/>
                <a:gd name="T64" fmla="*/ 21 w 21"/>
                <a:gd name="T65" fmla="*/ 0 h 39"/>
                <a:gd name="T66" fmla="*/ 21 w 21"/>
                <a:gd name="T67" fmla="*/ 0 h 39"/>
                <a:gd name="T68" fmla="*/ 21 w 21"/>
                <a:gd name="T69" fmla="*/ 0 h 39"/>
                <a:gd name="T70" fmla="*/ 21 w 21"/>
                <a:gd name="T71" fmla="*/ 0 h 39"/>
                <a:gd name="T72" fmla="*/ 21 w 21"/>
                <a:gd name="T73" fmla="*/ 0 h 39"/>
                <a:gd name="T74" fmla="*/ 21 w 21"/>
                <a:gd name="T75" fmla="*/ 0 h 39"/>
                <a:gd name="T76" fmla="*/ 21 w 21"/>
                <a:gd name="T77" fmla="*/ 0 h 39"/>
                <a:gd name="T78" fmla="*/ 21 w 21"/>
                <a:gd name="T79" fmla="*/ 0 h 39"/>
                <a:gd name="T80" fmla="*/ 21 w 21"/>
                <a:gd name="T81" fmla="*/ 0 h 39"/>
                <a:gd name="T82" fmla="*/ 21 w 21"/>
                <a:gd name="T83" fmla="*/ 0 h 39"/>
                <a:gd name="T84" fmla="*/ 21 w 21"/>
                <a:gd name="T85" fmla="*/ 0 h 39"/>
                <a:gd name="T86" fmla="*/ 21 w 21"/>
                <a:gd name="T87" fmla="*/ 0 h 39"/>
                <a:gd name="T88" fmla="*/ 21 w 21"/>
                <a:gd name="T89" fmla="*/ 0 h 39"/>
                <a:gd name="T90" fmla="*/ 21 w 21"/>
                <a:gd name="T91" fmla="*/ 0 h 39"/>
                <a:gd name="T92" fmla="*/ 21 w 21"/>
                <a:gd name="T93" fmla="*/ 0 h 39"/>
                <a:gd name="T94" fmla="*/ 21 w 21"/>
                <a:gd name="T95" fmla="*/ 0 h 39"/>
                <a:gd name="T96" fmla="*/ 21 w 21"/>
                <a:gd name="T97" fmla="*/ 0 h 39"/>
                <a:gd name="T98" fmla="*/ 21 w 21"/>
                <a:gd name="T99" fmla="*/ 0 h 39"/>
                <a:gd name="T100" fmla="*/ 21 w 21"/>
                <a:gd name="T101" fmla="*/ 0 h 39"/>
                <a:gd name="T102" fmla="*/ 21 w 21"/>
                <a:gd name="T103" fmla="*/ 0 h 39"/>
                <a:gd name="T104" fmla="*/ 21 w 21"/>
                <a:gd name="T105" fmla="*/ 0 h 39"/>
                <a:gd name="T106" fmla="*/ 21 w 21"/>
                <a:gd name="T107" fmla="*/ 0 h 39"/>
                <a:gd name="T108" fmla="*/ 21 w 21"/>
                <a:gd name="T109" fmla="*/ 0 h 39"/>
                <a:gd name="T110" fmla="*/ 21 w 21"/>
                <a:gd name="T111" fmla="*/ 0 h 39"/>
                <a:gd name="T112" fmla="*/ 21 w 21"/>
                <a:gd name="T1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9"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11" y="23"/>
                  </a:moveTo>
                  <a:cubicBezTo>
                    <a:pt x="8" y="28"/>
                    <a:pt x="4" y="33"/>
                    <a:pt x="0" y="39"/>
                  </a:cubicBezTo>
                  <a:cubicBezTo>
                    <a:pt x="4" y="33"/>
                    <a:pt x="8" y="28"/>
                    <a:pt x="11" y="23"/>
                  </a:cubicBezTo>
                  <a:moveTo>
                    <a:pt x="11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005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11307" y="3096116"/>
              <a:ext cx="820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12691" y="3080490"/>
              <a:ext cx="46478" cy="19138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0 w 7"/>
                <a:gd name="T5" fmla="*/ 3 h 3"/>
                <a:gd name="T6" fmla="*/ 1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5" y="1"/>
                    <a:pt x="7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201949" y="3067904"/>
              <a:ext cx="8202" cy="546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96107" y="3072128"/>
              <a:ext cx="546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161915" y="3068616"/>
              <a:ext cx="32808" cy="1913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06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10305803" y="16783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9998464" y="1651149"/>
              <a:ext cx="265201" cy="503061"/>
            </a:xfrm>
            <a:custGeom>
              <a:avLst/>
              <a:gdLst>
                <a:gd name="T0" fmla="*/ 30 w 41"/>
                <a:gd name="T1" fmla="*/ 77 h 78"/>
                <a:gd name="T2" fmla="*/ 30 w 41"/>
                <a:gd name="T3" fmla="*/ 77 h 78"/>
                <a:gd name="T4" fmla="*/ 30 w 41"/>
                <a:gd name="T5" fmla="*/ 77 h 78"/>
                <a:gd name="T6" fmla="*/ 30 w 41"/>
                <a:gd name="T7" fmla="*/ 77 h 78"/>
                <a:gd name="T8" fmla="*/ 30 w 41"/>
                <a:gd name="T9" fmla="*/ 77 h 78"/>
                <a:gd name="T10" fmla="*/ 30 w 41"/>
                <a:gd name="T11" fmla="*/ 77 h 78"/>
                <a:gd name="T12" fmla="*/ 0 w 41"/>
                <a:gd name="T13" fmla="*/ 56 h 78"/>
                <a:gd name="T14" fmla="*/ 0 w 41"/>
                <a:gd name="T15" fmla="*/ 56 h 78"/>
                <a:gd name="T16" fmla="*/ 30 w 41"/>
                <a:gd name="T17" fmla="*/ 78 h 78"/>
                <a:gd name="T18" fmla="*/ 0 w 41"/>
                <a:gd name="T19" fmla="*/ 56 h 78"/>
                <a:gd name="T20" fmla="*/ 39 w 41"/>
                <a:gd name="T21" fmla="*/ 31 h 78"/>
                <a:gd name="T22" fmla="*/ 30 w 41"/>
                <a:gd name="T23" fmla="*/ 77 h 78"/>
                <a:gd name="T24" fmla="*/ 39 w 41"/>
                <a:gd name="T25" fmla="*/ 31 h 78"/>
                <a:gd name="T26" fmla="*/ 39 w 41"/>
                <a:gd name="T27" fmla="*/ 30 h 78"/>
                <a:gd name="T28" fmla="*/ 39 w 41"/>
                <a:gd name="T29" fmla="*/ 31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39 w 41"/>
                <a:gd name="T39" fmla="*/ 30 h 78"/>
                <a:gd name="T40" fmla="*/ 39 w 41"/>
                <a:gd name="T41" fmla="*/ 30 h 78"/>
                <a:gd name="T42" fmla="*/ 39 w 41"/>
                <a:gd name="T43" fmla="*/ 30 h 78"/>
                <a:gd name="T44" fmla="*/ 39 w 41"/>
                <a:gd name="T45" fmla="*/ 30 h 78"/>
                <a:gd name="T46" fmla="*/ 39 w 41"/>
                <a:gd name="T47" fmla="*/ 30 h 78"/>
                <a:gd name="T48" fmla="*/ 39 w 41"/>
                <a:gd name="T49" fmla="*/ 30 h 78"/>
                <a:gd name="T50" fmla="*/ 41 w 41"/>
                <a:gd name="T51" fmla="*/ 12 h 78"/>
                <a:gd name="T52" fmla="*/ 41 w 41"/>
                <a:gd name="T53" fmla="*/ 12 h 78"/>
                <a:gd name="T54" fmla="*/ 41 w 41"/>
                <a:gd name="T55" fmla="*/ 12 h 78"/>
                <a:gd name="T56" fmla="*/ 41 w 41"/>
                <a:gd name="T57" fmla="*/ 2 h 78"/>
                <a:gd name="T58" fmla="*/ 41 w 41"/>
                <a:gd name="T59" fmla="*/ 12 h 78"/>
                <a:gd name="T60" fmla="*/ 41 w 41"/>
                <a:gd name="T61" fmla="*/ 3 h 78"/>
                <a:gd name="T62" fmla="*/ 41 w 41"/>
                <a:gd name="T63" fmla="*/ 3 h 78"/>
                <a:gd name="T64" fmla="*/ 41 w 41"/>
                <a:gd name="T65" fmla="*/ 3 h 78"/>
                <a:gd name="T66" fmla="*/ 41 w 41"/>
                <a:gd name="T67" fmla="*/ 2 h 78"/>
                <a:gd name="T68" fmla="*/ 41 w 41"/>
                <a:gd name="T69" fmla="*/ 0 h 78"/>
                <a:gd name="T70" fmla="*/ 41 w 41"/>
                <a:gd name="T71" fmla="*/ 1 h 78"/>
                <a:gd name="T72" fmla="*/ 41 w 41"/>
                <a:gd name="T73" fmla="*/ 0 h 78"/>
                <a:gd name="T74" fmla="*/ 41 w 41"/>
                <a:gd name="T75" fmla="*/ 0 h 78"/>
                <a:gd name="T76" fmla="*/ 41 w 41"/>
                <a:gd name="T77" fmla="*/ 0 h 78"/>
                <a:gd name="T78" fmla="*/ 41 w 41"/>
                <a:gd name="T79" fmla="*/ 0 h 78"/>
                <a:gd name="T80" fmla="*/ 41 w 41"/>
                <a:gd name="T81" fmla="*/ 0 h 78"/>
                <a:gd name="T82" fmla="*/ 41 w 41"/>
                <a:gd name="T83" fmla="*/ 0 h 78"/>
                <a:gd name="T84" fmla="*/ 41 w 41"/>
                <a:gd name="T85" fmla="*/ 0 h 78"/>
                <a:gd name="T86" fmla="*/ 41 w 41"/>
                <a:gd name="T87" fmla="*/ 0 h 78"/>
                <a:gd name="T88" fmla="*/ 41 w 41"/>
                <a:gd name="T89" fmla="*/ 0 h 78"/>
                <a:gd name="T90" fmla="*/ 41 w 41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78"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30" y="77"/>
                  </a:move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39" y="31"/>
                  </a:moveTo>
                  <a:cubicBezTo>
                    <a:pt x="37" y="43"/>
                    <a:pt x="35" y="59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moveTo>
                    <a:pt x="39" y="30"/>
                  </a:moveTo>
                  <a:cubicBezTo>
                    <a:pt x="39" y="30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moveTo>
                    <a:pt x="41" y="2"/>
                  </a:moveTo>
                  <a:cubicBezTo>
                    <a:pt x="41" y="4"/>
                    <a:pt x="41" y="7"/>
                    <a:pt x="41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998464" y="1651149"/>
              <a:ext cx="265201" cy="503061"/>
            </a:xfrm>
            <a:custGeom>
              <a:avLst/>
              <a:gdLst>
                <a:gd name="T0" fmla="*/ 41 w 41"/>
                <a:gd name="T1" fmla="*/ 0 h 78"/>
                <a:gd name="T2" fmla="*/ 41 w 41"/>
                <a:gd name="T3" fmla="*/ 0 h 78"/>
                <a:gd name="T4" fmla="*/ 41 w 41"/>
                <a:gd name="T5" fmla="*/ 0 h 78"/>
                <a:gd name="T6" fmla="*/ 0 w 41"/>
                <a:gd name="T7" fmla="*/ 56 h 78"/>
                <a:gd name="T8" fmla="*/ 30 w 41"/>
                <a:gd name="T9" fmla="*/ 78 h 78"/>
                <a:gd name="T10" fmla="*/ 30 w 41"/>
                <a:gd name="T11" fmla="*/ 77 h 78"/>
                <a:gd name="T12" fmla="*/ 30 w 41"/>
                <a:gd name="T13" fmla="*/ 77 h 78"/>
                <a:gd name="T14" fmla="*/ 30 w 41"/>
                <a:gd name="T15" fmla="*/ 77 h 78"/>
                <a:gd name="T16" fmla="*/ 30 w 41"/>
                <a:gd name="T17" fmla="*/ 77 h 78"/>
                <a:gd name="T18" fmla="*/ 30 w 41"/>
                <a:gd name="T19" fmla="*/ 77 h 78"/>
                <a:gd name="T20" fmla="*/ 39 w 41"/>
                <a:gd name="T21" fmla="*/ 31 h 78"/>
                <a:gd name="T22" fmla="*/ 39 w 41"/>
                <a:gd name="T23" fmla="*/ 31 h 78"/>
                <a:gd name="T24" fmla="*/ 39 w 41"/>
                <a:gd name="T25" fmla="*/ 30 h 78"/>
                <a:gd name="T26" fmla="*/ 39 w 41"/>
                <a:gd name="T27" fmla="*/ 30 h 78"/>
                <a:gd name="T28" fmla="*/ 39 w 41"/>
                <a:gd name="T29" fmla="*/ 30 h 78"/>
                <a:gd name="T30" fmla="*/ 39 w 41"/>
                <a:gd name="T31" fmla="*/ 30 h 78"/>
                <a:gd name="T32" fmla="*/ 39 w 41"/>
                <a:gd name="T33" fmla="*/ 30 h 78"/>
                <a:gd name="T34" fmla="*/ 39 w 41"/>
                <a:gd name="T35" fmla="*/ 30 h 78"/>
                <a:gd name="T36" fmla="*/ 39 w 41"/>
                <a:gd name="T37" fmla="*/ 30 h 78"/>
                <a:gd name="T38" fmla="*/ 41 w 41"/>
                <a:gd name="T39" fmla="*/ 12 h 78"/>
                <a:gd name="T40" fmla="*/ 41 w 41"/>
                <a:gd name="T41" fmla="*/ 12 h 78"/>
                <a:gd name="T42" fmla="*/ 41 w 41"/>
                <a:gd name="T43" fmla="*/ 12 h 78"/>
                <a:gd name="T44" fmla="*/ 41 w 41"/>
                <a:gd name="T45" fmla="*/ 2 h 78"/>
                <a:gd name="T46" fmla="*/ 41 w 41"/>
                <a:gd name="T47" fmla="*/ 1 h 78"/>
                <a:gd name="T48" fmla="*/ 41 w 41"/>
                <a:gd name="T49" fmla="*/ 1 h 78"/>
                <a:gd name="T50" fmla="*/ 41 w 41"/>
                <a:gd name="T51" fmla="*/ 1 h 78"/>
                <a:gd name="T52" fmla="*/ 41 w 41"/>
                <a:gd name="T53" fmla="*/ 1 h 78"/>
                <a:gd name="T54" fmla="*/ 41 w 41"/>
                <a:gd name="T55" fmla="*/ 0 h 78"/>
                <a:gd name="T56" fmla="*/ 41 w 41"/>
                <a:gd name="T57" fmla="*/ 0 h 78"/>
                <a:gd name="T58" fmla="*/ 41 w 41"/>
                <a:gd name="T59" fmla="*/ 0 h 78"/>
                <a:gd name="T60" fmla="*/ 41 w 41"/>
                <a:gd name="T61" fmla="*/ 0 h 78"/>
                <a:gd name="T62" fmla="*/ 41 w 41"/>
                <a:gd name="T63" fmla="*/ 0 h 78"/>
                <a:gd name="T64" fmla="*/ 41 w 41"/>
                <a:gd name="T65" fmla="*/ 0 h 78"/>
                <a:gd name="T66" fmla="*/ 41 w 41"/>
                <a:gd name="T6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78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5" y="59"/>
                    <a:pt x="37" y="43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3"/>
                    <a:pt x="40" y="17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7"/>
                    <a:pt x="41" y="4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出自【趣你的PPT】(微信:qunideppt)：最优质的PPT资源库"/>
            <p:cNvSpPr>
              <a:spLocks noEditPoints="1"/>
            </p:cNvSpPr>
            <p:nvPr/>
          </p:nvSpPr>
          <p:spPr bwMode="auto">
            <a:xfrm rot="607256">
              <a:off x="9596742" y="2342638"/>
              <a:ext cx="235126" cy="71085"/>
            </a:xfrm>
            <a:custGeom>
              <a:avLst/>
              <a:gdLst>
                <a:gd name="T0" fmla="*/ 15 w 36"/>
                <a:gd name="T1" fmla="*/ 11 h 11"/>
                <a:gd name="T2" fmla="*/ 15 w 36"/>
                <a:gd name="T3" fmla="*/ 11 h 11"/>
                <a:gd name="T4" fmla="*/ 15 w 36"/>
                <a:gd name="T5" fmla="*/ 11 h 11"/>
                <a:gd name="T6" fmla="*/ 15 w 36"/>
                <a:gd name="T7" fmla="*/ 11 h 11"/>
                <a:gd name="T8" fmla="*/ 0 w 36"/>
                <a:gd name="T9" fmla="*/ 6 h 11"/>
                <a:gd name="T10" fmla="*/ 0 w 36"/>
                <a:gd name="T11" fmla="*/ 6 h 11"/>
                <a:gd name="T12" fmla="*/ 0 w 36"/>
                <a:gd name="T13" fmla="*/ 6 h 11"/>
                <a:gd name="T14" fmla="*/ 36 w 36"/>
                <a:gd name="T15" fmla="*/ 0 h 11"/>
                <a:gd name="T16" fmla="*/ 15 w 36"/>
                <a:gd name="T17" fmla="*/ 11 h 11"/>
                <a:gd name="T18" fmla="*/ 36 w 36"/>
                <a:gd name="T19" fmla="*/ 0 h 11"/>
                <a:gd name="T20" fmla="*/ 36 w 36"/>
                <a:gd name="T21" fmla="*/ 0 h 11"/>
                <a:gd name="T22" fmla="*/ 36 w 36"/>
                <a:gd name="T23" fmla="*/ 0 h 11"/>
                <a:gd name="T24" fmla="*/ 36 w 36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1"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36" y="0"/>
                  </a:moveTo>
                  <a:cubicBezTo>
                    <a:pt x="31" y="7"/>
                    <a:pt x="23" y="11"/>
                    <a:pt x="15" y="11"/>
                  </a:cubicBezTo>
                  <a:cubicBezTo>
                    <a:pt x="23" y="11"/>
                    <a:pt x="31" y="7"/>
                    <a:pt x="36" y="0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1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出自【趣你的PPT】(微信:qunideppt)：最优质的PPT资源库"/>
            <p:cNvSpPr>
              <a:spLocks/>
            </p:cNvSpPr>
            <p:nvPr/>
          </p:nvSpPr>
          <p:spPr bwMode="auto">
            <a:xfrm rot="607256">
              <a:off x="9617648" y="2106558"/>
              <a:ext cx="265201" cy="311679"/>
            </a:xfrm>
            <a:custGeom>
              <a:avLst/>
              <a:gdLst>
                <a:gd name="T0" fmla="*/ 30 w 41"/>
                <a:gd name="T1" fmla="*/ 0 h 48"/>
                <a:gd name="T2" fmla="*/ 26 w 41"/>
                <a:gd name="T3" fmla="*/ 6 h 48"/>
                <a:gd name="T4" fmla="*/ 34 w 41"/>
                <a:gd name="T5" fmla="*/ 21 h 48"/>
                <a:gd name="T6" fmla="*/ 31 w 41"/>
                <a:gd name="T7" fmla="*/ 33 h 48"/>
                <a:gd name="T8" fmla="*/ 15 w 41"/>
                <a:gd name="T9" fmla="*/ 41 h 48"/>
                <a:gd name="T10" fmla="*/ 4 w 41"/>
                <a:gd name="T11" fmla="*/ 37 h 48"/>
                <a:gd name="T12" fmla="*/ 4 w 41"/>
                <a:gd name="T13" fmla="*/ 37 h 48"/>
                <a:gd name="T14" fmla="*/ 0 w 41"/>
                <a:gd name="T15" fmla="*/ 43 h 48"/>
                <a:gd name="T16" fmla="*/ 0 w 41"/>
                <a:gd name="T17" fmla="*/ 43 h 48"/>
                <a:gd name="T18" fmla="*/ 0 w 41"/>
                <a:gd name="T19" fmla="*/ 43 h 48"/>
                <a:gd name="T20" fmla="*/ 0 w 41"/>
                <a:gd name="T21" fmla="*/ 43 h 48"/>
                <a:gd name="T22" fmla="*/ 0 w 41"/>
                <a:gd name="T23" fmla="*/ 43 h 48"/>
                <a:gd name="T24" fmla="*/ 15 w 41"/>
                <a:gd name="T25" fmla="*/ 48 h 48"/>
                <a:gd name="T26" fmla="*/ 15 w 41"/>
                <a:gd name="T27" fmla="*/ 48 h 48"/>
                <a:gd name="T28" fmla="*/ 15 w 41"/>
                <a:gd name="T29" fmla="*/ 48 h 48"/>
                <a:gd name="T30" fmla="*/ 15 w 41"/>
                <a:gd name="T31" fmla="*/ 48 h 48"/>
                <a:gd name="T32" fmla="*/ 15 w 41"/>
                <a:gd name="T33" fmla="*/ 48 h 48"/>
                <a:gd name="T34" fmla="*/ 15 w 41"/>
                <a:gd name="T35" fmla="*/ 48 h 48"/>
                <a:gd name="T36" fmla="*/ 36 w 41"/>
                <a:gd name="T37" fmla="*/ 37 h 48"/>
                <a:gd name="T38" fmla="*/ 36 w 41"/>
                <a:gd name="T39" fmla="*/ 37 h 48"/>
                <a:gd name="T40" fmla="*/ 36 w 41"/>
                <a:gd name="T41" fmla="*/ 37 h 48"/>
                <a:gd name="T42" fmla="*/ 36 w 41"/>
                <a:gd name="T43" fmla="*/ 37 h 48"/>
                <a:gd name="T44" fmla="*/ 36 w 41"/>
                <a:gd name="T45" fmla="*/ 37 h 48"/>
                <a:gd name="T46" fmla="*/ 36 w 41"/>
                <a:gd name="T47" fmla="*/ 37 h 48"/>
                <a:gd name="T48" fmla="*/ 36 w 41"/>
                <a:gd name="T49" fmla="*/ 37 h 48"/>
                <a:gd name="T50" fmla="*/ 41 w 41"/>
                <a:gd name="T51" fmla="*/ 21 h 48"/>
                <a:gd name="T52" fmla="*/ 30 w 41"/>
                <a:gd name="T53" fmla="*/ 0 h 48"/>
                <a:gd name="T54" fmla="*/ 30 w 41"/>
                <a:gd name="T5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48">
                  <a:moveTo>
                    <a:pt x="30" y="0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2" y="10"/>
                    <a:pt x="34" y="16"/>
                    <a:pt x="34" y="21"/>
                  </a:cubicBezTo>
                  <a:cubicBezTo>
                    <a:pt x="34" y="25"/>
                    <a:pt x="33" y="29"/>
                    <a:pt x="31" y="33"/>
                  </a:cubicBezTo>
                  <a:cubicBezTo>
                    <a:pt x="27" y="38"/>
                    <a:pt x="21" y="41"/>
                    <a:pt x="15" y="41"/>
                  </a:cubicBezTo>
                  <a:cubicBezTo>
                    <a:pt x="11" y="41"/>
                    <a:pt x="7" y="40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46"/>
                    <a:pt x="10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3" y="48"/>
                    <a:pt x="31" y="4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2"/>
                    <a:pt x="41" y="27"/>
                    <a:pt x="41" y="21"/>
                  </a:cubicBezTo>
                  <a:cubicBezTo>
                    <a:pt x="41" y="13"/>
                    <a:pt x="37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" name="出自【趣你的PPT】(微信:qunideppt)：最优质的PPT资源库"/>
          <p:cNvSpPr/>
          <p:nvPr/>
        </p:nvSpPr>
        <p:spPr>
          <a:xfrm rot="2051682">
            <a:off x="3848834" y="1095636"/>
            <a:ext cx="1356752" cy="6724873"/>
          </a:xfrm>
          <a:custGeom>
            <a:avLst/>
            <a:gdLst>
              <a:gd name="connsiteX0" fmla="*/ 1288631 w 1356752"/>
              <a:gd name="connsiteY0" fmla="*/ 0 h 6724873"/>
              <a:gd name="connsiteX1" fmla="*/ 1356752 w 1356752"/>
              <a:gd name="connsiteY1" fmla="*/ 2021 h 6724873"/>
              <a:gd name="connsiteX2" fmla="*/ 466516 w 1356752"/>
              <a:gd name="connsiteY2" fmla="*/ 6407893 h 6724873"/>
              <a:gd name="connsiteX3" fmla="*/ 0 w 1356752"/>
              <a:gd name="connsiteY3" fmla="*/ 6724873 h 672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752" h="6724873">
                <a:moveTo>
                  <a:pt x="1288631" y="0"/>
                </a:moveTo>
                <a:lnTo>
                  <a:pt x="1356752" y="2021"/>
                </a:lnTo>
                <a:lnTo>
                  <a:pt x="466516" y="6407893"/>
                </a:lnTo>
                <a:lnTo>
                  <a:pt x="0" y="67248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出自【趣你的PPT】(微信:qunideppt)：最优质的PPT资源库"/>
          <p:cNvSpPr/>
          <p:nvPr/>
        </p:nvSpPr>
        <p:spPr>
          <a:xfrm>
            <a:off x="4527210" y="5429817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8" name="Group 97出自【趣你的PPT】(微信:qunideppt)：最优质的PPT资源库"/>
          <p:cNvGrpSpPr/>
          <p:nvPr/>
        </p:nvGrpSpPr>
        <p:grpSpPr>
          <a:xfrm>
            <a:off x="2638976" y="4361137"/>
            <a:ext cx="1096472" cy="458922"/>
            <a:chOff x="2887842" y="4400230"/>
            <a:chExt cx="1096472" cy="458922"/>
          </a:xfrm>
        </p:grpSpPr>
        <p:sp>
          <p:nvSpPr>
            <p:cNvPr id="49" name="出自【趣你的PPT】(微信:qunideppt)：最优质的PPT资源库"/>
            <p:cNvSpPr/>
            <p:nvPr/>
          </p:nvSpPr>
          <p:spPr>
            <a:xfrm>
              <a:off x="2887842" y="4400230"/>
              <a:ext cx="1089233" cy="458922"/>
            </a:xfrm>
            <a:prstGeom prst="rect">
              <a:avLst/>
            </a:prstGeom>
            <a:solidFill>
              <a:srgbClr val="EC6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出自【趣你的PPT】(微信:qunideppt)：最优质的PPT资源库"/>
            <p:cNvSpPr txBox="1"/>
            <p:nvPr/>
          </p:nvSpPr>
          <p:spPr>
            <a:xfrm>
              <a:off x="3033814" y="4418960"/>
              <a:ext cx="9505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2015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1" name="出自【趣你的PPT】(微信:qunideppt)：最优质的PPT资源库"/>
          <p:cNvSpPr/>
          <p:nvPr/>
        </p:nvSpPr>
        <p:spPr>
          <a:xfrm>
            <a:off x="5307808" y="4361137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2" name="Group 98出自【趣你的PPT】(微信:qunideppt)：最优质的PPT资源库"/>
          <p:cNvGrpSpPr/>
          <p:nvPr/>
        </p:nvGrpSpPr>
        <p:grpSpPr>
          <a:xfrm>
            <a:off x="3888560" y="3209986"/>
            <a:ext cx="1089233" cy="458922"/>
            <a:chOff x="4137426" y="3209986"/>
            <a:chExt cx="1089233" cy="458922"/>
          </a:xfrm>
        </p:grpSpPr>
        <p:sp>
          <p:nvSpPr>
            <p:cNvPr id="53" name="出自【趣你的PPT】(微信:qunideppt)：最优质的PPT资源库"/>
            <p:cNvSpPr/>
            <p:nvPr/>
          </p:nvSpPr>
          <p:spPr>
            <a:xfrm>
              <a:off x="4137426" y="3209986"/>
              <a:ext cx="1089233" cy="458922"/>
            </a:xfrm>
            <a:prstGeom prst="rect">
              <a:avLst/>
            </a:prstGeom>
            <a:solidFill>
              <a:srgbClr val="42C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出自【趣你的PPT】(微信:qunideppt)：最优质的PPT资源库"/>
            <p:cNvSpPr txBox="1"/>
            <p:nvPr/>
          </p:nvSpPr>
          <p:spPr>
            <a:xfrm>
              <a:off x="4356752" y="3259273"/>
              <a:ext cx="83180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2016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5" name="出自【趣你的PPT】(微信:qunideppt)：最优质的PPT资源库"/>
          <p:cNvSpPr/>
          <p:nvPr/>
        </p:nvSpPr>
        <p:spPr>
          <a:xfrm>
            <a:off x="6339624" y="3194932"/>
            <a:ext cx="4571702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6" name="Group 99出自【趣你的PPT】(微信:qunideppt)：最优质的PPT资源库"/>
          <p:cNvGrpSpPr/>
          <p:nvPr/>
        </p:nvGrpSpPr>
        <p:grpSpPr>
          <a:xfrm>
            <a:off x="1609226" y="5429817"/>
            <a:ext cx="1096472" cy="458922"/>
            <a:chOff x="2887842" y="4400230"/>
            <a:chExt cx="1096472" cy="458922"/>
          </a:xfrm>
        </p:grpSpPr>
        <p:sp>
          <p:nvSpPr>
            <p:cNvPr id="57" name="出自【趣你的PPT】(微信:qunideppt)：最优质的PPT资源库"/>
            <p:cNvSpPr/>
            <p:nvPr/>
          </p:nvSpPr>
          <p:spPr>
            <a:xfrm>
              <a:off x="2887842" y="4400230"/>
              <a:ext cx="1089233" cy="458922"/>
            </a:xfrm>
            <a:prstGeom prst="rect">
              <a:avLst/>
            </a:prstGeom>
            <a:solidFill>
              <a:srgbClr val="5A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出自【趣你的PPT】(微信:qunideppt)：最优质的PPT资源库"/>
            <p:cNvSpPr txBox="1"/>
            <p:nvPr/>
          </p:nvSpPr>
          <p:spPr>
            <a:xfrm>
              <a:off x="3033814" y="4418960"/>
              <a:ext cx="9505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2014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242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76749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时间轴图表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Group 66出自【趣你的PPT】(微信:qunideppt)：最优质的PPT资源库"/>
          <p:cNvGrpSpPr/>
          <p:nvPr/>
        </p:nvGrpSpPr>
        <p:grpSpPr>
          <a:xfrm>
            <a:off x="8792543" y="1495394"/>
            <a:ext cx="2015157" cy="3270915"/>
            <a:chOff x="5093668" y="2276452"/>
            <a:chExt cx="2155989" cy="3499507"/>
          </a:xfrm>
        </p:grpSpPr>
        <p:sp>
          <p:nvSpPr>
            <p:cNvPr id="6" name="出自【趣你的PPT】(微信:qunideppt)：最优质的PPT资源库"/>
            <p:cNvSpPr/>
            <p:nvPr/>
          </p:nvSpPr>
          <p:spPr>
            <a:xfrm>
              <a:off x="5835769" y="5003124"/>
              <a:ext cx="884859" cy="7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出自【趣你的PPT】(微信:qunideppt)：最优质的PPT资源库"/>
            <p:cNvSpPr/>
            <p:nvPr/>
          </p:nvSpPr>
          <p:spPr>
            <a:xfrm>
              <a:off x="5882840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出自【趣你的PPT】(微信:qunideppt)：最优质的PPT资源库"/>
            <p:cNvSpPr/>
            <p:nvPr/>
          </p:nvSpPr>
          <p:spPr>
            <a:xfrm>
              <a:off x="5716719" y="4811305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出自【趣你的PPT】(微信:qunideppt)：最优质的PPT资源库"/>
            <p:cNvSpPr/>
            <p:nvPr/>
          </p:nvSpPr>
          <p:spPr>
            <a:xfrm>
              <a:off x="5716826" y="4855395"/>
              <a:ext cx="1122992" cy="72950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出自【趣你的PPT】(微信:qunideppt)：最优质的PPT资源库"/>
            <p:cNvSpPr/>
            <p:nvPr/>
          </p:nvSpPr>
          <p:spPr>
            <a:xfrm>
              <a:off x="5716719" y="4732863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出自【趣你的PPT】(微信:qunideppt)：最优质的PPT资源库"/>
            <p:cNvSpPr/>
            <p:nvPr/>
          </p:nvSpPr>
          <p:spPr>
            <a:xfrm>
              <a:off x="5816154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出自【趣你的PPT】(微信:qunideppt)：最优质的PPT资源库"/>
            <p:cNvSpPr/>
            <p:nvPr/>
          </p:nvSpPr>
          <p:spPr>
            <a:xfrm>
              <a:off x="5093668" y="2276452"/>
              <a:ext cx="2155989" cy="267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64出自【趣你的PPT】(微信:qunideppt)：最优质的PPT资源库"/>
          <p:cNvGrpSpPr/>
          <p:nvPr/>
        </p:nvGrpSpPr>
        <p:grpSpPr>
          <a:xfrm>
            <a:off x="1652660" y="2570125"/>
            <a:ext cx="1582103" cy="2081883"/>
            <a:chOff x="1357385" y="3548581"/>
            <a:chExt cx="1692670" cy="2227378"/>
          </a:xfrm>
        </p:grpSpPr>
        <p:sp>
          <p:nvSpPr>
            <p:cNvPr id="14" name="出自【趣你的PPT】(微信:qunideppt)：最优质的PPT资源库"/>
            <p:cNvSpPr/>
            <p:nvPr/>
          </p:nvSpPr>
          <p:spPr>
            <a:xfrm>
              <a:off x="1489213" y="5003125"/>
              <a:ext cx="884860" cy="74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出自【趣你的PPT】(微信:qunideppt)：最优质的PPT资源库"/>
            <p:cNvSpPr/>
            <p:nvPr/>
          </p:nvSpPr>
          <p:spPr>
            <a:xfrm>
              <a:off x="1536285" y="5536297"/>
              <a:ext cx="781125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出自【趣你的PPT】(微信:qunideppt)：最优质的PPT资源库"/>
            <p:cNvSpPr/>
            <p:nvPr/>
          </p:nvSpPr>
          <p:spPr>
            <a:xfrm>
              <a:off x="1370165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出自【趣你的PPT】(微信:qunideppt)：最优质的PPT资源库"/>
            <p:cNvSpPr/>
            <p:nvPr/>
          </p:nvSpPr>
          <p:spPr>
            <a:xfrm>
              <a:off x="1370271" y="4855395"/>
              <a:ext cx="1122992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>
            <a:xfrm>
              <a:off x="1370165" y="4732864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>
            <a:xfrm>
              <a:off x="1469599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出自【趣你的PPT】(微信:qunideppt)：最优质的PPT资源库"/>
            <p:cNvSpPr/>
            <p:nvPr/>
          </p:nvSpPr>
          <p:spPr>
            <a:xfrm>
              <a:off x="1357385" y="3548581"/>
              <a:ext cx="1578669" cy="140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>
            <a:xfrm>
              <a:off x="2391566" y="3687329"/>
              <a:ext cx="658489" cy="606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oup 65出自【趣你的PPT】(微信:qunideppt)：最优质的PPT资源库"/>
          <p:cNvGrpSpPr/>
          <p:nvPr/>
        </p:nvGrpSpPr>
        <p:grpSpPr>
          <a:xfrm>
            <a:off x="5145948" y="2312939"/>
            <a:ext cx="2280238" cy="2339069"/>
            <a:chOff x="3428273" y="3273421"/>
            <a:chExt cx="2439596" cy="2502538"/>
          </a:xfrm>
        </p:grpSpPr>
        <p:sp>
          <p:nvSpPr>
            <p:cNvPr id="23" name="出自【趣你的PPT】(微信:qunideppt)：最优质的PPT资源库"/>
            <p:cNvSpPr/>
            <p:nvPr/>
          </p:nvSpPr>
          <p:spPr>
            <a:xfrm>
              <a:off x="3663531" y="5003124"/>
              <a:ext cx="884860" cy="74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>
            <a:xfrm>
              <a:off x="3710601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3544482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>
            <a:xfrm>
              <a:off x="3544590" y="4855394"/>
              <a:ext cx="1122991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>
            <a:xfrm>
              <a:off x="3544482" y="4732862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>
            <a:xfrm>
              <a:off x="3643917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>
            <a:xfrm>
              <a:off x="3428273" y="3320168"/>
              <a:ext cx="2439596" cy="163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>
            <a:xfrm>
              <a:off x="4622186" y="3273421"/>
              <a:ext cx="1135948" cy="282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右箭头 1"/>
          <p:cNvSpPr/>
          <p:nvPr/>
        </p:nvSpPr>
        <p:spPr>
          <a:xfrm>
            <a:off x="3911600" y="3251200"/>
            <a:ext cx="508000" cy="4318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7848600" y="3251200"/>
            <a:ext cx="508000" cy="4318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49349" y="5696585"/>
            <a:ext cx="2228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631949" y="5201285"/>
            <a:ext cx="1352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90D0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90D0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30749" y="5696585"/>
            <a:ext cx="2228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213349" y="5201285"/>
            <a:ext cx="1352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90D0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90D0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31249" y="5696585"/>
            <a:ext cx="2228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213849" y="5201285"/>
            <a:ext cx="1352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90D0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90D0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86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76749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时间轴图表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2" name="出自【趣你的PPT】(微信:qunideppt)：最优质的PPT资源库"/>
          <p:cNvCxnSpPr/>
          <p:nvPr/>
        </p:nvCxnSpPr>
        <p:spPr>
          <a:xfrm flipH="1" flipV="1">
            <a:off x="5391174" y="2497335"/>
            <a:ext cx="3732195" cy="929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出自【趣你的PPT】(微信:qunideppt)：最优质的PPT资源库"/>
          <p:cNvCxnSpPr/>
          <p:nvPr/>
        </p:nvCxnSpPr>
        <p:spPr>
          <a:xfrm flipH="1">
            <a:off x="2744018" y="3524265"/>
            <a:ext cx="3534544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出自【趣你的PPT】(微信:qunideppt)：最优质的PPT资源库"/>
          <p:cNvCxnSpPr/>
          <p:nvPr/>
        </p:nvCxnSpPr>
        <p:spPr>
          <a:xfrm flipH="1">
            <a:off x="5238462" y="4604385"/>
            <a:ext cx="388802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出自【趣你的PPT】(微信:qunideppt)：最优质的PPT资源库"/>
          <p:cNvCxnSpPr/>
          <p:nvPr/>
        </p:nvCxnSpPr>
        <p:spPr>
          <a:xfrm flipH="1">
            <a:off x="2744018" y="5756513"/>
            <a:ext cx="3327316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1出自【趣你的PPT】(微信:qunideppt)：最优质的PPT资源库"/>
          <p:cNvGrpSpPr/>
          <p:nvPr/>
        </p:nvGrpSpPr>
        <p:grpSpPr>
          <a:xfrm rot="21141998">
            <a:off x="4964666" y="4139285"/>
            <a:ext cx="684727" cy="1052022"/>
            <a:chOff x="3229455" y="3870331"/>
            <a:chExt cx="1247286" cy="1916345"/>
          </a:xfrm>
          <a:solidFill>
            <a:srgbClr val="EC675C"/>
          </a:solidFill>
        </p:grpSpPr>
        <p:sp>
          <p:nvSpPr>
            <p:cNvPr id="39" name="出自【趣你的PPT】(微信:qunideppt)：最优质的PPT资源库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5" name="Group 8出自【趣你的PPT】(微信:qunideppt)：最优质的PPT资源库"/>
          <p:cNvGrpSpPr/>
          <p:nvPr/>
        </p:nvGrpSpPr>
        <p:grpSpPr>
          <a:xfrm rot="762989" flipH="1">
            <a:off x="5662253" y="5218093"/>
            <a:ext cx="684727" cy="1052022"/>
            <a:chOff x="3229455" y="3870331"/>
            <a:chExt cx="1247286" cy="1916345"/>
          </a:xfrm>
          <a:solidFill>
            <a:srgbClr val="90D049"/>
          </a:solidFill>
        </p:grpSpPr>
        <p:sp>
          <p:nvSpPr>
            <p:cNvPr id="46" name="出自【趣你的PPT】(微信:qunideppt)：最优质的PPT资源库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出自【趣你的PPT】(微信:qunideppt)：最优质的PPT资源库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2" name="Group 15出自【趣你的PPT】(微信:qunideppt)：最优质的PPT资源库"/>
          <p:cNvGrpSpPr/>
          <p:nvPr/>
        </p:nvGrpSpPr>
        <p:grpSpPr>
          <a:xfrm rot="762989" flipH="1">
            <a:off x="5875356" y="3060476"/>
            <a:ext cx="684727" cy="1052022"/>
            <a:chOff x="3229455" y="3870331"/>
            <a:chExt cx="1247286" cy="1916345"/>
          </a:xfrm>
          <a:solidFill>
            <a:srgbClr val="5AC5E9"/>
          </a:solidFill>
        </p:grpSpPr>
        <p:sp>
          <p:nvSpPr>
            <p:cNvPr id="53" name="出自【趣你的PPT】(微信:qunideppt)：最优质的PPT资源库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出自【趣你的PPT】(微信:qunideppt)：最优质的PPT资源库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出自【趣你的PPT】(微信:qunideppt)：最优质的PPT资源库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出自【趣你的PPT】(微信:qunideppt)：最优质的PPT资源库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9" name="Group 22出自【趣你的PPT】(微信:qunideppt)：最优质的PPT资源库"/>
          <p:cNvGrpSpPr/>
          <p:nvPr/>
        </p:nvGrpSpPr>
        <p:grpSpPr>
          <a:xfrm rot="21141998">
            <a:off x="5128009" y="1981667"/>
            <a:ext cx="684727" cy="1052022"/>
            <a:chOff x="3229455" y="3870331"/>
            <a:chExt cx="1247286" cy="1916345"/>
          </a:xfrm>
          <a:solidFill>
            <a:srgbClr val="42C7AF"/>
          </a:solidFill>
        </p:grpSpPr>
        <p:sp>
          <p:nvSpPr>
            <p:cNvPr id="60" name="出自【趣你的PPT】(微信:qunideppt)：最优质的PPT资源库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出自【趣你的PPT】(微信:qunideppt)：最优质的PPT资源库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出自【趣你的PPT】(微信:qunideppt)：最优质的PPT资源库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出自【趣你的PPT】(微信:qunideppt)：最优质的PPT资源库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出自【趣你的PPT】(微信:qunideppt)：最优质的PPT资源库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出自【趣你的PPT】(微信:qunideppt)：最优质的PPT资源库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2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2726843" y="5147051"/>
            <a:ext cx="241306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73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2744018" y="4689217"/>
            <a:ext cx="1456585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90D04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2013</a:t>
            </a:r>
          </a:p>
        </p:txBody>
      </p:sp>
      <p:sp>
        <p:nvSpPr>
          <p:cNvPr id="74" name="出自【趣你的PPT】(微信:qunideppt)：最优质的PPT资源库"/>
          <p:cNvSpPr txBox="1"/>
          <p:nvPr/>
        </p:nvSpPr>
        <p:spPr>
          <a:xfrm>
            <a:off x="9372151" y="1825850"/>
            <a:ext cx="161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rgbClr val="42C7A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4800" b="1" i="1" u="none" strike="noStrike" kern="1200" cap="none" spc="0" normalizeH="0" baseline="0" noProof="0" dirty="0">
              <a:ln>
                <a:noFill/>
              </a:ln>
              <a:solidFill>
                <a:srgbClr val="42C7A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出自【趣你的PPT】(微信:qunideppt)：最优质的PPT资源库"/>
          <p:cNvSpPr txBox="1"/>
          <p:nvPr/>
        </p:nvSpPr>
        <p:spPr>
          <a:xfrm>
            <a:off x="9372151" y="4161937"/>
            <a:ext cx="161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rgbClr val="EC675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4800" b="1" i="1" u="none" strike="noStrike" kern="1200" cap="none" spc="0" normalizeH="0" baseline="0" noProof="0" dirty="0">
              <a:ln>
                <a:noFill/>
              </a:ln>
              <a:solidFill>
                <a:srgbClr val="EC675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6" name="出自【趣你的PPT】(微信:qunideppt)：最优质的PPT资源库"/>
          <p:cNvSpPr txBox="1"/>
          <p:nvPr/>
        </p:nvSpPr>
        <p:spPr>
          <a:xfrm>
            <a:off x="1475753" y="2837565"/>
            <a:ext cx="1015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rgbClr val="5AC5E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4800" b="1" i="1" u="none" strike="noStrike" kern="1200" cap="none" spc="0" normalizeH="0" baseline="0" noProof="0" dirty="0">
              <a:ln>
                <a:noFill/>
              </a:ln>
              <a:solidFill>
                <a:srgbClr val="5AC5E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出自【趣你的PPT】(微信:qunideppt)：最优质的PPT资源库"/>
          <p:cNvSpPr txBox="1"/>
          <p:nvPr/>
        </p:nvSpPr>
        <p:spPr>
          <a:xfrm>
            <a:off x="1475753" y="5173652"/>
            <a:ext cx="1015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rgbClr val="90D0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4800" b="1" i="1" u="none" strike="noStrike" kern="1200" cap="none" spc="0" normalizeH="0" baseline="0" noProof="0" dirty="0">
              <a:ln>
                <a:noFill/>
              </a:ln>
              <a:solidFill>
                <a:srgbClr val="90D0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8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2744018" y="2415917"/>
            <a:ext cx="1456585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5AC5E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2015</a:t>
            </a:r>
          </a:p>
        </p:txBody>
      </p:sp>
      <p:sp>
        <p:nvSpPr>
          <p:cNvPr id="79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8052618" y="1463417"/>
            <a:ext cx="1456585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42C7A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2016</a:t>
            </a:r>
          </a:p>
        </p:txBody>
      </p:sp>
      <p:sp>
        <p:nvSpPr>
          <p:cNvPr id="80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8052618" y="3558917"/>
            <a:ext cx="1456585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C675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2014</a:t>
            </a:r>
          </a:p>
        </p:txBody>
      </p:sp>
      <p:sp>
        <p:nvSpPr>
          <p:cNvPr id="81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7438543" y="4016751"/>
            <a:ext cx="241306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82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2701443" y="2937251"/>
            <a:ext cx="241306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  <p:sp>
        <p:nvSpPr>
          <p:cNvPr id="83" name="出自【趣你的PPT】(微信:qunideppt)：最优质的PPT资源库"/>
          <p:cNvSpPr txBox="1">
            <a:spLocks noChangeArrowheads="1"/>
          </p:cNvSpPr>
          <p:nvPr/>
        </p:nvSpPr>
        <p:spPr bwMode="auto">
          <a:xfrm flipH="1">
            <a:off x="7413143" y="1959351"/>
            <a:ext cx="2413069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时间轴创意类图表</a:t>
            </a:r>
          </a:p>
        </p:txBody>
      </p:sp>
    </p:spTree>
    <p:extLst>
      <p:ext uri="{BB962C8B-B14F-4D97-AF65-F5344CB8AC3E}">
        <p14:creationId xmlns:p14="http://schemas.microsoft.com/office/powerpoint/2010/main" val="317152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756149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总分图表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Group 19出自【趣你的PPT】(微信:qunideppt)：最优质的PPT资源库"/>
          <p:cNvGrpSpPr/>
          <p:nvPr/>
        </p:nvGrpSpPr>
        <p:grpSpPr>
          <a:xfrm>
            <a:off x="3236686" y="2438400"/>
            <a:ext cx="2859314" cy="1320800"/>
            <a:chOff x="2964543" y="2046514"/>
            <a:chExt cx="2859314" cy="1320800"/>
          </a:xfrm>
          <a:solidFill>
            <a:srgbClr val="42C7AF"/>
          </a:solidFill>
        </p:grpSpPr>
        <p:sp>
          <p:nvSpPr>
            <p:cNvPr id="11" name="出自【趣你的PPT】(微信:qunideppt)：最优质的PPT资源库"/>
            <p:cNvSpPr/>
            <p:nvPr/>
          </p:nvSpPr>
          <p:spPr>
            <a:xfrm>
              <a:off x="2964543" y="2046514"/>
              <a:ext cx="2859314" cy="13208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出自【趣你的PPT】(微信:qunideppt)：最优质的PPT资源库"/>
            <p:cNvSpPr txBox="1"/>
            <p:nvPr/>
          </p:nvSpPr>
          <p:spPr>
            <a:xfrm>
              <a:off x="3575275" y="2518222"/>
              <a:ext cx="129177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目标一</a:t>
              </a:r>
            </a:p>
          </p:txBody>
        </p:sp>
      </p:grpSp>
      <p:grpSp>
        <p:nvGrpSpPr>
          <p:cNvPr id="13" name="Group 18出自【趣你的PPT】(微信:qunideppt)：最优质的PPT资源库"/>
          <p:cNvGrpSpPr/>
          <p:nvPr/>
        </p:nvGrpSpPr>
        <p:grpSpPr>
          <a:xfrm>
            <a:off x="6154057" y="2438400"/>
            <a:ext cx="2859314" cy="1320800"/>
            <a:chOff x="5881914" y="2046514"/>
            <a:chExt cx="2859314" cy="1320800"/>
          </a:xfrm>
        </p:grpSpPr>
        <p:sp>
          <p:nvSpPr>
            <p:cNvPr id="14" name="出自【趣你的PPT】(微信:qunideppt)：最优质的PPT资源库"/>
            <p:cNvSpPr/>
            <p:nvPr/>
          </p:nvSpPr>
          <p:spPr>
            <a:xfrm>
              <a:off x="5881914" y="2046514"/>
              <a:ext cx="2859314" cy="1320800"/>
            </a:xfrm>
            <a:prstGeom prst="roundRect">
              <a:avLst/>
            </a:prstGeom>
            <a:solidFill>
              <a:srgbClr val="5A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出自【趣你的PPT】(微信:qunideppt)：最优质的PPT资源库"/>
            <p:cNvSpPr txBox="1"/>
            <p:nvPr/>
          </p:nvSpPr>
          <p:spPr>
            <a:xfrm>
              <a:off x="7115061" y="2518222"/>
              <a:ext cx="129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目标二</a:t>
              </a:r>
            </a:p>
          </p:txBody>
        </p:sp>
      </p:grpSp>
      <p:grpSp>
        <p:nvGrpSpPr>
          <p:cNvPr id="16" name="Group 17出自【趣你的PPT】(微信:qunideppt)：最优质的PPT资源库"/>
          <p:cNvGrpSpPr/>
          <p:nvPr/>
        </p:nvGrpSpPr>
        <p:grpSpPr>
          <a:xfrm>
            <a:off x="6154057" y="3810001"/>
            <a:ext cx="2859314" cy="1320800"/>
            <a:chOff x="5881914" y="3418115"/>
            <a:chExt cx="2859314" cy="1320800"/>
          </a:xfrm>
        </p:grpSpPr>
        <p:sp>
          <p:nvSpPr>
            <p:cNvPr id="17" name="出自【趣你的PPT】(微信:qunideppt)：最优质的PPT资源库"/>
            <p:cNvSpPr/>
            <p:nvPr/>
          </p:nvSpPr>
          <p:spPr>
            <a:xfrm>
              <a:off x="5881914" y="3418115"/>
              <a:ext cx="2859314" cy="1320800"/>
            </a:xfrm>
            <a:prstGeom prst="roundRect">
              <a:avLst/>
            </a:prstGeom>
            <a:solidFill>
              <a:srgbClr val="90D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出自【趣你的PPT】(微信:qunideppt)：最优质的PPT资源库"/>
            <p:cNvSpPr txBox="1"/>
            <p:nvPr/>
          </p:nvSpPr>
          <p:spPr>
            <a:xfrm>
              <a:off x="7115061" y="3847682"/>
              <a:ext cx="129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目标三</a:t>
              </a:r>
            </a:p>
          </p:txBody>
        </p:sp>
      </p:grpSp>
      <p:grpSp>
        <p:nvGrpSpPr>
          <p:cNvPr id="19" name="Group 21出自【趣你的PPT】(微信:qunideppt)：最优质的PPT资源库"/>
          <p:cNvGrpSpPr/>
          <p:nvPr/>
        </p:nvGrpSpPr>
        <p:grpSpPr>
          <a:xfrm>
            <a:off x="3236686" y="3810001"/>
            <a:ext cx="2859314" cy="1320800"/>
            <a:chOff x="2964543" y="3418115"/>
            <a:chExt cx="2859314" cy="1320800"/>
          </a:xfrm>
        </p:grpSpPr>
        <p:sp>
          <p:nvSpPr>
            <p:cNvPr id="20" name="出自【趣你的PPT】(微信:qunideppt)：最优质的PPT资源库"/>
            <p:cNvSpPr/>
            <p:nvPr/>
          </p:nvSpPr>
          <p:spPr>
            <a:xfrm>
              <a:off x="2964543" y="3418115"/>
              <a:ext cx="2859314" cy="1320800"/>
            </a:xfrm>
            <a:prstGeom prst="roundRect">
              <a:avLst/>
            </a:prstGeom>
            <a:solidFill>
              <a:srgbClr val="EC6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出自【趣你的PPT】(微信:qunideppt)：最优质的PPT资源库"/>
            <p:cNvSpPr txBox="1"/>
            <p:nvPr/>
          </p:nvSpPr>
          <p:spPr>
            <a:xfrm>
              <a:off x="3575275" y="3847682"/>
              <a:ext cx="1291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目标四</a:t>
              </a:r>
            </a:p>
          </p:txBody>
        </p:sp>
      </p:grpSp>
      <p:grpSp>
        <p:nvGrpSpPr>
          <p:cNvPr id="22" name="Group 22出自【趣你的PPT】(微信:qunideppt)：最优质的PPT资源库"/>
          <p:cNvGrpSpPr/>
          <p:nvPr/>
        </p:nvGrpSpPr>
        <p:grpSpPr>
          <a:xfrm>
            <a:off x="5139190" y="2853191"/>
            <a:ext cx="1913619" cy="1913619"/>
            <a:chOff x="5139190" y="2461305"/>
            <a:chExt cx="1913619" cy="1913619"/>
          </a:xfrm>
        </p:grpSpPr>
        <p:sp>
          <p:nvSpPr>
            <p:cNvPr id="23" name="出自【趣你的PPT】(微信:qunideppt)：最优质的PPT资源库"/>
            <p:cNvSpPr/>
            <p:nvPr/>
          </p:nvSpPr>
          <p:spPr>
            <a:xfrm>
              <a:off x="5281385" y="2603500"/>
              <a:ext cx="1629229" cy="1629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>
            <a:xfrm>
              <a:off x="5139190" y="2461305"/>
              <a:ext cx="1913619" cy="191361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出自【趣你的PPT】(微信:qunideppt)：最优质的PPT资源库"/>
            <p:cNvSpPr txBox="1"/>
            <p:nvPr/>
          </p:nvSpPr>
          <p:spPr>
            <a:xfrm>
              <a:off x="5572919" y="2884074"/>
              <a:ext cx="12391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四大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目标</a:t>
              </a:r>
            </a:p>
          </p:txBody>
        </p:sp>
      </p:grpSp>
      <p:sp>
        <p:nvSpPr>
          <p:cNvPr id="26" name="出自【趣你的PPT】(微信:qunideppt)：最优质的PPT资源库"/>
          <p:cNvSpPr txBox="1"/>
          <p:nvPr/>
        </p:nvSpPr>
        <p:spPr>
          <a:xfrm>
            <a:off x="704457" y="2843480"/>
            <a:ext cx="250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704457" y="4189680"/>
            <a:ext cx="250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出自【趣你的PPT】(微信:qunideppt)：最优质的PPT资源库"/>
          <p:cNvSpPr txBox="1"/>
          <p:nvPr/>
        </p:nvSpPr>
        <p:spPr>
          <a:xfrm>
            <a:off x="9530957" y="2843480"/>
            <a:ext cx="250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出自【趣你的PPT】(微信:qunideppt)：最优质的PPT资源库"/>
          <p:cNvSpPr txBox="1"/>
          <p:nvPr/>
        </p:nvSpPr>
        <p:spPr>
          <a:xfrm>
            <a:off x="9530957" y="4189680"/>
            <a:ext cx="250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86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756149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并列图表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Group 3出自【趣你的PPT】(微信:qunideppt)：最优质的PPT资源库"/>
          <p:cNvGrpSpPr/>
          <p:nvPr/>
        </p:nvGrpSpPr>
        <p:grpSpPr>
          <a:xfrm>
            <a:off x="4229197" y="2288524"/>
            <a:ext cx="1734418" cy="1559922"/>
            <a:chOff x="3924397" y="1955532"/>
            <a:chExt cx="2017426" cy="1814457"/>
          </a:xfrm>
          <a:solidFill>
            <a:srgbClr val="3CBDDC"/>
          </a:solidFill>
        </p:grpSpPr>
        <p:sp>
          <p:nvSpPr>
            <p:cNvPr id="19" name="出自【趣你的PPT】(微信:qunideppt)：最优质的PPT资源库"/>
            <p:cNvSpPr>
              <a:spLocks/>
            </p:cNvSpPr>
            <p:nvPr/>
          </p:nvSpPr>
          <p:spPr bwMode="auto">
            <a:xfrm flipH="1" flipV="1">
              <a:off x="4142593" y="1955532"/>
              <a:ext cx="1799230" cy="1814457"/>
            </a:xfrm>
            <a:custGeom>
              <a:avLst/>
              <a:gdLst>
                <a:gd name="T0" fmla="*/ 50 w 50"/>
                <a:gd name="T1" fmla="*/ 50 h 50"/>
                <a:gd name="T2" fmla="*/ 50 w 50"/>
                <a:gd name="T3" fmla="*/ 25 h 50"/>
                <a:gd name="T4" fmla="*/ 47 w 50"/>
                <a:gd name="T5" fmla="*/ 13 h 50"/>
                <a:gd name="T6" fmla="*/ 25 w 50"/>
                <a:gd name="T7" fmla="*/ 0 h 50"/>
                <a:gd name="T8" fmla="*/ 0 w 50"/>
                <a:gd name="T9" fmla="*/ 0 h 50"/>
                <a:gd name="T10" fmla="*/ 0 w 50"/>
                <a:gd name="T11" fmla="*/ 25 h 50"/>
                <a:gd name="T12" fmla="*/ 3 w 50"/>
                <a:gd name="T13" fmla="*/ 38 h 50"/>
                <a:gd name="T14" fmla="*/ 25 w 50"/>
                <a:gd name="T15" fmla="*/ 50 h 50"/>
                <a:gd name="T16" fmla="*/ 50 w 50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50" y="50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19"/>
                    <a:pt x="47" y="13"/>
                  </a:cubicBezTo>
                  <a:cubicBezTo>
                    <a:pt x="43" y="4"/>
                    <a:pt x="3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3" y="38"/>
                  </a:cubicBezTo>
                  <a:cubicBezTo>
                    <a:pt x="7" y="46"/>
                    <a:pt x="15" y="50"/>
                    <a:pt x="25" y="50"/>
                  </a:cubicBezTo>
                  <a:lnTo>
                    <a:pt x="50" y="50"/>
                  </a:lnTo>
                  <a:close/>
                </a:path>
              </a:pathLst>
            </a:custGeom>
            <a:solidFill>
              <a:srgbClr val="42C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出自【趣你的PPT】(微信:qunideppt)：最优质的PPT资源库"/>
            <p:cNvSpPr/>
            <p:nvPr/>
          </p:nvSpPr>
          <p:spPr>
            <a:xfrm>
              <a:off x="3924397" y="1955532"/>
              <a:ext cx="45719" cy="1366402"/>
            </a:xfrm>
            <a:prstGeom prst="rect">
              <a:avLst/>
            </a:prstGeom>
            <a:solidFill>
              <a:srgbClr val="42C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1" name="出自【趣你的PPT】(微信:qunideppt)：最优质的PPT资源库"/>
          <p:cNvSpPr txBox="1"/>
          <p:nvPr/>
        </p:nvSpPr>
        <p:spPr>
          <a:xfrm>
            <a:off x="5174928" y="2973079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Group 7出自【趣你的PPT】(微信:qunideppt)：最优质的PPT资源库"/>
          <p:cNvGrpSpPr/>
          <p:nvPr/>
        </p:nvGrpSpPr>
        <p:grpSpPr>
          <a:xfrm>
            <a:off x="4229196" y="3940077"/>
            <a:ext cx="1734419" cy="1559922"/>
            <a:chOff x="3924396" y="3876572"/>
            <a:chExt cx="2017427" cy="1814457"/>
          </a:xfrm>
          <a:solidFill>
            <a:srgbClr val="1CBB9F"/>
          </a:solidFill>
        </p:grpSpPr>
        <p:sp>
          <p:nvSpPr>
            <p:cNvPr id="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107065" y="3876572"/>
              <a:ext cx="1834758" cy="1814457"/>
            </a:xfrm>
            <a:custGeom>
              <a:avLst/>
              <a:gdLst>
                <a:gd name="T0" fmla="*/ 25 w 51"/>
                <a:gd name="T1" fmla="*/ 50 h 50"/>
                <a:gd name="T2" fmla="*/ 38 w 51"/>
                <a:gd name="T3" fmla="*/ 47 h 50"/>
                <a:gd name="T4" fmla="*/ 51 w 51"/>
                <a:gd name="T5" fmla="*/ 25 h 50"/>
                <a:gd name="T6" fmla="*/ 51 w 51"/>
                <a:gd name="T7" fmla="*/ 0 h 50"/>
                <a:gd name="T8" fmla="*/ 25 w 51"/>
                <a:gd name="T9" fmla="*/ 0 h 50"/>
                <a:gd name="T10" fmla="*/ 13 w 51"/>
                <a:gd name="T11" fmla="*/ 3 h 50"/>
                <a:gd name="T12" fmla="*/ 0 w 51"/>
                <a:gd name="T13" fmla="*/ 25 h 50"/>
                <a:gd name="T14" fmla="*/ 0 w 51"/>
                <a:gd name="T15" fmla="*/ 50 h 50"/>
                <a:gd name="T16" fmla="*/ 25 w 5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0">
                  <a:moveTo>
                    <a:pt x="25" y="50"/>
                  </a:moveTo>
                  <a:cubicBezTo>
                    <a:pt x="25" y="50"/>
                    <a:pt x="32" y="50"/>
                    <a:pt x="38" y="47"/>
                  </a:cubicBezTo>
                  <a:cubicBezTo>
                    <a:pt x="46" y="43"/>
                    <a:pt x="51" y="36"/>
                    <a:pt x="51" y="2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19" y="0"/>
                    <a:pt x="13" y="3"/>
                  </a:cubicBezTo>
                  <a:cubicBezTo>
                    <a:pt x="4" y="8"/>
                    <a:pt x="0" y="15"/>
                    <a:pt x="0" y="25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25" y="50"/>
                  </a:lnTo>
                  <a:close/>
                </a:path>
              </a:pathLst>
            </a:custGeom>
            <a:solidFill>
              <a:srgbClr val="90D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>
            <a:xfrm>
              <a:off x="3924396" y="4324627"/>
              <a:ext cx="45719" cy="1366402"/>
            </a:xfrm>
            <a:prstGeom prst="rect">
              <a:avLst/>
            </a:prstGeom>
            <a:solidFill>
              <a:srgbClr val="90D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5" name="出自【趣你的PPT】(微信:qunideppt)：最优质的PPT资源库"/>
          <p:cNvSpPr txBox="1"/>
          <p:nvPr/>
        </p:nvSpPr>
        <p:spPr>
          <a:xfrm>
            <a:off x="5174927" y="3937894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Group 11出自【趣你的PPT】(微信:qunideppt)：最优质的PPT资源库"/>
          <p:cNvGrpSpPr/>
          <p:nvPr/>
        </p:nvGrpSpPr>
        <p:grpSpPr>
          <a:xfrm>
            <a:off x="6055246" y="2288524"/>
            <a:ext cx="1737474" cy="1557739"/>
            <a:chOff x="6048405" y="1955532"/>
            <a:chExt cx="2020981" cy="1811918"/>
          </a:xfrm>
          <a:solidFill>
            <a:srgbClr val="FBA41F"/>
          </a:solidFill>
        </p:grpSpPr>
        <p:sp>
          <p:nvSpPr>
            <p:cNvPr id="3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48405" y="1955532"/>
              <a:ext cx="1799230" cy="1811918"/>
            </a:xfrm>
            <a:custGeom>
              <a:avLst/>
              <a:gdLst>
                <a:gd name="T0" fmla="*/ 25 w 50"/>
                <a:gd name="T1" fmla="*/ 50 h 50"/>
                <a:gd name="T2" fmla="*/ 47 w 50"/>
                <a:gd name="T3" fmla="*/ 37 h 50"/>
                <a:gd name="T4" fmla="*/ 50 w 50"/>
                <a:gd name="T5" fmla="*/ 25 h 50"/>
                <a:gd name="T6" fmla="*/ 50 w 50"/>
                <a:gd name="T7" fmla="*/ 0 h 50"/>
                <a:gd name="T8" fmla="*/ 25 w 50"/>
                <a:gd name="T9" fmla="*/ 0 h 50"/>
                <a:gd name="T10" fmla="*/ 3 w 50"/>
                <a:gd name="T11" fmla="*/ 12 h 50"/>
                <a:gd name="T12" fmla="*/ 0 w 50"/>
                <a:gd name="T13" fmla="*/ 25 h 50"/>
                <a:gd name="T14" fmla="*/ 0 w 50"/>
                <a:gd name="T15" fmla="*/ 50 h 50"/>
                <a:gd name="T16" fmla="*/ 25 w 50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35" y="50"/>
                    <a:pt x="43" y="46"/>
                    <a:pt x="47" y="37"/>
                  </a:cubicBezTo>
                  <a:cubicBezTo>
                    <a:pt x="50" y="31"/>
                    <a:pt x="50" y="25"/>
                    <a:pt x="50" y="2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7" y="4"/>
                    <a:pt x="3" y="12"/>
                  </a:cubicBezTo>
                  <a:cubicBezTo>
                    <a:pt x="0" y="18"/>
                    <a:pt x="0" y="25"/>
                    <a:pt x="0" y="25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25" y="50"/>
                  </a:lnTo>
                  <a:close/>
                </a:path>
              </a:pathLst>
            </a:custGeom>
            <a:solidFill>
              <a:srgbClr val="EC6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>
            <a:xfrm>
              <a:off x="8023667" y="1955532"/>
              <a:ext cx="45719" cy="1366402"/>
            </a:xfrm>
            <a:prstGeom prst="rect">
              <a:avLst/>
            </a:prstGeom>
            <a:solidFill>
              <a:srgbClr val="EC6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2" name="出自【趣你的PPT】(微信:qunideppt)：最优质的PPT资源库"/>
          <p:cNvSpPr txBox="1"/>
          <p:nvPr/>
        </p:nvSpPr>
        <p:spPr>
          <a:xfrm>
            <a:off x="6111897" y="2973079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Group 15出自【趣你的PPT】(微信:qunideppt)：最优质的PPT资源库"/>
          <p:cNvGrpSpPr/>
          <p:nvPr/>
        </p:nvGrpSpPr>
        <p:grpSpPr>
          <a:xfrm>
            <a:off x="6055246" y="3940077"/>
            <a:ext cx="1737474" cy="1559922"/>
            <a:chOff x="6048405" y="3876572"/>
            <a:chExt cx="2020980" cy="1814457"/>
          </a:xfrm>
          <a:solidFill>
            <a:srgbClr val="E74E3E"/>
          </a:solidFill>
        </p:grpSpPr>
        <p:sp>
          <p:nvSpPr>
            <p:cNvPr id="4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48405" y="3876572"/>
              <a:ext cx="1799230" cy="1814457"/>
            </a:xfrm>
            <a:custGeom>
              <a:avLst/>
              <a:gdLst>
                <a:gd name="T0" fmla="*/ 50 w 50"/>
                <a:gd name="T1" fmla="*/ 50 h 50"/>
                <a:gd name="T2" fmla="*/ 50 w 50"/>
                <a:gd name="T3" fmla="*/ 25 h 50"/>
                <a:gd name="T4" fmla="*/ 47 w 50"/>
                <a:gd name="T5" fmla="*/ 13 h 50"/>
                <a:gd name="T6" fmla="*/ 25 w 50"/>
                <a:gd name="T7" fmla="*/ 0 h 50"/>
                <a:gd name="T8" fmla="*/ 0 w 50"/>
                <a:gd name="T9" fmla="*/ 0 h 50"/>
                <a:gd name="T10" fmla="*/ 0 w 50"/>
                <a:gd name="T11" fmla="*/ 25 h 50"/>
                <a:gd name="T12" fmla="*/ 3 w 50"/>
                <a:gd name="T13" fmla="*/ 38 h 50"/>
                <a:gd name="T14" fmla="*/ 25 w 50"/>
                <a:gd name="T15" fmla="*/ 50 h 50"/>
                <a:gd name="T16" fmla="*/ 50 w 50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50" y="50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19"/>
                    <a:pt x="47" y="13"/>
                  </a:cubicBezTo>
                  <a:cubicBezTo>
                    <a:pt x="43" y="4"/>
                    <a:pt x="3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3" y="38"/>
                  </a:cubicBezTo>
                  <a:cubicBezTo>
                    <a:pt x="7" y="46"/>
                    <a:pt x="15" y="50"/>
                    <a:pt x="25" y="50"/>
                  </a:cubicBezTo>
                  <a:lnTo>
                    <a:pt x="50" y="50"/>
                  </a:lnTo>
                  <a:close/>
                </a:path>
              </a:pathLst>
            </a:custGeom>
            <a:solidFill>
              <a:srgbClr val="5AC5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>
            <a:xfrm>
              <a:off x="8023666" y="4324627"/>
              <a:ext cx="45719" cy="1366402"/>
            </a:xfrm>
            <a:prstGeom prst="rect">
              <a:avLst/>
            </a:prstGeom>
            <a:solidFill>
              <a:srgbClr val="5A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3" name="出自【趣你的PPT】(微信:qunideppt)：最优质的PPT资源库"/>
          <p:cNvSpPr txBox="1"/>
          <p:nvPr/>
        </p:nvSpPr>
        <p:spPr>
          <a:xfrm>
            <a:off x="6111897" y="3937894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出自【趣你的PPT】(微信:qunideppt)：最优质的PPT资源库"/>
          <p:cNvSpPr txBox="1"/>
          <p:nvPr/>
        </p:nvSpPr>
        <p:spPr>
          <a:xfrm>
            <a:off x="1495032" y="2551380"/>
            <a:ext cx="2019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出自【趣你的PPT】(微信:qunideppt)：最优质的PPT资源库"/>
          <p:cNvSpPr txBox="1"/>
          <p:nvPr/>
        </p:nvSpPr>
        <p:spPr>
          <a:xfrm>
            <a:off x="1495032" y="4484955"/>
            <a:ext cx="2019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出自【趣你的PPT】(微信:qunideppt)：最优质的PPT资源库"/>
          <p:cNvSpPr txBox="1"/>
          <p:nvPr/>
        </p:nvSpPr>
        <p:spPr>
          <a:xfrm>
            <a:off x="8381607" y="2551380"/>
            <a:ext cx="2019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8381607" y="4484955"/>
            <a:ext cx="2019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你的用心应该被看到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04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向天歌 演示出品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136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53593" y="-407187"/>
            <a:ext cx="4238407" cy="8427490"/>
            <a:chOff x="7953593" y="-407187"/>
            <a:chExt cx="4238407" cy="8427490"/>
          </a:xfrm>
        </p:grpSpPr>
        <p:sp>
          <p:nvSpPr>
            <p:cNvPr id="5" name="直角三角形 4"/>
            <p:cNvSpPr/>
            <p:nvPr/>
          </p:nvSpPr>
          <p:spPr>
            <a:xfrm rot="16200000" flipH="1">
              <a:off x="10315575" y="-1"/>
              <a:ext cx="1876425" cy="187642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782300" y="5448300"/>
              <a:ext cx="1409700" cy="1409700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8916386">
              <a:off x="10572640" y="-407187"/>
              <a:ext cx="121009" cy="2518615"/>
            </a:xfrm>
            <a:custGeom>
              <a:avLst/>
              <a:gdLst>
                <a:gd name="connsiteX0" fmla="*/ 0 w 121009"/>
                <a:gd name="connsiteY0" fmla="*/ 0 h 2518615"/>
                <a:gd name="connsiteX1" fmla="*/ 121009 w 121009"/>
                <a:gd name="connsiteY1" fmla="*/ 119861 h 2518615"/>
                <a:gd name="connsiteX2" fmla="*/ 121009 w 121009"/>
                <a:gd name="connsiteY2" fmla="*/ 2518615 h 2518615"/>
                <a:gd name="connsiteX3" fmla="*/ 0 w 121009"/>
                <a:gd name="connsiteY3" fmla="*/ 2518615 h 25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09" h="2518615">
                  <a:moveTo>
                    <a:pt x="0" y="0"/>
                  </a:moveTo>
                  <a:lnTo>
                    <a:pt x="121009" y="119861"/>
                  </a:lnTo>
                  <a:lnTo>
                    <a:pt x="121009" y="2518615"/>
                  </a:lnTo>
                  <a:lnTo>
                    <a:pt x="0" y="251861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2587002">
              <a:off x="8845394" y="759638"/>
              <a:ext cx="532500" cy="7260665"/>
            </a:xfrm>
            <a:custGeom>
              <a:avLst/>
              <a:gdLst>
                <a:gd name="connsiteX0" fmla="*/ 0 w 532500"/>
                <a:gd name="connsiteY0" fmla="*/ 0 h 7260665"/>
                <a:gd name="connsiteX1" fmla="*/ 532500 w 532500"/>
                <a:gd name="connsiteY1" fmla="*/ 0 h 7260665"/>
                <a:gd name="connsiteX2" fmla="*/ 532500 w 532500"/>
                <a:gd name="connsiteY2" fmla="*/ 6762069 h 7260665"/>
                <a:gd name="connsiteX3" fmla="*/ 0 w 532500"/>
                <a:gd name="connsiteY3" fmla="*/ 7260665 h 726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500" h="7260665">
                  <a:moveTo>
                    <a:pt x="0" y="0"/>
                  </a:moveTo>
                  <a:lnTo>
                    <a:pt x="532500" y="0"/>
                  </a:lnTo>
                  <a:lnTo>
                    <a:pt x="532500" y="6762069"/>
                  </a:lnTo>
                  <a:lnTo>
                    <a:pt x="0" y="726066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2587002">
              <a:off x="9143243" y="3023522"/>
              <a:ext cx="650673" cy="4690091"/>
            </a:xfrm>
            <a:custGeom>
              <a:avLst/>
              <a:gdLst>
                <a:gd name="connsiteX0" fmla="*/ 0 w 650673"/>
                <a:gd name="connsiteY0" fmla="*/ 0 h 4690091"/>
                <a:gd name="connsiteX1" fmla="*/ 650673 w 650673"/>
                <a:gd name="connsiteY1" fmla="*/ 0 h 4690091"/>
                <a:gd name="connsiteX2" fmla="*/ 650673 w 650673"/>
                <a:gd name="connsiteY2" fmla="*/ 4080846 h 4690091"/>
                <a:gd name="connsiteX3" fmla="*/ 0 w 650673"/>
                <a:gd name="connsiteY3" fmla="*/ 4690091 h 469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673" h="4690091">
                  <a:moveTo>
                    <a:pt x="0" y="0"/>
                  </a:moveTo>
                  <a:lnTo>
                    <a:pt x="650673" y="0"/>
                  </a:lnTo>
                  <a:lnTo>
                    <a:pt x="650673" y="4080846"/>
                  </a:lnTo>
                  <a:lnTo>
                    <a:pt x="0" y="46900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2587002">
              <a:off x="9499634" y="5119365"/>
              <a:ext cx="117342" cy="2056387"/>
            </a:xfrm>
            <a:custGeom>
              <a:avLst/>
              <a:gdLst>
                <a:gd name="connsiteX0" fmla="*/ 0 w 117342"/>
                <a:gd name="connsiteY0" fmla="*/ 0 h 2056387"/>
                <a:gd name="connsiteX1" fmla="*/ 117342 w 117342"/>
                <a:gd name="connsiteY1" fmla="*/ 0 h 2056387"/>
                <a:gd name="connsiteX2" fmla="*/ 117342 w 117342"/>
                <a:gd name="connsiteY2" fmla="*/ 1946517 h 2056387"/>
                <a:gd name="connsiteX3" fmla="*/ 0 w 117342"/>
                <a:gd name="connsiteY3" fmla="*/ 2056387 h 205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42" h="2056387">
                  <a:moveTo>
                    <a:pt x="0" y="0"/>
                  </a:moveTo>
                  <a:lnTo>
                    <a:pt x="117342" y="0"/>
                  </a:lnTo>
                  <a:lnTo>
                    <a:pt x="117342" y="1946517"/>
                  </a:lnTo>
                  <a:lnTo>
                    <a:pt x="0" y="20563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2587002">
              <a:off x="10201067" y="4171315"/>
              <a:ext cx="299066" cy="3226364"/>
            </a:xfrm>
            <a:custGeom>
              <a:avLst/>
              <a:gdLst>
                <a:gd name="connsiteX0" fmla="*/ 0 w 299066"/>
                <a:gd name="connsiteY0" fmla="*/ 0 h 3226364"/>
                <a:gd name="connsiteX1" fmla="*/ 299066 w 299066"/>
                <a:gd name="connsiteY1" fmla="*/ 0 h 3226364"/>
                <a:gd name="connsiteX2" fmla="*/ 299066 w 299066"/>
                <a:gd name="connsiteY2" fmla="*/ 2946340 h 3226364"/>
                <a:gd name="connsiteX3" fmla="*/ 0 w 299066"/>
                <a:gd name="connsiteY3" fmla="*/ 3226364 h 322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066" h="3226364">
                  <a:moveTo>
                    <a:pt x="0" y="0"/>
                  </a:moveTo>
                  <a:lnTo>
                    <a:pt x="299066" y="0"/>
                  </a:lnTo>
                  <a:lnTo>
                    <a:pt x="299066" y="2946340"/>
                  </a:lnTo>
                  <a:lnTo>
                    <a:pt x="0" y="3226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2587002">
              <a:off x="7953593" y="3749898"/>
              <a:ext cx="117342" cy="3639618"/>
            </a:xfrm>
            <a:custGeom>
              <a:avLst/>
              <a:gdLst>
                <a:gd name="connsiteX0" fmla="*/ 0 w 117342"/>
                <a:gd name="connsiteY0" fmla="*/ 0 h 3639618"/>
                <a:gd name="connsiteX1" fmla="*/ 117342 w 117342"/>
                <a:gd name="connsiteY1" fmla="*/ 0 h 3639618"/>
                <a:gd name="connsiteX2" fmla="*/ 117342 w 117342"/>
                <a:gd name="connsiteY2" fmla="*/ 3529747 h 3639618"/>
                <a:gd name="connsiteX3" fmla="*/ 0 w 117342"/>
                <a:gd name="connsiteY3" fmla="*/ 3639618 h 363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42" h="3639618">
                  <a:moveTo>
                    <a:pt x="0" y="0"/>
                  </a:moveTo>
                  <a:lnTo>
                    <a:pt x="117342" y="0"/>
                  </a:lnTo>
                  <a:lnTo>
                    <a:pt x="117342" y="3529747"/>
                  </a:lnTo>
                  <a:lnTo>
                    <a:pt x="0" y="3639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142429" y="2021410"/>
            <a:ext cx="75634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全国培训分析年报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276351" y="3171825"/>
            <a:ext cx="4867274" cy="74295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09129" y="3192985"/>
            <a:ext cx="4372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带给我的启发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32">
            <a:extLst>
              <a:ext uri="{FF2B5EF4-FFF2-40B4-BE49-F238E27FC236}">
                <a16:creationId xmlns:a16="http://schemas.microsoft.com/office/drawing/2014/main" xmlns="" id="{590B980E-F952-46AC-9111-6BBE29FC8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295" y="4186938"/>
            <a:ext cx="25246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汇报人：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@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冯注龙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职务：向天歌吉祥物</a:t>
            </a:r>
          </a:p>
        </p:txBody>
      </p:sp>
    </p:spTree>
    <p:extLst>
      <p:ext uri="{BB962C8B-B14F-4D97-AF65-F5344CB8AC3E}">
        <p14:creationId xmlns:p14="http://schemas.microsoft.com/office/powerpoint/2010/main" val="243998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19" t="15844"/>
          <a:stretch/>
        </p:blipFill>
        <p:spPr>
          <a:xfrm>
            <a:off x="0" y="0"/>
            <a:ext cx="6429828" cy="68580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715002" y="2152650"/>
            <a:ext cx="4581524" cy="7334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19279" y="2192860"/>
            <a:ext cx="3601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2016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年一鸣惊人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5854" y="3088210"/>
            <a:ext cx="55536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我们凭什么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DDE5E04-7B5B-4DD8-9D7D-2E85EC410845}"/>
              </a:ext>
            </a:extLst>
          </p:cNvPr>
          <p:cNvSpPr txBox="1"/>
          <p:nvPr/>
        </p:nvSpPr>
        <p:spPr>
          <a:xfrm>
            <a:off x="7472304" y="4831318"/>
            <a:ext cx="1257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@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冯注龙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53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955463"/>
          </a:xfrm>
          <a:prstGeom prst="rect">
            <a:avLst/>
          </a:prstGeom>
          <a:solidFill>
            <a:srgbClr val="225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9719" y="436147"/>
            <a:ext cx="13175766" cy="6607772"/>
          </a:xfrm>
          <a:custGeom>
            <a:avLst/>
            <a:gdLst>
              <a:gd name="connsiteX0" fmla="*/ 0 w 7829550"/>
              <a:gd name="connsiteY0" fmla="*/ 0 h 4413942"/>
              <a:gd name="connsiteX1" fmla="*/ 7829550 w 7829550"/>
              <a:gd name="connsiteY1" fmla="*/ 0 h 4413942"/>
              <a:gd name="connsiteX2" fmla="*/ 7829550 w 7829550"/>
              <a:gd name="connsiteY2" fmla="*/ 4413942 h 4413942"/>
              <a:gd name="connsiteX3" fmla="*/ 0 w 7829550"/>
              <a:gd name="connsiteY3" fmla="*/ 4413942 h 4413942"/>
              <a:gd name="connsiteX4" fmla="*/ 0 w 7829550"/>
              <a:gd name="connsiteY4" fmla="*/ 0 h 4413942"/>
              <a:gd name="connsiteX0" fmla="*/ 0 w 12134850"/>
              <a:gd name="connsiteY0" fmla="*/ 1447800 h 5861742"/>
              <a:gd name="connsiteX1" fmla="*/ 12134850 w 12134850"/>
              <a:gd name="connsiteY1" fmla="*/ 0 h 5861742"/>
              <a:gd name="connsiteX2" fmla="*/ 7829550 w 12134850"/>
              <a:gd name="connsiteY2" fmla="*/ 5861742 h 5861742"/>
              <a:gd name="connsiteX3" fmla="*/ 0 w 12134850"/>
              <a:gd name="connsiteY3" fmla="*/ 5861742 h 5861742"/>
              <a:gd name="connsiteX4" fmla="*/ 0 w 12134850"/>
              <a:gd name="connsiteY4" fmla="*/ 1447800 h 5861742"/>
              <a:gd name="connsiteX0" fmla="*/ 0 w 12134850"/>
              <a:gd name="connsiteY0" fmla="*/ 1447800 h 5880792"/>
              <a:gd name="connsiteX1" fmla="*/ 12134850 w 12134850"/>
              <a:gd name="connsiteY1" fmla="*/ 0 h 5880792"/>
              <a:gd name="connsiteX2" fmla="*/ 5334000 w 12134850"/>
              <a:gd name="connsiteY2" fmla="*/ 5880792 h 5880792"/>
              <a:gd name="connsiteX3" fmla="*/ 0 w 12134850"/>
              <a:gd name="connsiteY3" fmla="*/ 5861742 h 5880792"/>
              <a:gd name="connsiteX4" fmla="*/ 0 w 12134850"/>
              <a:gd name="connsiteY4" fmla="*/ 1447800 h 5880792"/>
              <a:gd name="connsiteX0" fmla="*/ 552450 w 12134850"/>
              <a:gd name="connsiteY0" fmla="*/ 4343400 h 5880792"/>
              <a:gd name="connsiteX1" fmla="*/ 12134850 w 12134850"/>
              <a:gd name="connsiteY1" fmla="*/ 0 h 5880792"/>
              <a:gd name="connsiteX2" fmla="*/ 5334000 w 12134850"/>
              <a:gd name="connsiteY2" fmla="*/ 5880792 h 5880792"/>
              <a:gd name="connsiteX3" fmla="*/ 0 w 12134850"/>
              <a:gd name="connsiteY3" fmla="*/ 5861742 h 5880792"/>
              <a:gd name="connsiteX4" fmla="*/ 552450 w 12134850"/>
              <a:gd name="connsiteY4" fmla="*/ 4343400 h 5880792"/>
              <a:gd name="connsiteX0" fmla="*/ 0 w 12192000"/>
              <a:gd name="connsiteY0" fmla="*/ 4191000 h 5880792"/>
              <a:gd name="connsiteX1" fmla="*/ 12192000 w 12192000"/>
              <a:gd name="connsiteY1" fmla="*/ 0 h 5880792"/>
              <a:gd name="connsiteX2" fmla="*/ 5391150 w 12192000"/>
              <a:gd name="connsiteY2" fmla="*/ 5880792 h 5880792"/>
              <a:gd name="connsiteX3" fmla="*/ 57150 w 12192000"/>
              <a:gd name="connsiteY3" fmla="*/ 5861742 h 5880792"/>
              <a:gd name="connsiteX4" fmla="*/ 0 w 12192000"/>
              <a:gd name="connsiteY4" fmla="*/ 4191000 h 5880792"/>
              <a:gd name="connsiteX0" fmla="*/ 0 w 12192000"/>
              <a:gd name="connsiteY0" fmla="*/ 2552700 h 5880792"/>
              <a:gd name="connsiteX1" fmla="*/ 12192000 w 12192000"/>
              <a:gd name="connsiteY1" fmla="*/ 0 h 5880792"/>
              <a:gd name="connsiteX2" fmla="*/ 5391150 w 12192000"/>
              <a:gd name="connsiteY2" fmla="*/ 5880792 h 5880792"/>
              <a:gd name="connsiteX3" fmla="*/ 57150 w 12192000"/>
              <a:gd name="connsiteY3" fmla="*/ 5861742 h 5880792"/>
              <a:gd name="connsiteX4" fmla="*/ 0 w 12192000"/>
              <a:gd name="connsiteY4" fmla="*/ 2552700 h 5880792"/>
              <a:gd name="connsiteX0" fmla="*/ 0 w 12153900"/>
              <a:gd name="connsiteY0" fmla="*/ 3867150 h 7195242"/>
              <a:gd name="connsiteX1" fmla="*/ 12153900 w 12153900"/>
              <a:gd name="connsiteY1" fmla="*/ 0 h 7195242"/>
              <a:gd name="connsiteX2" fmla="*/ 5391150 w 12153900"/>
              <a:gd name="connsiteY2" fmla="*/ 7195242 h 7195242"/>
              <a:gd name="connsiteX3" fmla="*/ 57150 w 12153900"/>
              <a:gd name="connsiteY3" fmla="*/ 7176192 h 7195242"/>
              <a:gd name="connsiteX4" fmla="*/ 0 w 12153900"/>
              <a:gd name="connsiteY4" fmla="*/ 3867150 h 7195242"/>
              <a:gd name="connsiteX0" fmla="*/ 0 w 12639370"/>
              <a:gd name="connsiteY0" fmla="*/ 3867150 h 7195242"/>
              <a:gd name="connsiteX1" fmla="*/ 12153900 w 12639370"/>
              <a:gd name="connsiteY1" fmla="*/ 0 h 7195242"/>
              <a:gd name="connsiteX2" fmla="*/ 5391150 w 12639370"/>
              <a:gd name="connsiteY2" fmla="*/ 7195242 h 7195242"/>
              <a:gd name="connsiteX3" fmla="*/ 57150 w 12639370"/>
              <a:gd name="connsiteY3" fmla="*/ 7176192 h 7195242"/>
              <a:gd name="connsiteX4" fmla="*/ 0 w 12639370"/>
              <a:gd name="connsiteY4" fmla="*/ 3867150 h 7195242"/>
              <a:gd name="connsiteX0" fmla="*/ 0 w 13538925"/>
              <a:gd name="connsiteY0" fmla="*/ 3934020 h 7262112"/>
              <a:gd name="connsiteX1" fmla="*/ 12153900 w 13538925"/>
              <a:gd name="connsiteY1" fmla="*/ 66870 h 7262112"/>
              <a:gd name="connsiteX2" fmla="*/ 12511270 w 13538925"/>
              <a:gd name="connsiteY2" fmla="*/ 1913643 h 7262112"/>
              <a:gd name="connsiteX3" fmla="*/ 5391150 w 13538925"/>
              <a:gd name="connsiteY3" fmla="*/ 7262112 h 7262112"/>
              <a:gd name="connsiteX4" fmla="*/ 57150 w 13538925"/>
              <a:gd name="connsiteY4" fmla="*/ 7243062 h 7262112"/>
              <a:gd name="connsiteX5" fmla="*/ 0 w 13538925"/>
              <a:gd name="connsiteY5" fmla="*/ 3934020 h 7262112"/>
              <a:gd name="connsiteX0" fmla="*/ 0 w 14016933"/>
              <a:gd name="connsiteY0" fmla="*/ 3963257 h 7291349"/>
              <a:gd name="connsiteX1" fmla="*/ 12153900 w 14016933"/>
              <a:gd name="connsiteY1" fmla="*/ 96107 h 7291349"/>
              <a:gd name="connsiteX2" fmla="*/ 13349470 w 14016933"/>
              <a:gd name="connsiteY2" fmla="*/ 1523780 h 7291349"/>
              <a:gd name="connsiteX3" fmla="*/ 5391150 w 14016933"/>
              <a:gd name="connsiteY3" fmla="*/ 7291349 h 7291349"/>
              <a:gd name="connsiteX4" fmla="*/ 57150 w 14016933"/>
              <a:gd name="connsiteY4" fmla="*/ 7272299 h 7291349"/>
              <a:gd name="connsiteX5" fmla="*/ 0 w 14016933"/>
              <a:gd name="connsiteY5" fmla="*/ 3963257 h 7291349"/>
              <a:gd name="connsiteX0" fmla="*/ 0 w 13768136"/>
              <a:gd name="connsiteY0" fmla="*/ 4179516 h 7507608"/>
              <a:gd name="connsiteX1" fmla="*/ 12153900 w 13768136"/>
              <a:gd name="connsiteY1" fmla="*/ 312366 h 7507608"/>
              <a:gd name="connsiteX2" fmla="*/ 12949420 w 13768136"/>
              <a:gd name="connsiteY2" fmla="*/ 844689 h 7507608"/>
              <a:gd name="connsiteX3" fmla="*/ 5391150 w 13768136"/>
              <a:gd name="connsiteY3" fmla="*/ 7507608 h 7507608"/>
              <a:gd name="connsiteX4" fmla="*/ 57150 w 13768136"/>
              <a:gd name="connsiteY4" fmla="*/ 7488558 h 7507608"/>
              <a:gd name="connsiteX5" fmla="*/ 0 w 13768136"/>
              <a:gd name="connsiteY5" fmla="*/ 4179516 h 7507608"/>
              <a:gd name="connsiteX0" fmla="*/ 0 w 13768136"/>
              <a:gd name="connsiteY0" fmla="*/ 4179516 h 7488558"/>
              <a:gd name="connsiteX1" fmla="*/ 12153900 w 13768136"/>
              <a:gd name="connsiteY1" fmla="*/ 312366 h 7488558"/>
              <a:gd name="connsiteX2" fmla="*/ 12949420 w 13768136"/>
              <a:gd name="connsiteY2" fmla="*/ 844689 h 7488558"/>
              <a:gd name="connsiteX3" fmla="*/ 6286500 w 13768136"/>
              <a:gd name="connsiteY3" fmla="*/ 7431408 h 7488558"/>
              <a:gd name="connsiteX4" fmla="*/ 57150 w 13768136"/>
              <a:gd name="connsiteY4" fmla="*/ 7488558 h 7488558"/>
              <a:gd name="connsiteX5" fmla="*/ 0 w 13768136"/>
              <a:gd name="connsiteY5" fmla="*/ 4179516 h 7488558"/>
              <a:gd name="connsiteX0" fmla="*/ 0 w 13768136"/>
              <a:gd name="connsiteY0" fmla="*/ 4179516 h 7488558"/>
              <a:gd name="connsiteX1" fmla="*/ 12153900 w 13768136"/>
              <a:gd name="connsiteY1" fmla="*/ 312366 h 7488558"/>
              <a:gd name="connsiteX2" fmla="*/ 12949420 w 13768136"/>
              <a:gd name="connsiteY2" fmla="*/ 844689 h 7488558"/>
              <a:gd name="connsiteX3" fmla="*/ 6286500 w 13768136"/>
              <a:gd name="connsiteY3" fmla="*/ 7431408 h 7488558"/>
              <a:gd name="connsiteX4" fmla="*/ 57150 w 13768136"/>
              <a:gd name="connsiteY4" fmla="*/ 7488558 h 7488558"/>
              <a:gd name="connsiteX5" fmla="*/ 0 w 13768136"/>
              <a:gd name="connsiteY5" fmla="*/ 4179516 h 7488558"/>
              <a:gd name="connsiteX0" fmla="*/ 0 w 13220189"/>
              <a:gd name="connsiteY0" fmla="*/ 3966802 h 7275844"/>
              <a:gd name="connsiteX1" fmla="*/ 12153900 w 13220189"/>
              <a:gd name="connsiteY1" fmla="*/ 99652 h 7275844"/>
              <a:gd name="connsiteX2" fmla="*/ 12949420 w 13220189"/>
              <a:gd name="connsiteY2" fmla="*/ 631975 h 7275844"/>
              <a:gd name="connsiteX3" fmla="*/ 6286500 w 13220189"/>
              <a:gd name="connsiteY3" fmla="*/ 7218694 h 7275844"/>
              <a:gd name="connsiteX4" fmla="*/ 57150 w 13220189"/>
              <a:gd name="connsiteY4" fmla="*/ 7275844 h 7275844"/>
              <a:gd name="connsiteX5" fmla="*/ 0 w 13220189"/>
              <a:gd name="connsiteY5" fmla="*/ 3966802 h 7275844"/>
              <a:gd name="connsiteX0" fmla="*/ 0 w 13220189"/>
              <a:gd name="connsiteY0" fmla="*/ 3966802 h 7275844"/>
              <a:gd name="connsiteX1" fmla="*/ 12153900 w 13220189"/>
              <a:gd name="connsiteY1" fmla="*/ 99652 h 7275844"/>
              <a:gd name="connsiteX2" fmla="*/ 12949420 w 13220189"/>
              <a:gd name="connsiteY2" fmla="*/ 631975 h 7275844"/>
              <a:gd name="connsiteX3" fmla="*/ 6286500 w 13220189"/>
              <a:gd name="connsiteY3" fmla="*/ 7218694 h 7275844"/>
              <a:gd name="connsiteX4" fmla="*/ 57150 w 13220189"/>
              <a:gd name="connsiteY4" fmla="*/ 7275844 h 7275844"/>
              <a:gd name="connsiteX5" fmla="*/ 0 w 13220189"/>
              <a:gd name="connsiteY5" fmla="*/ 3966802 h 7275844"/>
              <a:gd name="connsiteX0" fmla="*/ 0 w 13220189"/>
              <a:gd name="connsiteY0" fmla="*/ 3966802 h 7275844"/>
              <a:gd name="connsiteX1" fmla="*/ 12153900 w 13220189"/>
              <a:gd name="connsiteY1" fmla="*/ 99652 h 7275844"/>
              <a:gd name="connsiteX2" fmla="*/ 12949420 w 13220189"/>
              <a:gd name="connsiteY2" fmla="*/ 631975 h 7275844"/>
              <a:gd name="connsiteX3" fmla="*/ 6286500 w 13220189"/>
              <a:gd name="connsiteY3" fmla="*/ 7218694 h 7275844"/>
              <a:gd name="connsiteX4" fmla="*/ 57150 w 13220189"/>
              <a:gd name="connsiteY4" fmla="*/ 7275844 h 7275844"/>
              <a:gd name="connsiteX5" fmla="*/ 0 w 13220189"/>
              <a:gd name="connsiteY5" fmla="*/ 3966802 h 7275844"/>
              <a:gd name="connsiteX0" fmla="*/ 0 w 13762870"/>
              <a:gd name="connsiteY0" fmla="*/ 4243813 h 7552855"/>
              <a:gd name="connsiteX1" fmla="*/ 12153900 w 13762870"/>
              <a:gd name="connsiteY1" fmla="*/ 376663 h 7552855"/>
              <a:gd name="connsiteX2" fmla="*/ 12949420 w 13762870"/>
              <a:gd name="connsiteY2" fmla="*/ 908986 h 7552855"/>
              <a:gd name="connsiteX3" fmla="*/ 6286500 w 13762870"/>
              <a:gd name="connsiteY3" fmla="*/ 7495705 h 7552855"/>
              <a:gd name="connsiteX4" fmla="*/ 57150 w 13762870"/>
              <a:gd name="connsiteY4" fmla="*/ 7552855 h 7552855"/>
              <a:gd name="connsiteX5" fmla="*/ 0 w 13762870"/>
              <a:gd name="connsiteY5" fmla="*/ 4243813 h 7552855"/>
              <a:gd name="connsiteX0" fmla="*/ 0 w 13251736"/>
              <a:gd name="connsiteY0" fmla="*/ 4056009 h 7365051"/>
              <a:gd name="connsiteX1" fmla="*/ 12153900 w 13251736"/>
              <a:gd name="connsiteY1" fmla="*/ 188859 h 7365051"/>
              <a:gd name="connsiteX2" fmla="*/ 12949420 w 13251736"/>
              <a:gd name="connsiteY2" fmla="*/ 721182 h 7365051"/>
              <a:gd name="connsiteX3" fmla="*/ 6286500 w 13251736"/>
              <a:gd name="connsiteY3" fmla="*/ 7307901 h 7365051"/>
              <a:gd name="connsiteX4" fmla="*/ 57150 w 13251736"/>
              <a:gd name="connsiteY4" fmla="*/ 7365051 h 7365051"/>
              <a:gd name="connsiteX5" fmla="*/ 0 w 13251736"/>
              <a:gd name="connsiteY5" fmla="*/ 4056009 h 7365051"/>
              <a:gd name="connsiteX0" fmla="*/ 0 w 13251736"/>
              <a:gd name="connsiteY0" fmla="*/ 4056009 h 7365051"/>
              <a:gd name="connsiteX1" fmla="*/ 12153900 w 13251736"/>
              <a:gd name="connsiteY1" fmla="*/ 188859 h 7365051"/>
              <a:gd name="connsiteX2" fmla="*/ 12949420 w 13251736"/>
              <a:gd name="connsiteY2" fmla="*/ 721182 h 7365051"/>
              <a:gd name="connsiteX3" fmla="*/ 6286500 w 13251736"/>
              <a:gd name="connsiteY3" fmla="*/ 7307901 h 7365051"/>
              <a:gd name="connsiteX4" fmla="*/ 57150 w 13251736"/>
              <a:gd name="connsiteY4" fmla="*/ 7365051 h 7365051"/>
              <a:gd name="connsiteX5" fmla="*/ 0 w 13251736"/>
              <a:gd name="connsiteY5" fmla="*/ 4056009 h 7365051"/>
              <a:gd name="connsiteX0" fmla="*/ 0 w 13251736"/>
              <a:gd name="connsiteY0" fmla="*/ 4056009 h 7389672"/>
              <a:gd name="connsiteX1" fmla="*/ 12153900 w 13251736"/>
              <a:gd name="connsiteY1" fmla="*/ 188859 h 7389672"/>
              <a:gd name="connsiteX2" fmla="*/ 12949420 w 13251736"/>
              <a:gd name="connsiteY2" fmla="*/ 721182 h 7389672"/>
              <a:gd name="connsiteX3" fmla="*/ 6800850 w 13251736"/>
              <a:gd name="connsiteY3" fmla="*/ 7384101 h 7389672"/>
              <a:gd name="connsiteX4" fmla="*/ 57150 w 13251736"/>
              <a:gd name="connsiteY4" fmla="*/ 7365051 h 7389672"/>
              <a:gd name="connsiteX5" fmla="*/ 0 w 13251736"/>
              <a:gd name="connsiteY5" fmla="*/ 4056009 h 7389672"/>
              <a:gd name="connsiteX0" fmla="*/ 38100 w 13194586"/>
              <a:gd name="connsiteY0" fmla="*/ 5370459 h 7389672"/>
              <a:gd name="connsiteX1" fmla="*/ 12096750 w 13194586"/>
              <a:gd name="connsiteY1" fmla="*/ 188859 h 7389672"/>
              <a:gd name="connsiteX2" fmla="*/ 12892270 w 13194586"/>
              <a:gd name="connsiteY2" fmla="*/ 721182 h 7389672"/>
              <a:gd name="connsiteX3" fmla="*/ 6743700 w 13194586"/>
              <a:gd name="connsiteY3" fmla="*/ 7384101 h 7389672"/>
              <a:gd name="connsiteX4" fmla="*/ 0 w 13194586"/>
              <a:gd name="connsiteY4" fmla="*/ 7365051 h 7389672"/>
              <a:gd name="connsiteX5" fmla="*/ 38100 w 13194586"/>
              <a:gd name="connsiteY5" fmla="*/ 5370459 h 7389672"/>
              <a:gd name="connsiteX0" fmla="*/ 190500 w 13194586"/>
              <a:gd name="connsiteY0" fmla="*/ 4932309 h 7389672"/>
              <a:gd name="connsiteX1" fmla="*/ 12096750 w 13194586"/>
              <a:gd name="connsiteY1" fmla="*/ 188859 h 7389672"/>
              <a:gd name="connsiteX2" fmla="*/ 12892270 w 13194586"/>
              <a:gd name="connsiteY2" fmla="*/ 721182 h 7389672"/>
              <a:gd name="connsiteX3" fmla="*/ 6743700 w 13194586"/>
              <a:gd name="connsiteY3" fmla="*/ 7384101 h 7389672"/>
              <a:gd name="connsiteX4" fmla="*/ 0 w 13194586"/>
              <a:gd name="connsiteY4" fmla="*/ 7365051 h 7389672"/>
              <a:gd name="connsiteX5" fmla="*/ 190500 w 13194586"/>
              <a:gd name="connsiteY5" fmla="*/ 4932309 h 7389672"/>
              <a:gd name="connsiteX0" fmla="*/ 0 w 13232686"/>
              <a:gd name="connsiteY0" fmla="*/ 4951359 h 7389672"/>
              <a:gd name="connsiteX1" fmla="*/ 12134850 w 13232686"/>
              <a:gd name="connsiteY1" fmla="*/ 188859 h 7389672"/>
              <a:gd name="connsiteX2" fmla="*/ 12930370 w 13232686"/>
              <a:gd name="connsiteY2" fmla="*/ 721182 h 7389672"/>
              <a:gd name="connsiteX3" fmla="*/ 6781800 w 13232686"/>
              <a:gd name="connsiteY3" fmla="*/ 7384101 h 7389672"/>
              <a:gd name="connsiteX4" fmla="*/ 38100 w 13232686"/>
              <a:gd name="connsiteY4" fmla="*/ 7365051 h 7389672"/>
              <a:gd name="connsiteX5" fmla="*/ 0 w 13232686"/>
              <a:gd name="connsiteY5" fmla="*/ 4951359 h 7389672"/>
              <a:gd name="connsiteX0" fmla="*/ 0 w 13232686"/>
              <a:gd name="connsiteY0" fmla="*/ 4951359 h 7389672"/>
              <a:gd name="connsiteX1" fmla="*/ 12134850 w 13232686"/>
              <a:gd name="connsiteY1" fmla="*/ 188859 h 7389672"/>
              <a:gd name="connsiteX2" fmla="*/ 12930370 w 13232686"/>
              <a:gd name="connsiteY2" fmla="*/ 721182 h 7389672"/>
              <a:gd name="connsiteX3" fmla="*/ 7353300 w 13232686"/>
              <a:gd name="connsiteY3" fmla="*/ 7384101 h 7389672"/>
              <a:gd name="connsiteX4" fmla="*/ 38100 w 13232686"/>
              <a:gd name="connsiteY4" fmla="*/ 7365051 h 7389672"/>
              <a:gd name="connsiteX5" fmla="*/ 0 w 13232686"/>
              <a:gd name="connsiteY5" fmla="*/ 4951359 h 7389672"/>
              <a:gd name="connsiteX0" fmla="*/ 0 w 13251736"/>
              <a:gd name="connsiteY0" fmla="*/ 4818009 h 7389672"/>
              <a:gd name="connsiteX1" fmla="*/ 12153900 w 13251736"/>
              <a:gd name="connsiteY1" fmla="*/ 188859 h 7389672"/>
              <a:gd name="connsiteX2" fmla="*/ 12949420 w 13251736"/>
              <a:gd name="connsiteY2" fmla="*/ 721182 h 7389672"/>
              <a:gd name="connsiteX3" fmla="*/ 7372350 w 13251736"/>
              <a:gd name="connsiteY3" fmla="*/ 7384101 h 7389672"/>
              <a:gd name="connsiteX4" fmla="*/ 57150 w 13251736"/>
              <a:gd name="connsiteY4" fmla="*/ 7365051 h 7389672"/>
              <a:gd name="connsiteX5" fmla="*/ 0 w 13251736"/>
              <a:gd name="connsiteY5" fmla="*/ 4818009 h 7389672"/>
              <a:gd name="connsiteX0" fmla="*/ 0 w 13366394"/>
              <a:gd name="connsiteY0" fmla="*/ 4706684 h 7278347"/>
              <a:gd name="connsiteX1" fmla="*/ 12325350 w 13366394"/>
              <a:gd name="connsiteY1" fmla="*/ 210884 h 7278347"/>
              <a:gd name="connsiteX2" fmla="*/ 12949420 w 13366394"/>
              <a:gd name="connsiteY2" fmla="*/ 609857 h 7278347"/>
              <a:gd name="connsiteX3" fmla="*/ 7372350 w 13366394"/>
              <a:gd name="connsiteY3" fmla="*/ 7272776 h 7278347"/>
              <a:gd name="connsiteX4" fmla="*/ 57150 w 13366394"/>
              <a:gd name="connsiteY4" fmla="*/ 7253726 h 7278347"/>
              <a:gd name="connsiteX5" fmla="*/ 0 w 13366394"/>
              <a:gd name="connsiteY5" fmla="*/ 4706684 h 7278347"/>
              <a:gd name="connsiteX0" fmla="*/ 0 w 13385444"/>
              <a:gd name="connsiteY0" fmla="*/ 5049584 h 7278347"/>
              <a:gd name="connsiteX1" fmla="*/ 12344400 w 13385444"/>
              <a:gd name="connsiteY1" fmla="*/ 210884 h 7278347"/>
              <a:gd name="connsiteX2" fmla="*/ 12968470 w 13385444"/>
              <a:gd name="connsiteY2" fmla="*/ 609857 h 7278347"/>
              <a:gd name="connsiteX3" fmla="*/ 7391400 w 13385444"/>
              <a:gd name="connsiteY3" fmla="*/ 7272776 h 7278347"/>
              <a:gd name="connsiteX4" fmla="*/ 76200 w 13385444"/>
              <a:gd name="connsiteY4" fmla="*/ 7253726 h 7278347"/>
              <a:gd name="connsiteX5" fmla="*/ 0 w 13385444"/>
              <a:gd name="connsiteY5" fmla="*/ 5049584 h 7278347"/>
              <a:gd name="connsiteX0" fmla="*/ 0 w 13347344"/>
              <a:gd name="connsiteY0" fmla="*/ 4897184 h 7278347"/>
              <a:gd name="connsiteX1" fmla="*/ 12306300 w 13347344"/>
              <a:gd name="connsiteY1" fmla="*/ 210884 h 7278347"/>
              <a:gd name="connsiteX2" fmla="*/ 12930370 w 13347344"/>
              <a:gd name="connsiteY2" fmla="*/ 609857 h 7278347"/>
              <a:gd name="connsiteX3" fmla="*/ 7353300 w 13347344"/>
              <a:gd name="connsiteY3" fmla="*/ 7272776 h 7278347"/>
              <a:gd name="connsiteX4" fmla="*/ 38100 w 13347344"/>
              <a:gd name="connsiteY4" fmla="*/ 7253726 h 7278347"/>
              <a:gd name="connsiteX5" fmla="*/ 0 w 13347344"/>
              <a:gd name="connsiteY5" fmla="*/ 4897184 h 7278347"/>
              <a:gd name="connsiteX0" fmla="*/ 0 w 13621359"/>
              <a:gd name="connsiteY0" fmla="*/ 4569770 h 6950933"/>
              <a:gd name="connsiteX1" fmla="*/ 12687300 w 13621359"/>
              <a:gd name="connsiteY1" fmla="*/ 340670 h 6950933"/>
              <a:gd name="connsiteX2" fmla="*/ 12930370 w 13621359"/>
              <a:gd name="connsiteY2" fmla="*/ 282443 h 6950933"/>
              <a:gd name="connsiteX3" fmla="*/ 7353300 w 13621359"/>
              <a:gd name="connsiteY3" fmla="*/ 6945362 h 6950933"/>
              <a:gd name="connsiteX4" fmla="*/ 38100 w 13621359"/>
              <a:gd name="connsiteY4" fmla="*/ 6926312 h 6950933"/>
              <a:gd name="connsiteX5" fmla="*/ 0 w 13621359"/>
              <a:gd name="connsiteY5" fmla="*/ 4569770 h 6950933"/>
              <a:gd name="connsiteX0" fmla="*/ 0 w 13785136"/>
              <a:gd name="connsiteY0" fmla="*/ 4347610 h 6730426"/>
              <a:gd name="connsiteX1" fmla="*/ 12687300 w 13785136"/>
              <a:gd name="connsiteY1" fmla="*/ 118510 h 6730426"/>
              <a:gd name="connsiteX2" fmla="*/ 13482820 w 13785136"/>
              <a:gd name="connsiteY2" fmla="*/ 1393783 h 6730426"/>
              <a:gd name="connsiteX3" fmla="*/ 7353300 w 13785136"/>
              <a:gd name="connsiteY3" fmla="*/ 6723202 h 6730426"/>
              <a:gd name="connsiteX4" fmla="*/ 38100 w 13785136"/>
              <a:gd name="connsiteY4" fmla="*/ 6704152 h 6730426"/>
              <a:gd name="connsiteX5" fmla="*/ 0 w 13785136"/>
              <a:gd name="connsiteY5" fmla="*/ 4347610 h 6730426"/>
              <a:gd name="connsiteX0" fmla="*/ 0 w 13765510"/>
              <a:gd name="connsiteY0" fmla="*/ 4327634 h 6711156"/>
              <a:gd name="connsiteX1" fmla="*/ 12687300 w 13765510"/>
              <a:gd name="connsiteY1" fmla="*/ 98534 h 6711156"/>
              <a:gd name="connsiteX2" fmla="*/ 13425670 w 13765510"/>
              <a:gd name="connsiteY2" fmla="*/ 1773857 h 6711156"/>
              <a:gd name="connsiteX3" fmla="*/ 7353300 w 13765510"/>
              <a:gd name="connsiteY3" fmla="*/ 6703226 h 6711156"/>
              <a:gd name="connsiteX4" fmla="*/ 38100 w 13765510"/>
              <a:gd name="connsiteY4" fmla="*/ 6684176 h 6711156"/>
              <a:gd name="connsiteX5" fmla="*/ 0 w 13765510"/>
              <a:gd name="connsiteY5" fmla="*/ 4327634 h 6711156"/>
              <a:gd name="connsiteX0" fmla="*/ 0 w 13856269"/>
              <a:gd name="connsiteY0" fmla="*/ 4386968 h 6769067"/>
              <a:gd name="connsiteX1" fmla="*/ 12687300 w 13856269"/>
              <a:gd name="connsiteY1" fmla="*/ 157868 h 6769067"/>
              <a:gd name="connsiteX2" fmla="*/ 13673320 w 13856269"/>
              <a:gd name="connsiteY2" fmla="*/ 937841 h 6769067"/>
              <a:gd name="connsiteX3" fmla="*/ 7353300 w 13856269"/>
              <a:gd name="connsiteY3" fmla="*/ 6762560 h 6769067"/>
              <a:gd name="connsiteX4" fmla="*/ 38100 w 13856269"/>
              <a:gd name="connsiteY4" fmla="*/ 6743510 h 6769067"/>
              <a:gd name="connsiteX5" fmla="*/ 0 w 13856269"/>
              <a:gd name="connsiteY5" fmla="*/ 4386968 h 6769067"/>
              <a:gd name="connsiteX0" fmla="*/ 0 w 13833940"/>
              <a:gd name="connsiteY0" fmla="*/ 4486186 h 6867596"/>
              <a:gd name="connsiteX1" fmla="*/ 12687300 w 13833940"/>
              <a:gd name="connsiteY1" fmla="*/ 257086 h 6867596"/>
              <a:gd name="connsiteX2" fmla="*/ 13616170 w 13833940"/>
              <a:gd name="connsiteY2" fmla="*/ 446509 h 6867596"/>
              <a:gd name="connsiteX3" fmla="*/ 7353300 w 13833940"/>
              <a:gd name="connsiteY3" fmla="*/ 6861778 h 6867596"/>
              <a:gd name="connsiteX4" fmla="*/ 38100 w 13833940"/>
              <a:gd name="connsiteY4" fmla="*/ 6842728 h 6867596"/>
              <a:gd name="connsiteX5" fmla="*/ 0 w 13833940"/>
              <a:gd name="connsiteY5" fmla="*/ 4486186 h 6867596"/>
              <a:gd name="connsiteX0" fmla="*/ 0 w 13833940"/>
              <a:gd name="connsiteY0" fmla="*/ 4486186 h 6848566"/>
              <a:gd name="connsiteX1" fmla="*/ 12687300 w 13833940"/>
              <a:gd name="connsiteY1" fmla="*/ 257086 h 6848566"/>
              <a:gd name="connsiteX2" fmla="*/ 13616170 w 13833940"/>
              <a:gd name="connsiteY2" fmla="*/ 446509 h 6848566"/>
              <a:gd name="connsiteX3" fmla="*/ 4819650 w 13833940"/>
              <a:gd name="connsiteY3" fmla="*/ 6842728 h 6848566"/>
              <a:gd name="connsiteX4" fmla="*/ 38100 w 13833940"/>
              <a:gd name="connsiteY4" fmla="*/ 6842728 h 6848566"/>
              <a:gd name="connsiteX5" fmla="*/ 0 w 13833940"/>
              <a:gd name="connsiteY5" fmla="*/ 4486186 h 6848566"/>
              <a:gd name="connsiteX0" fmla="*/ 0 w 13833940"/>
              <a:gd name="connsiteY0" fmla="*/ 4486186 h 6842728"/>
              <a:gd name="connsiteX1" fmla="*/ 12687300 w 13833940"/>
              <a:gd name="connsiteY1" fmla="*/ 257086 h 6842728"/>
              <a:gd name="connsiteX2" fmla="*/ 13616170 w 13833940"/>
              <a:gd name="connsiteY2" fmla="*/ 446509 h 6842728"/>
              <a:gd name="connsiteX3" fmla="*/ 6838950 w 13833940"/>
              <a:gd name="connsiteY3" fmla="*/ 6785578 h 6842728"/>
              <a:gd name="connsiteX4" fmla="*/ 38100 w 13833940"/>
              <a:gd name="connsiteY4" fmla="*/ 6842728 h 6842728"/>
              <a:gd name="connsiteX5" fmla="*/ 0 w 13833940"/>
              <a:gd name="connsiteY5" fmla="*/ 4486186 h 6842728"/>
              <a:gd name="connsiteX0" fmla="*/ 0 w 13616170"/>
              <a:gd name="connsiteY0" fmla="*/ 4418483 h 6775025"/>
              <a:gd name="connsiteX1" fmla="*/ 12287250 w 13616170"/>
              <a:gd name="connsiteY1" fmla="*/ 284633 h 6775025"/>
              <a:gd name="connsiteX2" fmla="*/ 13616170 w 13616170"/>
              <a:gd name="connsiteY2" fmla="*/ 378806 h 6775025"/>
              <a:gd name="connsiteX3" fmla="*/ 6838950 w 13616170"/>
              <a:gd name="connsiteY3" fmla="*/ 6717875 h 6775025"/>
              <a:gd name="connsiteX4" fmla="*/ 38100 w 13616170"/>
              <a:gd name="connsiteY4" fmla="*/ 6775025 h 6775025"/>
              <a:gd name="connsiteX5" fmla="*/ 0 w 13616170"/>
              <a:gd name="connsiteY5" fmla="*/ 4418483 h 6775025"/>
              <a:gd name="connsiteX0" fmla="*/ 0 w 13175766"/>
              <a:gd name="connsiteY0" fmla="*/ 4251230 h 6607772"/>
              <a:gd name="connsiteX1" fmla="*/ 12287250 w 13175766"/>
              <a:gd name="connsiteY1" fmla="*/ 117380 h 6607772"/>
              <a:gd name="connsiteX2" fmla="*/ 12339820 w 13175766"/>
              <a:gd name="connsiteY2" fmla="*/ 1411703 h 6607772"/>
              <a:gd name="connsiteX3" fmla="*/ 6838950 w 13175766"/>
              <a:gd name="connsiteY3" fmla="*/ 6550622 h 6607772"/>
              <a:gd name="connsiteX4" fmla="*/ 38100 w 13175766"/>
              <a:gd name="connsiteY4" fmla="*/ 6607772 h 6607772"/>
              <a:gd name="connsiteX5" fmla="*/ 0 w 13175766"/>
              <a:gd name="connsiteY5" fmla="*/ 4251230 h 66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75766" h="6607772">
                <a:moveTo>
                  <a:pt x="0" y="4251230"/>
                </a:moveTo>
                <a:lnTo>
                  <a:pt x="12287250" y="117380"/>
                </a:lnTo>
                <a:cubicBezTo>
                  <a:pt x="14445487" y="-438425"/>
                  <a:pt x="11942060" y="1145541"/>
                  <a:pt x="12339820" y="1411703"/>
                </a:cubicBezTo>
                <a:cubicBezTo>
                  <a:pt x="11212695" y="2610910"/>
                  <a:pt x="6410556" y="6758510"/>
                  <a:pt x="6838950" y="6550622"/>
                </a:cubicBezTo>
                <a:lnTo>
                  <a:pt x="38100" y="6607772"/>
                </a:lnTo>
                <a:lnTo>
                  <a:pt x="0" y="4251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8470" y="1233672"/>
            <a:ext cx="7729365" cy="4094016"/>
          </a:xfrm>
          <a:custGeom>
            <a:avLst/>
            <a:gdLst>
              <a:gd name="T0" fmla="*/ 60 w 509"/>
              <a:gd name="T1" fmla="*/ 83 h 268"/>
              <a:gd name="T2" fmla="*/ 187 w 509"/>
              <a:gd name="T3" fmla="*/ 129 h 268"/>
              <a:gd name="T4" fmla="*/ 249 w 509"/>
              <a:gd name="T5" fmla="*/ 103 h 268"/>
              <a:gd name="T6" fmla="*/ 302 w 509"/>
              <a:gd name="T7" fmla="*/ 127 h 268"/>
              <a:gd name="T8" fmla="*/ 414 w 509"/>
              <a:gd name="T9" fmla="*/ 245 h 268"/>
              <a:gd name="T10" fmla="*/ 427 w 509"/>
              <a:gd name="T11" fmla="*/ 260 h 268"/>
              <a:gd name="T12" fmla="*/ 460 w 509"/>
              <a:gd name="T13" fmla="*/ 268 h 268"/>
              <a:gd name="T14" fmla="*/ 501 w 509"/>
              <a:gd name="T15" fmla="*/ 267 h 268"/>
              <a:gd name="T16" fmla="*/ 472 w 509"/>
              <a:gd name="T17" fmla="*/ 247 h 268"/>
              <a:gd name="T18" fmla="*/ 455 w 509"/>
              <a:gd name="T19" fmla="*/ 230 h 268"/>
              <a:gd name="T20" fmla="*/ 376 w 509"/>
              <a:gd name="T21" fmla="*/ 155 h 268"/>
              <a:gd name="T22" fmla="*/ 237 w 509"/>
              <a:gd name="T23" fmla="*/ 79 h 268"/>
              <a:gd name="T24" fmla="*/ 263 w 509"/>
              <a:gd name="T25" fmla="*/ 55 h 268"/>
              <a:gd name="T26" fmla="*/ 282 w 509"/>
              <a:gd name="T27" fmla="*/ 38 h 268"/>
              <a:gd name="T28" fmla="*/ 269 w 509"/>
              <a:gd name="T29" fmla="*/ 9 h 268"/>
              <a:gd name="T30" fmla="*/ 255 w 509"/>
              <a:gd name="T31" fmla="*/ 14 h 268"/>
              <a:gd name="T32" fmla="*/ 265 w 509"/>
              <a:gd name="T33" fmla="*/ 23 h 268"/>
              <a:gd name="T34" fmla="*/ 249 w 509"/>
              <a:gd name="T35" fmla="*/ 41 h 268"/>
              <a:gd name="T36" fmla="*/ 243 w 509"/>
              <a:gd name="T37" fmla="*/ 27 h 268"/>
              <a:gd name="T38" fmla="*/ 221 w 509"/>
              <a:gd name="T39" fmla="*/ 2 h 268"/>
              <a:gd name="T40" fmla="*/ 211 w 509"/>
              <a:gd name="T41" fmla="*/ 18 h 268"/>
              <a:gd name="T42" fmla="*/ 179 w 509"/>
              <a:gd name="T43" fmla="*/ 23 h 268"/>
              <a:gd name="T44" fmla="*/ 142 w 509"/>
              <a:gd name="T45" fmla="*/ 47 h 268"/>
              <a:gd name="T46" fmla="*/ 144 w 509"/>
              <a:gd name="T47" fmla="*/ 60 h 268"/>
              <a:gd name="T48" fmla="*/ 162 w 509"/>
              <a:gd name="T49" fmla="*/ 65 h 268"/>
              <a:gd name="T50" fmla="*/ 168 w 509"/>
              <a:gd name="T51" fmla="*/ 44 h 268"/>
              <a:gd name="T52" fmla="*/ 193 w 509"/>
              <a:gd name="T53" fmla="*/ 48 h 268"/>
              <a:gd name="T54" fmla="*/ 185 w 509"/>
              <a:gd name="T55" fmla="*/ 80 h 268"/>
              <a:gd name="T56" fmla="*/ 179 w 509"/>
              <a:gd name="T57" fmla="*/ 105 h 268"/>
              <a:gd name="T58" fmla="*/ 77 w 509"/>
              <a:gd name="T59" fmla="*/ 57 h 268"/>
              <a:gd name="T60" fmla="*/ 64 w 509"/>
              <a:gd name="T61" fmla="*/ 65 h 268"/>
              <a:gd name="T62" fmla="*/ 56 w 509"/>
              <a:gd name="T63" fmla="*/ 49 h 268"/>
              <a:gd name="T64" fmla="*/ 8 w 509"/>
              <a:gd name="T65" fmla="*/ 64 h 268"/>
              <a:gd name="T66" fmla="*/ 40 w 509"/>
              <a:gd name="T67" fmla="*/ 7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9" h="268">
                <a:moveTo>
                  <a:pt x="62" y="74"/>
                </a:move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139" y="120"/>
                  <a:pt x="151" y="127"/>
                </a:cubicBezTo>
                <a:cubicBezTo>
                  <a:pt x="163" y="133"/>
                  <a:pt x="174" y="139"/>
                  <a:pt x="187" y="129"/>
                </a:cubicBezTo>
                <a:cubicBezTo>
                  <a:pt x="201" y="120"/>
                  <a:pt x="220" y="104"/>
                  <a:pt x="220" y="104"/>
                </a:cubicBezTo>
                <a:cubicBezTo>
                  <a:pt x="220" y="104"/>
                  <a:pt x="238" y="100"/>
                  <a:pt x="249" y="103"/>
                </a:cubicBezTo>
                <a:cubicBezTo>
                  <a:pt x="260" y="106"/>
                  <a:pt x="281" y="114"/>
                  <a:pt x="288" y="117"/>
                </a:cubicBezTo>
                <a:cubicBezTo>
                  <a:pt x="295" y="120"/>
                  <a:pt x="298" y="124"/>
                  <a:pt x="302" y="127"/>
                </a:cubicBezTo>
                <a:cubicBezTo>
                  <a:pt x="305" y="130"/>
                  <a:pt x="390" y="223"/>
                  <a:pt x="398" y="232"/>
                </a:cubicBezTo>
                <a:cubicBezTo>
                  <a:pt x="407" y="242"/>
                  <a:pt x="409" y="247"/>
                  <a:pt x="414" y="245"/>
                </a:cubicBezTo>
                <a:cubicBezTo>
                  <a:pt x="419" y="243"/>
                  <a:pt x="425" y="238"/>
                  <a:pt x="425" y="243"/>
                </a:cubicBezTo>
                <a:cubicBezTo>
                  <a:pt x="425" y="248"/>
                  <a:pt x="424" y="255"/>
                  <a:pt x="427" y="260"/>
                </a:cubicBezTo>
                <a:cubicBezTo>
                  <a:pt x="429" y="265"/>
                  <a:pt x="428" y="268"/>
                  <a:pt x="429" y="268"/>
                </a:cubicBezTo>
                <a:cubicBezTo>
                  <a:pt x="430" y="268"/>
                  <a:pt x="460" y="268"/>
                  <a:pt x="460" y="268"/>
                </a:cubicBezTo>
                <a:cubicBezTo>
                  <a:pt x="460" y="268"/>
                  <a:pt x="466" y="259"/>
                  <a:pt x="475" y="268"/>
                </a:cubicBezTo>
                <a:cubicBezTo>
                  <a:pt x="475" y="268"/>
                  <a:pt x="495" y="267"/>
                  <a:pt x="501" y="267"/>
                </a:cubicBezTo>
                <a:cubicBezTo>
                  <a:pt x="506" y="267"/>
                  <a:pt x="509" y="262"/>
                  <a:pt x="505" y="259"/>
                </a:cubicBezTo>
                <a:cubicBezTo>
                  <a:pt x="501" y="256"/>
                  <a:pt x="482" y="252"/>
                  <a:pt x="472" y="247"/>
                </a:cubicBezTo>
                <a:cubicBezTo>
                  <a:pt x="461" y="243"/>
                  <a:pt x="449" y="238"/>
                  <a:pt x="446" y="232"/>
                </a:cubicBezTo>
                <a:cubicBezTo>
                  <a:pt x="446" y="232"/>
                  <a:pt x="452" y="232"/>
                  <a:pt x="455" y="230"/>
                </a:cubicBezTo>
                <a:cubicBezTo>
                  <a:pt x="458" y="228"/>
                  <a:pt x="459" y="226"/>
                  <a:pt x="454" y="222"/>
                </a:cubicBezTo>
                <a:cubicBezTo>
                  <a:pt x="449" y="218"/>
                  <a:pt x="403" y="178"/>
                  <a:pt x="376" y="155"/>
                </a:cubicBezTo>
                <a:cubicBezTo>
                  <a:pt x="349" y="132"/>
                  <a:pt x="327" y="113"/>
                  <a:pt x="318" y="106"/>
                </a:cubicBezTo>
                <a:cubicBezTo>
                  <a:pt x="309" y="99"/>
                  <a:pt x="273" y="85"/>
                  <a:pt x="237" y="79"/>
                </a:cubicBezTo>
                <a:cubicBezTo>
                  <a:pt x="237" y="79"/>
                  <a:pt x="238" y="64"/>
                  <a:pt x="246" y="56"/>
                </a:cubicBezTo>
                <a:cubicBezTo>
                  <a:pt x="246" y="56"/>
                  <a:pt x="253" y="53"/>
                  <a:pt x="263" y="55"/>
                </a:cubicBezTo>
                <a:cubicBezTo>
                  <a:pt x="273" y="56"/>
                  <a:pt x="283" y="58"/>
                  <a:pt x="282" y="53"/>
                </a:cubicBezTo>
                <a:cubicBezTo>
                  <a:pt x="282" y="48"/>
                  <a:pt x="280" y="42"/>
                  <a:pt x="282" y="38"/>
                </a:cubicBezTo>
                <a:cubicBezTo>
                  <a:pt x="283" y="35"/>
                  <a:pt x="284" y="30"/>
                  <a:pt x="275" y="23"/>
                </a:cubicBezTo>
                <a:cubicBezTo>
                  <a:pt x="275" y="23"/>
                  <a:pt x="277" y="11"/>
                  <a:pt x="269" y="9"/>
                </a:cubicBezTo>
                <a:cubicBezTo>
                  <a:pt x="260" y="7"/>
                  <a:pt x="259" y="13"/>
                  <a:pt x="259" y="16"/>
                </a:cubicBezTo>
                <a:cubicBezTo>
                  <a:pt x="260" y="19"/>
                  <a:pt x="256" y="15"/>
                  <a:pt x="255" y="14"/>
                </a:cubicBezTo>
                <a:cubicBezTo>
                  <a:pt x="253" y="13"/>
                  <a:pt x="251" y="14"/>
                  <a:pt x="253" y="17"/>
                </a:cubicBezTo>
                <a:cubicBezTo>
                  <a:pt x="255" y="20"/>
                  <a:pt x="260" y="23"/>
                  <a:pt x="265" y="23"/>
                </a:cubicBezTo>
                <a:cubicBezTo>
                  <a:pt x="266" y="43"/>
                  <a:pt x="266" y="43"/>
                  <a:pt x="266" y="43"/>
                </a:cubicBezTo>
                <a:cubicBezTo>
                  <a:pt x="266" y="43"/>
                  <a:pt x="249" y="43"/>
                  <a:pt x="249" y="41"/>
                </a:cubicBezTo>
                <a:cubicBezTo>
                  <a:pt x="248" y="38"/>
                  <a:pt x="245" y="33"/>
                  <a:pt x="241" y="33"/>
                </a:cubicBezTo>
                <a:cubicBezTo>
                  <a:pt x="241" y="33"/>
                  <a:pt x="239" y="30"/>
                  <a:pt x="243" y="27"/>
                </a:cubicBezTo>
                <a:cubicBezTo>
                  <a:pt x="246" y="23"/>
                  <a:pt x="246" y="11"/>
                  <a:pt x="241" y="7"/>
                </a:cubicBezTo>
                <a:cubicBezTo>
                  <a:pt x="237" y="3"/>
                  <a:pt x="227" y="0"/>
                  <a:pt x="221" y="2"/>
                </a:cubicBezTo>
                <a:cubicBezTo>
                  <a:pt x="215" y="4"/>
                  <a:pt x="211" y="13"/>
                  <a:pt x="218" y="21"/>
                </a:cubicBezTo>
                <a:cubicBezTo>
                  <a:pt x="218" y="21"/>
                  <a:pt x="216" y="21"/>
                  <a:pt x="211" y="18"/>
                </a:cubicBezTo>
                <a:cubicBezTo>
                  <a:pt x="207" y="16"/>
                  <a:pt x="197" y="16"/>
                  <a:pt x="193" y="22"/>
                </a:cubicBezTo>
                <a:cubicBezTo>
                  <a:pt x="193" y="22"/>
                  <a:pt x="186" y="23"/>
                  <a:pt x="179" y="23"/>
                </a:cubicBezTo>
                <a:cubicBezTo>
                  <a:pt x="172" y="23"/>
                  <a:pt x="164" y="24"/>
                  <a:pt x="158" y="30"/>
                </a:cubicBezTo>
                <a:cubicBezTo>
                  <a:pt x="152" y="35"/>
                  <a:pt x="145" y="44"/>
                  <a:pt x="142" y="47"/>
                </a:cubicBezTo>
                <a:cubicBezTo>
                  <a:pt x="140" y="49"/>
                  <a:pt x="140" y="50"/>
                  <a:pt x="142" y="52"/>
                </a:cubicBezTo>
                <a:cubicBezTo>
                  <a:pt x="144" y="54"/>
                  <a:pt x="143" y="56"/>
                  <a:pt x="144" y="60"/>
                </a:cubicBezTo>
                <a:cubicBezTo>
                  <a:pt x="144" y="64"/>
                  <a:pt x="154" y="65"/>
                  <a:pt x="158" y="63"/>
                </a:cubicBezTo>
                <a:cubicBezTo>
                  <a:pt x="158" y="63"/>
                  <a:pt x="159" y="66"/>
                  <a:pt x="162" y="65"/>
                </a:cubicBezTo>
                <a:cubicBezTo>
                  <a:pt x="165" y="65"/>
                  <a:pt x="165" y="62"/>
                  <a:pt x="164" y="58"/>
                </a:cubicBezTo>
                <a:cubicBezTo>
                  <a:pt x="163" y="55"/>
                  <a:pt x="159" y="49"/>
                  <a:pt x="168" y="44"/>
                </a:cubicBezTo>
                <a:cubicBezTo>
                  <a:pt x="176" y="39"/>
                  <a:pt x="184" y="38"/>
                  <a:pt x="190" y="38"/>
                </a:cubicBezTo>
                <a:cubicBezTo>
                  <a:pt x="190" y="38"/>
                  <a:pt x="193" y="43"/>
                  <a:pt x="193" y="48"/>
                </a:cubicBezTo>
                <a:cubicBezTo>
                  <a:pt x="193" y="54"/>
                  <a:pt x="193" y="60"/>
                  <a:pt x="190" y="65"/>
                </a:cubicBezTo>
                <a:cubicBezTo>
                  <a:pt x="187" y="70"/>
                  <a:pt x="185" y="74"/>
                  <a:pt x="185" y="80"/>
                </a:cubicBezTo>
                <a:cubicBezTo>
                  <a:pt x="185" y="87"/>
                  <a:pt x="186" y="96"/>
                  <a:pt x="186" y="96"/>
                </a:cubicBezTo>
                <a:cubicBezTo>
                  <a:pt x="186" y="96"/>
                  <a:pt x="181" y="102"/>
                  <a:pt x="179" y="105"/>
                </a:cubicBezTo>
                <a:cubicBezTo>
                  <a:pt x="176" y="108"/>
                  <a:pt x="172" y="111"/>
                  <a:pt x="166" y="107"/>
                </a:cubicBezTo>
                <a:cubicBezTo>
                  <a:pt x="159" y="102"/>
                  <a:pt x="92" y="61"/>
                  <a:pt x="77" y="57"/>
                </a:cubicBezTo>
                <a:cubicBezTo>
                  <a:pt x="71" y="66"/>
                  <a:pt x="71" y="66"/>
                  <a:pt x="71" y="66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5"/>
                  <a:pt x="64" y="56"/>
                  <a:pt x="64" y="55"/>
                </a:cubicBezTo>
                <a:cubicBezTo>
                  <a:pt x="65" y="53"/>
                  <a:pt x="63" y="47"/>
                  <a:pt x="56" y="49"/>
                </a:cubicBezTo>
                <a:cubicBezTo>
                  <a:pt x="48" y="52"/>
                  <a:pt x="42" y="54"/>
                  <a:pt x="38" y="58"/>
                </a:cubicBezTo>
                <a:cubicBezTo>
                  <a:pt x="38" y="58"/>
                  <a:pt x="17" y="59"/>
                  <a:pt x="8" y="64"/>
                </a:cubicBezTo>
                <a:cubicBezTo>
                  <a:pt x="0" y="69"/>
                  <a:pt x="3" y="72"/>
                  <a:pt x="8" y="72"/>
                </a:cubicBezTo>
                <a:cubicBezTo>
                  <a:pt x="13" y="72"/>
                  <a:pt x="32" y="70"/>
                  <a:pt x="40" y="71"/>
                </a:cubicBezTo>
                <a:cubicBezTo>
                  <a:pt x="47" y="71"/>
                  <a:pt x="62" y="74"/>
                  <a:pt x="62" y="74"/>
                </a:cubicBezTo>
                <a:close/>
              </a:path>
            </a:pathLst>
          </a:custGeom>
          <a:gradFill flip="none" rotWithShape="1">
            <a:gsLst>
              <a:gs pos="0">
                <a:srgbClr val="FBEC00"/>
              </a:gs>
              <a:gs pos="100000">
                <a:srgbClr val="FB9C01"/>
              </a:gs>
            </a:gsLst>
            <a:path path="circle">
              <a:fillToRect l="50000" t="-80000" r="50000" b="180000"/>
            </a:path>
            <a:tileRect/>
          </a:gradFill>
          <a:ln w="635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BE405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 rot="19203086">
            <a:off x="2268277" y="1080434"/>
            <a:ext cx="6094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C00"/>
                    </a:gs>
                    <a:gs pos="100000">
                      <a:srgbClr val="FB9C01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2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EC00"/>
                  </a:gs>
                  <a:gs pos="100000">
                    <a:srgbClr val="FB9C01"/>
                  </a:gs>
                </a:gsLst>
                <a:path path="circle">
                  <a:fillToRect l="50000" t="-80000" r="50000" b="180000"/>
                </a:path>
              </a:gra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14868" y="5200844"/>
            <a:ext cx="24160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C00"/>
                    </a:gs>
                    <a:gs pos="100000">
                      <a:srgbClr val="FB9C01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EC00"/>
                  </a:gs>
                  <a:gs pos="100000">
                    <a:srgbClr val="FB9C01"/>
                  </a:gs>
                </a:gsLst>
                <a:path path="circle">
                  <a:fillToRect l="50000" t="-80000" r="50000" b="180000"/>
                </a:path>
              </a:gra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77433" y="587196"/>
            <a:ext cx="3994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C00"/>
                    </a:gs>
                    <a:gs pos="100000">
                      <a:srgbClr val="FB9C01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EC00"/>
                  </a:gs>
                  <a:gs pos="100000">
                    <a:srgbClr val="FB9C01"/>
                  </a:gs>
                </a:gsLst>
                <a:path path="circle">
                  <a:fillToRect l="50000" t="-80000" r="50000" b="180000"/>
                </a:path>
              </a:gra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 rot="20368517">
            <a:off x="2744687" y="41879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BEC00"/>
                    </a:gs>
                    <a:gs pos="100000">
                      <a:srgbClr val="FB9C01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EC00"/>
                  </a:gs>
                  <a:gs pos="100000">
                    <a:srgbClr val="FB9C01"/>
                  </a:gs>
                </a:gsLst>
                <a:path path="circle">
                  <a:fillToRect l="50000" t="-80000" r="50000" b="180000"/>
                </a:path>
              </a:gra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 rot="1806954">
            <a:off x="4471163" y="213859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C00"/>
                    </a:gs>
                    <a:gs pos="100000">
                      <a:srgbClr val="FB9C01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6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EC00"/>
                  </a:gs>
                  <a:gs pos="100000">
                    <a:srgbClr val="FB9C01"/>
                  </a:gs>
                </a:gsLst>
                <a:path path="circle">
                  <a:fillToRect l="50000" t="-80000" r="50000" b="180000"/>
                </a:path>
              </a:gradFill>
              <a:effectLst/>
              <a:uLnTx/>
              <a:uFillTx/>
              <a:latin typeface="Impact" panose="020B0806030902050204" pitchFamily="34" charset="0"/>
              <a:ea typeface="微软雅黑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32062" y="3933840"/>
            <a:ext cx="65770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1" u="none" strike="noStrike" kern="1200" cap="none" spc="0" normalizeH="0" baseline="0" noProof="0" dirty="0">
                <a:ln>
                  <a:noFill/>
                </a:ln>
                <a:solidFill>
                  <a:srgbClr val="225CD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拥抱在线教育</a:t>
            </a:r>
          </a:p>
        </p:txBody>
      </p:sp>
      <p:grpSp>
        <p:nvGrpSpPr>
          <p:cNvPr id="28" name="组合 27"/>
          <p:cNvGrpSpPr/>
          <p:nvPr/>
        </p:nvGrpSpPr>
        <p:grpSpPr>
          <a:xfrm rot="21244452">
            <a:off x="7466123" y="719157"/>
            <a:ext cx="3828255" cy="1674639"/>
            <a:chOff x="2400300" y="2368550"/>
            <a:chExt cx="6800850" cy="2974976"/>
          </a:xfrm>
          <a:solidFill>
            <a:schemeClr val="bg1"/>
          </a:solidFill>
        </p:grpSpPr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524250" y="2368550"/>
              <a:ext cx="2193925" cy="704850"/>
            </a:xfrm>
            <a:custGeom>
              <a:avLst/>
              <a:gdLst>
                <a:gd name="T0" fmla="*/ 129 w 238"/>
                <a:gd name="T1" fmla="*/ 38 h 76"/>
                <a:gd name="T2" fmla="*/ 170 w 238"/>
                <a:gd name="T3" fmla="*/ 68 h 76"/>
                <a:gd name="T4" fmla="*/ 207 w 238"/>
                <a:gd name="T5" fmla="*/ 68 h 76"/>
                <a:gd name="T6" fmla="*/ 218 w 238"/>
                <a:gd name="T7" fmla="*/ 49 h 76"/>
                <a:gd name="T8" fmla="*/ 200 w 238"/>
                <a:gd name="T9" fmla="*/ 49 h 76"/>
                <a:gd name="T10" fmla="*/ 165 w 238"/>
                <a:gd name="T11" fmla="*/ 30 h 76"/>
                <a:gd name="T12" fmla="*/ 227 w 238"/>
                <a:gd name="T13" fmla="*/ 30 h 76"/>
                <a:gd name="T14" fmla="*/ 238 w 238"/>
                <a:gd name="T15" fmla="*/ 13 h 76"/>
                <a:gd name="T16" fmla="*/ 153 w 238"/>
                <a:gd name="T17" fmla="*/ 13 h 76"/>
                <a:gd name="T18" fmla="*/ 161 w 238"/>
                <a:gd name="T19" fmla="*/ 0 h 76"/>
                <a:gd name="T20" fmla="*/ 128 w 238"/>
                <a:gd name="T21" fmla="*/ 0 h 76"/>
                <a:gd name="T22" fmla="*/ 121 w 238"/>
                <a:gd name="T23" fmla="*/ 13 h 76"/>
                <a:gd name="T24" fmla="*/ 43 w 238"/>
                <a:gd name="T25" fmla="*/ 13 h 76"/>
                <a:gd name="T26" fmla="*/ 31 w 238"/>
                <a:gd name="T27" fmla="*/ 30 h 76"/>
                <a:gd name="T28" fmla="*/ 102 w 238"/>
                <a:gd name="T29" fmla="*/ 30 h 76"/>
                <a:gd name="T30" fmla="*/ 21 w 238"/>
                <a:gd name="T31" fmla="*/ 44 h 76"/>
                <a:gd name="T32" fmla="*/ 0 w 238"/>
                <a:gd name="T33" fmla="*/ 72 h 76"/>
                <a:gd name="T34" fmla="*/ 129 w 238"/>
                <a:gd name="T3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76">
                  <a:moveTo>
                    <a:pt x="129" y="38"/>
                  </a:moveTo>
                  <a:cubicBezTo>
                    <a:pt x="137" y="47"/>
                    <a:pt x="150" y="58"/>
                    <a:pt x="170" y="68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18" y="49"/>
                    <a:pt x="218" y="49"/>
                    <a:pt x="218" y="49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9" y="6"/>
                    <a:pt x="161" y="0"/>
                    <a:pt x="161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6" y="5"/>
                    <a:pt x="124" y="9"/>
                    <a:pt x="12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69" y="49"/>
                    <a:pt x="21" y="44"/>
                    <a:pt x="21" y="4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5" y="76"/>
                    <a:pt x="105" y="5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487738" y="2952750"/>
              <a:ext cx="1787525" cy="536575"/>
            </a:xfrm>
            <a:custGeom>
              <a:avLst/>
              <a:gdLst>
                <a:gd name="T0" fmla="*/ 58 w 194"/>
                <a:gd name="T1" fmla="*/ 58 h 58"/>
                <a:gd name="T2" fmla="*/ 98 w 194"/>
                <a:gd name="T3" fmla="*/ 56 h 58"/>
                <a:gd name="T4" fmla="*/ 111 w 194"/>
                <a:gd name="T5" fmla="*/ 34 h 58"/>
                <a:gd name="T6" fmla="*/ 182 w 194"/>
                <a:gd name="T7" fmla="*/ 30 h 58"/>
                <a:gd name="T8" fmla="*/ 194 w 194"/>
                <a:gd name="T9" fmla="*/ 11 h 58"/>
                <a:gd name="T10" fmla="*/ 124 w 194"/>
                <a:gd name="T11" fmla="*/ 14 h 58"/>
                <a:gd name="T12" fmla="*/ 132 w 194"/>
                <a:gd name="T13" fmla="*/ 0 h 58"/>
                <a:gd name="T14" fmla="*/ 95 w 194"/>
                <a:gd name="T15" fmla="*/ 0 h 58"/>
                <a:gd name="T16" fmla="*/ 86 w 194"/>
                <a:gd name="T17" fmla="*/ 15 h 58"/>
                <a:gd name="T18" fmla="*/ 17 w 194"/>
                <a:gd name="T19" fmla="*/ 17 h 58"/>
                <a:gd name="T20" fmla="*/ 0 w 194"/>
                <a:gd name="T21" fmla="*/ 42 h 58"/>
                <a:gd name="T22" fmla="*/ 72 w 194"/>
                <a:gd name="T23" fmla="*/ 37 h 58"/>
                <a:gd name="T24" fmla="*/ 58 w 194"/>
                <a:gd name="T2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58">
                  <a:moveTo>
                    <a:pt x="58" y="58"/>
                  </a:moveTo>
                  <a:cubicBezTo>
                    <a:pt x="98" y="56"/>
                    <a:pt x="98" y="56"/>
                    <a:pt x="98" y="56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94" y="11"/>
                    <a:pt x="194" y="11"/>
                    <a:pt x="194" y="11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1" y="7"/>
                    <a:pt x="86" y="1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5" y="48"/>
                    <a:pt x="58" y="58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2722563" y="3332163"/>
              <a:ext cx="2487613" cy="1381125"/>
            </a:xfrm>
            <a:custGeom>
              <a:avLst/>
              <a:gdLst>
                <a:gd name="T0" fmla="*/ 325 w 1567"/>
                <a:gd name="T1" fmla="*/ 736 h 870"/>
                <a:gd name="T2" fmla="*/ 610 w 1567"/>
                <a:gd name="T3" fmla="*/ 292 h 870"/>
                <a:gd name="T4" fmla="*/ 1109 w 1567"/>
                <a:gd name="T5" fmla="*/ 234 h 870"/>
                <a:gd name="T6" fmla="*/ 958 w 1567"/>
                <a:gd name="T7" fmla="*/ 549 h 870"/>
                <a:gd name="T8" fmla="*/ 1219 w 1567"/>
                <a:gd name="T9" fmla="*/ 461 h 870"/>
                <a:gd name="T10" fmla="*/ 1353 w 1567"/>
                <a:gd name="T11" fmla="*/ 199 h 870"/>
                <a:gd name="T12" fmla="*/ 1504 w 1567"/>
                <a:gd name="T13" fmla="*/ 181 h 870"/>
                <a:gd name="T14" fmla="*/ 1567 w 1567"/>
                <a:gd name="T15" fmla="*/ 64 h 870"/>
                <a:gd name="T16" fmla="*/ 1417 w 1567"/>
                <a:gd name="T17" fmla="*/ 82 h 870"/>
                <a:gd name="T18" fmla="*/ 1457 w 1567"/>
                <a:gd name="T19" fmla="*/ 0 h 870"/>
                <a:gd name="T20" fmla="*/ 1213 w 1567"/>
                <a:gd name="T21" fmla="*/ 18 h 870"/>
                <a:gd name="T22" fmla="*/ 1173 w 1567"/>
                <a:gd name="T23" fmla="*/ 105 h 870"/>
                <a:gd name="T24" fmla="*/ 697 w 1567"/>
                <a:gd name="T25" fmla="*/ 152 h 870"/>
                <a:gd name="T26" fmla="*/ 755 w 1567"/>
                <a:gd name="T27" fmla="*/ 59 h 870"/>
                <a:gd name="T28" fmla="*/ 540 w 1567"/>
                <a:gd name="T29" fmla="*/ 76 h 870"/>
                <a:gd name="T30" fmla="*/ 470 w 1567"/>
                <a:gd name="T31" fmla="*/ 175 h 870"/>
                <a:gd name="T32" fmla="*/ 296 w 1567"/>
                <a:gd name="T33" fmla="*/ 193 h 870"/>
                <a:gd name="T34" fmla="*/ 203 w 1567"/>
                <a:gd name="T35" fmla="*/ 345 h 870"/>
                <a:gd name="T36" fmla="*/ 372 w 1567"/>
                <a:gd name="T37" fmla="*/ 321 h 870"/>
                <a:gd name="T38" fmla="*/ 0 w 1567"/>
                <a:gd name="T39" fmla="*/ 870 h 870"/>
                <a:gd name="T40" fmla="*/ 325 w 1567"/>
                <a:gd name="T41" fmla="*/ 736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7" h="870">
                  <a:moveTo>
                    <a:pt x="325" y="736"/>
                  </a:moveTo>
                  <a:lnTo>
                    <a:pt x="610" y="292"/>
                  </a:lnTo>
                  <a:lnTo>
                    <a:pt x="1109" y="234"/>
                  </a:lnTo>
                  <a:lnTo>
                    <a:pt x="958" y="549"/>
                  </a:lnTo>
                  <a:lnTo>
                    <a:pt x="1219" y="461"/>
                  </a:lnTo>
                  <a:lnTo>
                    <a:pt x="1353" y="199"/>
                  </a:lnTo>
                  <a:lnTo>
                    <a:pt x="1504" y="181"/>
                  </a:lnTo>
                  <a:lnTo>
                    <a:pt x="1567" y="64"/>
                  </a:lnTo>
                  <a:lnTo>
                    <a:pt x="1417" y="82"/>
                  </a:lnTo>
                  <a:lnTo>
                    <a:pt x="1457" y="0"/>
                  </a:lnTo>
                  <a:lnTo>
                    <a:pt x="1213" y="18"/>
                  </a:lnTo>
                  <a:lnTo>
                    <a:pt x="1173" y="105"/>
                  </a:lnTo>
                  <a:lnTo>
                    <a:pt x="697" y="152"/>
                  </a:lnTo>
                  <a:lnTo>
                    <a:pt x="755" y="59"/>
                  </a:lnTo>
                  <a:lnTo>
                    <a:pt x="540" y="76"/>
                  </a:lnTo>
                  <a:lnTo>
                    <a:pt x="470" y="175"/>
                  </a:lnTo>
                  <a:lnTo>
                    <a:pt x="296" y="193"/>
                  </a:lnTo>
                  <a:lnTo>
                    <a:pt x="203" y="345"/>
                  </a:lnTo>
                  <a:lnTo>
                    <a:pt x="372" y="321"/>
                  </a:lnTo>
                  <a:lnTo>
                    <a:pt x="0" y="870"/>
                  </a:lnTo>
                  <a:lnTo>
                    <a:pt x="325" y="7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2400300" y="3138488"/>
              <a:ext cx="6551613" cy="2205038"/>
            </a:xfrm>
            <a:custGeom>
              <a:avLst/>
              <a:gdLst>
                <a:gd name="T0" fmla="*/ 187 w 711"/>
                <a:gd name="T1" fmla="*/ 136 h 238"/>
                <a:gd name="T2" fmla="*/ 26 w 711"/>
                <a:gd name="T3" fmla="*/ 193 h 238"/>
                <a:gd name="T4" fmla="*/ 0 w 711"/>
                <a:gd name="T5" fmla="*/ 238 h 238"/>
                <a:gd name="T6" fmla="*/ 224 w 711"/>
                <a:gd name="T7" fmla="*/ 149 h 238"/>
                <a:gd name="T8" fmla="*/ 387 w 711"/>
                <a:gd name="T9" fmla="*/ 92 h 238"/>
                <a:gd name="T10" fmla="*/ 711 w 711"/>
                <a:gd name="T11" fmla="*/ 0 h 238"/>
                <a:gd name="T12" fmla="*/ 419 w 711"/>
                <a:gd name="T13" fmla="*/ 73 h 238"/>
                <a:gd name="T14" fmla="*/ 187 w 711"/>
                <a:gd name="T15" fmla="*/ 13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1" h="238">
                  <a:moveTo>
                    <a:pt x="187" y="136"/>
                  </a:moveTo>
                  <a:cubicBezTo>
                    <a:pt x="135" y="153"/>
                    <a:pt x="26" y="193"/>
                    <a:pt x="26" y="193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8"/>
                    <a:pt x="156" y="172"/>
                    <a:pt x="224" y="149"/>
                  </a:cubicBezTo>
                  <a:cubicBezTo>
                    <a:pt x="291" y="125"/>
                    <a:pt x="329" y="111"/>
                    <a:pt x="387" y="92"/>
                  </a:cubicBezTo>
                  <a:cubicBezTo>
                    <a:pt x="445" y="73"/>
                    <a:pt x="693" y="4"/>
                    <a:pt x="711" y="0"/>
                  </a:cubicBezTo>
                  <a:cubicBezTo>
                    <a:pt x="711" y="0"/>
                    <a:pt x="510" y="50"/>
                    <a:pt x="419" y="73"/>
                  </a:cubicBezTo>
                  <a:cubicBezTo>
                    <a:pt x="328" y="96"/>
                    <a:pt x="238" y="120"/>
                    <a:pt x="187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5146675" y="2443163"/>
              <a:ext cx="1390650" cy="1509713"/>
            </a:xfrm>
            <a:custGeom>
              <a:avLst/>
              <a:gdLst>
                <a:gd name="T0" fmla="*/ 505 w 876"/>
                <a:gd name="T1" fmla="*/ 297 h 951"/>
                <a:gd name="T2" fmla="*/ 290 w 876"/>
                <a:gd name="T3" fmla="*/ 776 h 951"/>
                <a:gd name="T4" fmla="*/ 244 w 876"/>
                <a:gd name="T5" fmla="*/ 782 h 951"/>
                <a:gd name="T6" fmla="*/ 435 w 876"/>
                <a:gd name="T7" fmla="*/ 368 h 951"/>
                <a:gd name="T8" fmla="*/ 290 w 876"/>
                <a:gd name="T9" fmla="*/ 368 h 951"/>
                <a:gd name="T10" fmla="*/ 87 w 876"/>
                <a:gd name="T11" fmla="*/ 817 h 951"/>
                <a:gd name="T12" fmla="*/ 52 w 876"/>
                <a:gd name="T13" fmla="*/ 829 h 951"/>
                <a:gd name="T14" fmla="*/ 0 w 876"/>
                <a:gd name="T15" fmla="*/ 951 h 951"/>
                <a:gd name="T16" fmla="*/ 580 w 876"/>
                <a:gd name="T17" fmla="*/ 799 h 951"/>
                <a:gd name="T18" fmla="*/ 609 w 876"/>
                <a:gd name="T19" fmla="*/ 706 h 951"/>
                <a:gd name="T20" fmla="*/ 458 w 876"/>
                <a:gd name="T21" fmla="*/ 741 h 951"/>
                <a:gd name="T22" fmla="*/ 551 w 876"/>
                <a:gd name="T23" fmla="*/ 525 h 951"/>
                <a:gd name="T24" fmla="*/ 656 w 876"/>
                <a:gd name="T25" fmla="*/ 525 h 951"/>
                <a:gd name="T26" fmla="*/ 702 w 876"/>
                <a:gd name="T27" fmla="*/ 426 h 951"/>
                <a:gd name="T28" fmla="*/ 598 w 876"/>
                <a:gd name="T29" fmla="*/ 426 h 951"/>
                <a:gd name="T30" fmla="*/ 656 w 876"/>
                <a:gd name="T31" fmla="*/ 292 h 951"/>
                <a:gd name="T32" fmla="*/ 766 w 876"/>
                <a:gd name="T33" fmla="*/ 286 h 951"/>
                <a:gd name="T34" fmla="*/ 876 w 876"/>
                <a:gd name="T35" fmla="*/ 0 h 951"/>
                <a:gd name="T36" fmla="*/ 453 w 876"/>
                <a:gd name="T37" fmla="*/ 0 h 951"/>
                <a:gd name="T38" fmla="*/ 302 w 876"/>
                <a:gd name="T39" fmla="*/ 309 h 951"/>
                <a:gd name="T40" fmla="*/ 505 w 876"/>
                <a:gd name="T41" fmla="*/ 297 h 951"/>
                <a:gd name="T42" fmla="*/ 563 w 876"/>
                <a:gd name="T43" fmla="*/ 58 h 951"/>
                <a:gd name="T44" fmla="*/ 714 w 876"/>
                <a:gd name="T45" fmla="*/ 58 h 951"/>
                <a:gd name="T46" fmla="*/ 627 w 876"/>
                <a:gd name="T47" fmla="*/ 227 h 951"/>
                <a:gd name="T48" fmla="*/ 487 w 876"/>
                <a:gd name="T49" fmla="*/ 227 h 951"/>
                <a:gd name="T50" fmla="*/ 563 w 876"/>
                <a:gd name="T51" fmla="*/ 58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6" h="951">
                  <a:moveTo>
                    <a:pt x="505" y="297"/>
                  </a:moveTo>
                  <a:lnTo>
                    <a:pt x="290" y="776"/>
                  </a:lnTo>
                  <a:lnTo>
                    <a:pt x="244" y="782"/>
                  </a:lnTo>
                  <a:lnTo>
                    <a:pt x="435" y="368"/>
                  </a:lnTo>
                  <a:lnTo>
                    <a:pt x="290" y="368"/>
                  </a:lnTo>
                  <a:lnTo>
                    <a:pt x="87" y="817"/>
                  </a:lnTo>
                  <a:lnTo>
                    <a:pt x="52" y="829"/>
                  </a:lnTo>
                  <a:lnTo>
                    <a:pt x="0" y="951"/>
                  </a:lnTo>
                  <a:lnTo>
                    <a:pt x="580" y="799"/>
                  </a:lnTo>
                  <a:lnTo>
                    <a:pt x="609" y="706"/>
                  </a:lnTo>
                  <a:lnTo>
                    <a:pt x="458" y="741"/>
                  </a:lnTo>
                  <a:lnTo>
                    <a:pt x="551" y="525"/>
                  </a:lnTo>
                  <a:lnTo>
                    <a:pt x="656" y="525"/>
                  </a:lnTo>
                  <a:lnTo>
                    <a:pt x="702" y="426"/>
                  </a:lnTo>
                  <a:lnTo>
                    <a:pt x="598" y="426"/>
                  </a:lnTo>
                  <a:lnTo>
                    <a:pt x="656" y="292"/>
                  </a:lnTo>
                  <a:lnTo>
                    <a:pt x="766" y="286"/>
                  </a:lnTo>
                  <a:lnTo>
                    <a:pt x="876" y="0"/>
                  </a:lnTo>
                  <a:lnTo>
                    <a:pt x="453" y="0"/>
                  </a:lnTo>
                  <a:lnTo>
                    <a:pt x="302" y="309"/>
                  </a:lnTo>
                  <a:lnTo>
                    <a:pt x="505" y="297"/>
                  </a:lnTo>
                  <a:close/>
                  <a:moveTo>
                    <a:pt x="563" y="58"/>
                  </a:moveTo>
                  <a:lnTo>
                    <a:pt x="714" y="58"/>
                  </a:lnTo>
                  <a:lnTo>
                    <a:pt x="627" y="227"/>
                  </a:lnTo>
                  <a:lnTo>
                    <a:pt x="487" y="227"/>
                  </a:lnTo>
                  <a:lnTo>
                    <a:pt x="5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64300" y="2443163"/>
              <a:ext cx="985838" cy="787400"/>
            </a:xfrm>
            <a:custGeom>
              <a:avLst/>
              <a:gdLst>
                <a:gd name="T0" fmla="*/ 17 w 621"/>
                <a:gd name="T1" fmla="*/ 140 h 496"/>
                <a:gd name="T2" fmla="*/ 0 w 621"/>
                <a:gd name="T3" fmla="*/ 192 h 496"/>
                <a:gd name="T4" fmla="*/ 157 w 621"/>
                <a:gd name="T5" fmla="*/ 198 h 496"/>
                <a:gd name="T6" fmla="*/ 226 w 621"/>
                <a:gd name="T7" fmla="*/ 105 h 496"/>
                <a:gd name="T8" fmla="*/ 453 w 621"/>
                <a:gd name="T9" fmla="*/ 105 h 496"/>
                <a:gd name="T10" fmla="*/ 319 w 621"/>
                <a:gd name="T11" fmla="*/ 496 h 496"/>
                <a:gd name="T12" fmla="*/ 493 w 621"/>
                <a:gd name="T13" fmla="*/ 473 h 496"/>
                <a:gd name="T14" fmla="*/ 621 w 621"/>
                <a:gd name="T15" fmla="*/ 58 h 496"/>
                <a:gd name="T16" fmla="*/ 261 w 621"/>
                <a:gd name="T17" fmla="*/ 58 h 496"/>
                <a:gd name="T18" fmla="*/ 302 w 621"/>
                <a:gd name="T19" fmla="*/ 0 h 496"/>
                <a:gd name="T20" fmla="*/ 145 w 621"/>
                <a:gd name="T21" fmla="*/ 0 h 496"/>
                <a:gd name="T22" fmla="*/ 41 w 621"/>
                <a:gd name="T23" fmla="*/ 140 h 496"/>
                <a:gd name="T24" fmla="*/ 17 w 621"/>
                <a:gd name="T25" fmla="*/ 14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1" h="496">
                  <a:moveTo>
                    <a:pt x="17" y="140"/>
                  </a:moveTo>
                  <a:lnTo>
                    <a:pt x="0" y="192"/>
                  </a:lnTo>
                  <a:lnTo>
                    <a:pt x="157" y="198"/>
                  </a:lnTo>
                  <a:lnTo>
                    <a:pt x="226" y="105"/>
                  </a:lnTo>
                  <a:lnTo>
                    <a:pt x="453" y="105"/>
                  </a:lnTo>
                  <a:lnTo>
                    <a:pt x="319" y="496"/>
                  </a:lnTo>
                  <a:lnTo>
                    <a:pt x="493" y="473"/>
                  </a:lnTo>
                  <a:lnTo>
                    <a:pt x="621" y="58"/>
                  </a:lnTo>
                  <a:lnTo>
                    <a:pt x="261" y="58"/>
                  </a:lnTo>
                  <a:lnTo>
                    <a:pt x="302" y="0"/>
                  </a:lnTo>
                  <a:lnTo>
                    <a:pt x="145" y="0"/>
                  </a:lnTo>
                  <a:lnTo>
                    <a:pt x="41" y="140"/>
                  </a:lnTo>
                  <a:lnTo>
                    <a:pt x="17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6132513" y="2776538"/>
              <a:ext cx="1114425" cy="927100"/>
            </a:xfrm>
            <a:custGeom>
              <a:avLst/>
              <a:gdLst>
                <a:gd name="T0" fmla="*/ 85 w 121"/>
                <a:gd name="T1" fmla="*/ 49 h 100"/>
                <a:gd name="T2" fmla="*/ 101 w 121"/>
                <a:gd name="T3" fmla="*/ 0 h 100"/>
                <a:gd name="T4" fmla="*/ 36 w 121"/>
                <a:gd name="T5" fmla="*/ 3 h 100"/>
                <a:gd name="T6" fmla="*/ 0 w 121"/>
                <a:gd name="T7" fmla="*/ 100 h 100"/>
                <a:gd name="T8" fmla="*/ 108 w 121"/>
                <a:gd name="T9" fmla="*/ 75 h 100"/>
                <a:gd name="T10" fmla="*/ 121 w 121"/>
                <a:gd name="T11" fmla="*/ 60 h 100"/>
                <a:gd name="T12" fmla="*/ 35 w 121"/>
                <a:gd name="T13" fmla="*/ 77 h 100"/>
                <a:gd name="T14" fmla="*/ 43 w 121"/>
                <a:gd name="T15" fmla="*/ 52 h 100"/>
                <a:gd name="T16" fmla="*/ 85 w 121"/>
                <a:gd name="T17" fmla="*/ 49 h 100"/>
                <a:gd name="T18" fmla="*/ 58 w 121"/>
                <a:gd name="T19" fmla="*/ 15 h 100"/>
                <a:gd name="T20" fmla="*/ 71 w 121"/>
                <a:gd name="T21" fmla="*/ 14 h 100"/>
                <a:gd name="T22" fmla="*/ 61 w 121"/>
                <a:gd name="T23" fmla="*/ 39 h 100"/>
                <a:gd name="T24" fmla="*/ 48 w 121"/>
                <a:gd name="T25" fmla="*/ 39 h 100"/>
                <a:gd name="T26" fmla="*/ 58 w 121"/>
                <a:gd name="T27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00">
                  <a:moveTo>
                    <a:pt x="85" y="49"/>
                  </a:moveTo>
                  <a:cubicBezTo>
                    <a:pt x="85" y="48"/>
                    <a:pt x="101" y="0"/>
                    <a:pt x="101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60"/>
                    <a:pt x="34" y="78"/>
                    <a:pt x="35" y="77"/>
                  </a:cubicBezTo>
                  <a:cubicBezTo>
                    <a:pt x="35" y="77"/>
                    <a:pt x="43" y="52"/>
                    <a:pt x="43" y="52"/>
                  </a:cubicBezTo>
                  <a:cubicBezTo>
                    <a:pt x="43" y="52"/>
                    <a:pt x="84" y="49"/>
                    <a:pt x="85" y="49"/>
                  </a:cubicBezTo>
                  <a:close/>
                  <a:moveTo>
                    <a:pt x="58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8" y="39"/>
                    <a:pt x="48" y="39"/>
                    <a:pt x="48" y="39"/>
                  </a:cubicBezTo>
                  <a:lnTo>
                    <a:pt x="5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7321550" y="2443163"/>
              <a:ext cx="838200" cy="973138"/>
            </a:xfrm>
            <a:custGeom>
              <a:avLst/>
              <a:gdLst>
                <a:gd name="T0" fmla="*/ 38 w 91"/>
                <a:gd name="T1" fmla="*/ 96 h 105"/>
                <a:gd name="T2" fmla="*/ 41 w 91"/>
                <a:gd name="T3" fmla="*/ 85 h 105"/>
                <a:gd name="T4" fmla="*/ 34 w 91"/>
                <a:gd name="T5" fmla="*/ 85 h 105"/>
                <a:gd name="T6" fmla="*/ 53 w 91"/>
                <a:gd name="T7" fmla="*/ 10 h 105"/>
                <a:gd name="T8" fmla="*/ 64 w 91"/>
                <a:gd name="T9" fmla="*/ 10 h 105"/>
                <a:gd name="T10" fmla="*/ 44 w 91"/>
                <a:gd name="T11" fmla="*/ 95 h 105"/>
                <a:gd name="T12" fmla="*/ 73 w 91"/>
                <a:gd name="T13" fmla="*/ 88 h 105"/>
                <a:gd name="T14" fmla="*/ 91 w 91"/>
                <a:gd name="T15" fmla="*/ 0 h 105"/>
                <a:gd name="T16" fmla="*/ 30 w 91"/>
                <a:gd name="T17" fmla="*/ 0 h 105"/>
                <a:gd name="T18" fmla="*/ 0 w 91"/>
                <a:gd name="T19" fmla="*/ 105 h 105"/>
                <a:gd name="T20" fmla="*/ 38 w 91"/>
                <a:gd name="T21" fmla="*/ 9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5">
                  <a:moveTo>
                    <a:pt x="38" y="96"/>
                  </a:moveTo>
                  <a:cubicBezTo>
                    <a:pt x="41" y="85"/>
                    <a:pt x="41" y="85"/>
                    <a:pt x="41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31" y="0"/>
                    <a:pt x="30" y="0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3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8039100" y="2443163"/>
              <a:ext cx="1162050" cy="814388"/>
            </a:xfrm>
            <a:custGeom>
              <a:avLst/>
              <a:gdLst>
                <a:gd name="T0" fmla="*/ 126 w 126"/>
                <a:gd name="T1" fmla="*/ 54 h 88"/>
                <a:gd name="T2" fmla="*/ 32 w 126"/>
                <a:gd name="T3" fmla="*/ 71 h 88"/>
                <a:gd name="T4" fmla="*/ 34 w 126"/>
                <a:gd name="T5" fmla="*/ 48 h 88"/>
                <a:gd name="T6" fmla="*/ 115 w 126"/>
                <a:gd name="T7" fmla="*/ 44 h 88"/>
                <a:gd name="T8" fmla="*/ 115 w 126"/>
                <a:gd name="T9" fmla="*/ 0 h 88"/>
                <a:gd name="T10" fmla="*/ 17 w 126"/>
                <a:gd name="T11" fmla="*/ 0 h 88"/>
                <a:gd name="T12" fmla="*/ 0 w 126"/>
                <a:gd name="T13" fmla="*/ 88 h 88"/>
                <a:gd name="T14" fmla="*/ 107 w 126"/>
                <a:gd name="T15" fmla="*/ 64 h 88"/>
                <a:gd name="T16" fmla="*/ 106 w 126"/>
                <a:gd name="T17" fmla="*/ 77 h 88"/>
                <a:gd name="T18" fmla="*/ 126 w 126"/>
                <a:gd name="T19" fmla="*/ 54 h 88"/>
                <a:gd name="T20" fmla="*/ 77 w 126"/>
                <a:gd name="T21" fmla="*/ 10 h 88"/>
                <a:gd name="T22" fmla="*/ 90 w 126"/>
                <a:gd name="T23" fmla="*/ 10 h 88"/>
                <a:gd name="T24" fmla="*/ 88 w 126"/>
                <a:gd name="T25" fmla="*/ 38 h 88"/>
                <a:gd name="T26" fmla="*/ 75 w 126"/>
                <a:gd name="T27" fmla="*/ 38 h 88"/>
                <a:gd name="T28" fmla="*/ 77 w 126"/>
                <a:gd name="T29" fmla="*/ 10 h 88"/>
                <a:gd name="T30" fmla="*/ 41 w 126"/>
                <a:gd name="T31" fmla="*/ 9 h 88"/>
                <a:gd name="T32" fmla="*/ 53 w 126"/>
                <a:gd name="T33" fmla="*/ 9 h 88"/>
                <a:gd name="T34" fmla="*/ 50 w 126"/>
                <a:gd name="T35" fmla="*/ 39 h 88"/>
                <a:gd name="T36" fmla="*/ 37 w 126"/>
                <a:gd name="T37" fmla="*/ 39 h 88"/>
                <a:gd name="T38" fmla="*/ 41 w 126"/>
                <a:gd name="T39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88">
                  <a:moveTo>
                    <a:pt x="126" y="54"/>
                  </a:move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3" y="49"/>
                    <a:pt x="34" y="48"/>
                  </a:cubicBezTo>
                  <a:cubicBezTo>
                    <a:pt x="35" y="47"/>
                    <a:pt x="115" y="44"/>
                    <a:pt x="115" y="4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77"/>
                    <a:pt x="106" y="77"/>
                    <a:pt x="106" y="77"/>
                  </a:cubicBezTo>
                  <a:lnTo>
                    <a:pt x="126" y="54"/>
                  </a:lnTo>
                  <a:close/>
                  <a:moveTo>
                    <a:pt x="77" y="10"/>
                  </a:moveTo>
                  <a:cubicBezTo>
                    <a:pt x="90" y="10"/>
                    <a:pt x="90" y="10"/>
                    <a:pt x="90" y="10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75" y="38"/>
                    <a:pt x="75" y="38"/>
                    <a:pt x="75" y="38"/>
                  </a:cubicBezTo>
                  <a:lnTo>
                    <a:pt x="77" y="10"/>
                  </a:lnTo>
                  <a:close/>
                  <a:moveTo>
                    <a:pt x="41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7" y="39"/>
                    <a:pt x="37" y="39"/>
                    <a:pt x="37" y="39"/>
                  </a:cubicBezTo>
                  <a:lnTo>
                    <a:pt x="4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 rot="50261">
            <a:off x="2673349" y="4730375"/>
            <a:ext cx="53811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1" u="none" strike="noStrike" kern="1200" cap="none" spc="0" normalizeH="0" baseline="0" noProof="0" dirty="0">
                <a:ln>
                  <a:noFill/>
                </a:ln>
                <a:solidFill>
                  <a:srgbClr val="225CD5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Arial" panose="020B0604020202020204" pitchFamily="34" charset="0"/>
              </a:rPr>
              <a:t>生死攸关</a:t>
            </a:r>
          </a:p>
        </p:txBody>
      </p:sp>
    </p:spTree>
    <p:extLst>
      <p:ext uri="{BB962C8B-B14F-4D97-AF65-F5344CB8AC3E}">
        <p14:creationId xmlns:p14="http://schemas.microsoft.com/office/powerpoint/2010/main" val="1876407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12329"/>
            </a:gs>
            <a:gs pos="100000">
              <a:srgbClr val="01010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848" b="8083"/>
          <a:stretch>
            <a:fillRect/>
          </a:stretch>
        </p:blipFill>
        <p:spPr bwMode="auto">
          <a:xfrm>
            <a:off x="-17463" y="-63500"/>
            <a:ext cx="12209463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-1319213"/>
            <a:ext cx="9156700" cy="942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1825" y="5499100"/>
            <a:ext cx="7683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514154" y="2135710"/>
            <a:ext cx="5172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向天歌在线教育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14154" y="3021535"/>
            <a:ext cx="5553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大成果与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个反思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486400" y="4400550"/>
            <a:ext cx="1171575" cy="0"/>
          </a:xfrm>
          <a:prstGeom prst="line">
            <a:avLst/>
          </a:prstGeom>
          <a:ln w="38100">
            <a:solidFill>
              <a:srgbClr val="72CE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5514975" y="4672713"/>
            <a:ext cx="14769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@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冯注龙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48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7637" y="553085"/>
            <a:ext cx="4276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公司培训主要成绩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6787" y="2435860"/>
            <a:ext cx="23383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160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03787" y="2435860"/>
            <a:ext cx="23383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150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70962" y="2435860"/>
            <a:ext cx="233838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70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48012" y="3397885"/>
            <a:ext cx="70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42162" y="3397885"/>
            <a:ext cx="70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523537" y="3397885"/>
            <a:ext cx="70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241800" y="2451100"/>
            <a:ext cx="0" cy="25908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22337" y="4363085"/>
            <a:ext cx="3141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在线课程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天销售额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80037" y="4363085"/>
            <a:ext cx="2087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线下企业培训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151937" y="4363085"/>
            <a:ext cx="2087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线上微课分享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305800" y="2451100"/>
            <a:ext cx="0" cy="25908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1D13D17-48C3-40C1-A2BC-97F3415AC277}"/>
              </a:ext>
            </a:extLst>
          </p:cNvPr>
          <p:cNvSpPr txBox="1"/>
          <p:nvPr/>
        </p:nvSpPr>
        <p:spPr>
          <a:xfrm>
            <a:off x="1984430" y="1976008"/>
            <a:ext cx="3049847" cy="1823172"/>
          </a:xfrm>
          <a:custGeom>
            <a:avLst/>
            <a:gdLst/>
            <a:ahLst/>
            <a:cxnLst/>
            <a:rect l="l" t="t" r="r" b="b"/>
            <a:pathLst>
              <a:path w="3049847" h="1823172">
                <a:moveTo>
                  <a:pt x="1969338" y="1412406"/>
                </a:moveTo>
                <a:cubicBezTo>
                  <a:pt x="1971529" y="1412260"/>
                  <a:pt x="1973501" y="1412479"/>
                  <a:pt x="1975253" y="1413063"/>
                </a:cubicBezTo>
                <a:cubicBezTo>
                  <a:pt x="1978759" y="1414232"/>
                  <a:pt x="1980511" y="1416569"/>
                  <a:pt x="1980511" y="1420074"/>
                </a:cubicBezTo>
                <a:cubicBezTo>
                  <a:pt x="1980511" y="1425916"/>
                  <a:pt x="1978174" y="1428837"/>
                  <a:pt x="1973501" y="1428837"/>
                </a:cubicBezTo>
                <a:cubicBezTo>
                  <a:pt x="1968827" y="1428837"/>
                  <a:pt x="1966198" y="1433803"/>
                  <a:pt x="1965614" y="1443734"/>
                </a:cubicBezTo>
                <a:cubicBezTo>
                  <a:pt x="1965030" y="1453665"/>
                  <a:pt x="1961817" y="1469147"/>
                  <a:pt x="1955975" y="1490178"/>
                </a:cubicBezTo>
                <a:cubicBezTo>
                  <a:pt x="1950133" y="1511209"/>
                  <a:pt x="1951301" y="1539835"/>
                  <a:pt x="1959480" y="1576055"/>
                </a:cubicBezTo>
                <a:cubicBezTo>
                  <a:pt x="1971164" y="1626296"/>
                  <a:pt x="1977298" y="1664269"/>
                  <a:pt x="1977882" y="1689974"/>
                </a:cubicBezTo>
                <a:cubicBezTo>
                  <a:pt x="1978467" y="1715679"/>
                  <a:pt x="1972916" y="1737294"/>
                  <a:pt x="1961233" y="1754820"/>
                </a:cubicBezTo>
                <a:cubicBezTo>
                  <a:pt x="1949549" y="1772346"/>
                  <a:pt x="1940201" y="1781986"/>
                  <a:pt x="1933191" y="1783738"/>
                </a:cubicBezTo>
                <a:cubicBezTo>
                  <a:pt x="1926181" y="1785491"/>
                  <a:pt x="1915081" y="1779941"/>
                  <a:pt x="1899892" y="1767089"/>
                </a:cubicBezTo>
                <a:cubicBezTo>
                  <a:pt x="1880029" y="1751899"/>
                  <a:pt x="1862211" y="1720937"/>
                  <a:pt x="1846437" y="1674201"/>
                </a:cubicBezTo>
                <a:cubicBezTo>
                  <a:pt x="1830664" y="1627465"/>
                  <a:pt x="1825114" y="1590076"/>
                  <a:pt x="1829788" y="1562034"/>
                </a:cubicBezTo>
                <a:cubicBezTo>
                  <a:pt x="1832124" y="1549182"/>
                  <a:pt x="1844393" y="1529903"/>
                  <a:pt x="1866592" y="1504199"/>
                </a:cubicBezTo>
                <a:cubicBezTo>
                  <a:pt x="1888792" y="1478494"/>
                  <a:pt x="1915665" y="1451621"/>
                  <a:pt x="1947212" y="1423579"/>
                </a:cubicBezTo>
                <a:cubicBezTo>
                  <a:pt x="1951885" y="1418905"/>
                  <a:pt x="1956851" y="1415692"/>
                  <a:pt x="1962109" y="1413940"/>
                </a:cubicBezTo>
                <a:cubicBezTo>
                  <a:pt x="1964738" y="1413063"/>
                  <a:pt x="1967148" y="1412552"/>
                  <a:pt x="1969338" y="1412406"/>
                </a:cubicBezTo>
                <a:close/>
                <a:moveTo>
                  <a:pt x="537245" y="1344712"/>
                </a:moveTo>
                <a:cubicBezTo>
                  <a:pt x="544840" y="1343544"/>
                  <a:pt x="550682" y="1343544"/>
                  <a:pt x="554771" y="1344712"/>
                </a:cubicBezTo>
                <a:cubicBezTo>
                  <a:pt x="558861" y="1345880"/>
                  <a:pt x="560905" y="1348217"/>
                  <a:pt x="560905" y="1351722"/>
                </a:cubicBezTo>
                <a:cubicBezTo>
                  <a:pt x="560905" y="1357564"/>
                  <a:pt x="558568" y="1359025"/>
                  <a:pt x="553895" y="1356104"/>
                </a:cubicBezTo>
                <a:cubicBezTo>
                  <a:pt x="549221" y="1353183"/>
                  <a:pt x="538998" y="1354643"/>
                  <a:pt x="523224" y="1360485"/>
                </a:cubicBezTo>
                <a:cubicBezTo>
                  <a:pt x="507451" y="1366327"/>
                  <a:pt x="498396" y="1367496"/>
                  <a:pt x="496059" y="1363991"/>
                </a:cubicBezTo>
                <a:cubicBezTo>
                  <a:pt x="494891" y="1363991"/>
                  <a:pt x="494891" y="1363114"/>
                  <a:pt x="496059" y="1361362"/>
                </a:cubicBezTo>
                <a:cubicBezTo>
                  <a:pt x="497227" y="1359609"/>
                  <a:pt x="499272" y="1357856"/>
                  <a:pt x="502193" y="1356104"/>
                </a:cubicBezTo>
                <a:cubicBezTo>
                  <a:pt x="505114" y="1354351"/>
                  <a:pt x="508327" y="1352891"/>
                  <a:pt x="511832" y="1351722"/>
                </a:cubicBezTo>
                <a:cubicBezTo>
                  <a:pt x="521180" y="1348217"/>
                  <a:pt x="529651" y="1345880"/>
                  <a:pt x="537245" y="1344712"/>
                </a:cubicBezTo>
                <a:close/>
                <a:moveTo>
                  <a:pt x="2521736" y="1324009"/>
                </a:moveTo>
                <a:cubicBezTo>
                  <a:pt x="2523123" y="1324082"/>
                  <a:pt x="2523817" y="1324557"/>
                  <a:pt x="2523817" y="1325433"/>
                </a:cubicBezTo>
                <a:cubicBezTo>
                  <a:pt x="2523817" y="1331275"/>
                  <a:pt x="2516807" y="1341207"/>
                  <a:pt x="2502786" y="1355228"/>
                </a:cubicBezTo>
                <a:cubicBezTo>
                  <a:pt x="2493439" y="1363406"/>
                  <a:pt x="2487889" y="1369833"/>
                  <a:pt x="2486136" y="1374506"/>
                </a:cubicBezTo>
                <a:cubicBezTo>
                  <a:pt x="2484384" y="1379180"/>
                  <a:pt x="2485844" y="1385022"/>
                  <a:pt x="2490518" y="1392032"/>
                </a:cubicBezTo>
                <a:cubicBezTo>
                  <a:pt x="2497528" y="1402548"/>
                  <a:pt x="2494899" y="1420366"/>
                  <a:pt x="2482631" y="1445487"/>
                </a:cubicBezTo>
                <a:cubicBezTo>
                  <a:pt x="2470363" y="1470607"/>
                  <a:pt x="2464229" y="1486088"/>
                  <a:pt x="2464229" y="1491930"/>
                </a:cubicBezTo>
                <a:cubicBezTo>
                  <a:pt x="2464229" y="1498941"/>
                  <a:pt x="2472408" y="1510041"/>
                  <a:pt x="2488765" y="1525230"/>
                </a:cubicBezTo>
                <a:cubicBezTo>
                  <a:pt x="2505123" y="1540419"/>
                  <a:pt x="2516807" y="1548014"/>
                  <a:pt x="2523817" y="1548014"/>
                </a:cubicBezTo>
                <a:cubicBezTo>
                  <a:pt x="2531996" y="1548014"/>
                  <a:pt x="2548938" y="1558821"/>
                  <a:pt x="2574643" y="1580437"/>
                </a:cubicBezTo>
                <a:cubicBezTo>
                  <a:pt x="2600347" y="1602052"/>
                  <a:pt x="2627805" y="1615197"/>
                  <a:pt x="2657015" y="1619870"/>
                </a:cubicBezTo>
                <a:cubicBezTo>
                  <a:pt x="2690898" y="1624544"/>
                  <a:pt x="2720692" y="1635352"/>
                  <a:pt x="2746397" y="1652293"/>
                </a:cubicBezTo>
                <a:cubicBezTo>
                  <a:pt x="2772102" y="1669235"/>
                  <a:pt x="2787583" y="1686761"/>
                  <a:pt x="2792841" y="1704871"/>
                </a:cubicBezTo>
                <a:cubicBezTo>
                  <a:pt x="2798099" y="1722982"/>
                  <a:pt x="2793133" y="1740215"/>
                  <a:pt x="2777944" y="1756573"/>
                </a:cubicBezTo>
                <a:cubicBezTo>
                  <a:pt x="2765092" y="1767089"/>
                  <a:pt x="2741432" y="1778773"/>
                  <a:pt x="2706964" y="1791625"/>
                </a:cubicBezTo>
                <a:cubicBezTo>
                  <a:pt x="2672496" y="1804477"/>
                  <a:pt x="2644747" y="1812072"/>
                  <a:pt x="2623716" y="1814409"/>
                </a:cubicBezTo>
                <a:cubicBezTo>
                  <a:pt x="2602684" y="1815577"/>
                  <a:pt x="2592169" y="1817914"/>
                  <a:pt x="2592169" y="1821419"/>
                </a:cubicBezTo>
                <a:cubicBezTo>
                  <a:pt x="2592169" y="1822588"/>
                  <a:pt x="2587203" y="1823172"/>
                  <a:pt x="2577272" y="1823172"/>
                </a:cubicBezTo>
                <a:cubicBezTo>
                  <a:pt x="2567340" y="1823172"/>
                  <a:pt x="2554488" y="1822588"/>
                  <a:pt x="2538714" y="1821419"/>
                </a:cubicBezTo>
                <a:cubicBezTo>
                  <a:pt x="2522941" y="1820251"/>
                  <a:pt x="2506875" y="1819082"/>
                  <a:pt x="2490518" y="1817914"/>
                </a:cubicBezTo>
                <a:cubicBezTo>
                  <a:pt x="2456634" y="1813240"/>
                  <a:pt x="2421582" y="1803017"/>
                  <a:pt x="2385362" y="1787243"/>
                </a:cubicBezTo>
                <a:cubicBezTo>
                  <a:pt x="2349142" y="1771470"/>
                  <a:pt x="2327526" y="1757157"/>
                  <a:pt x="2320516" y="1744305"/>
                </a:cubicBezTo>
                <a:cubicBezTo>
                  <a:pt x="2314674" y="1732621"/>
                  <a:pt x="2307663" y="1726779"/>
                  <a:pt x="2299484" y="1726779"/>
                </a:cubicBezTo>
                <a:cubicBezTo>
                  <a:pt x="2291306" y="1726779"/>
                  <a:pt x="2271735" y="1713926"/>
                  <a:pt x="2240772" y="1688222"/>
                </a:cubicBezTo>
                <a:cubicBezTo>
                  <a:pt x="2209810" y="1662517"/>
                  <a:pt x="2191699" y="1649664"/>
                  <a:pt x="2186442" y="1649664"/>
                </a:cubicBezTo>
                <a:cubicBezTo>
                  <a:pt x="2181184" y="1649664"/>
                  <a:pt x="2168039" y="1640609"/>
                  <a:pt x="2147008" y="1622499"/>
                </a:cubicBezTo>
                <a:cubicBezTo>
                  <a:pt x="2125977" y="1604389"/>
                  <a:pt x="2106990" y="1588615"/>
                  <a:pt x="2090049" y="1575179"/>
                </a:cubicBezTo>
                <a:cubicBezTo>
                  <a:pt x="2073107" y="1561742"/>
                  <a:pt x="2064636" y="1550935"/>
                  <a:pt x="2064636" y="1542756"/>
                </a:cubicBezTo>
                <a:cubicBezTo>
                  <a:pt x="2064636" y="1534577"/>
                  <a:pt x="2061715" y="1530488"/>
                  <a:pt x="2055873" y="1530488"/>
                </a:cubicBezTo>
                <a:cubicBezTo>
                  <a:pt x="2050031" y="1530488"/>
                  <a:pt x="2047110" y="1526398"/>
                  <a:pt x="2047110" y="1518219"/>
                </a:cubicBezTo>
                <a:cubicBezTo>
                  <a:pt x="2047110" y="1513546"/>
                  <a:pt x="2048863" y="1510041"/>
                  <a:pt x="2052368" y="1507704"/>
                </a:cubicBezTo>
                <a:cubicBezTo>
                  <a:pt x="2055873" y="1505367"/>
                  <a:pt x="2060254" y="1505367"/>
                  <a:pt x="2065512" y="1507704"/>
                </a:cubicBezTo>
                <a:cubicBezTo>
                  <a:pt x="2070770" y="1510041"/>
                  <a:pt x="2076320" y="1513546"/>
                  <a:pt x="2082162" y="1518219"/>
                </a:cubicBezTo>
                <a:cubicBezTo>
                  <a:pt x="2091509" y="1527567"/>
                  <a:pt x="2112832" y="1538082"/>
                  <a:pt x="2146132" y="1549766"/>
                </a:cubicBezTo>
                <a:cubicBezTo>
                  <a:pt x="2179431" y="1561450"/>
                  <a:pt x="2197833" y="1569045"/>
                  <a:pt x="2201339" y="1572550"/>
                </a:cubicBezTo>
                <a:cubicBezTo>
                  <a:pt x="2206012" y="1580729"/>
                  <a:pt x="2227628" y="1589492"/>
                  <a:pt x="2266185" y="1598839"/>
                </a:cubicBezTo>
                <a:cubicBezTo>
                  <a:pt x="2304742" y="1608186"/>
                  <a:pt x="2336289" y="1612276"/>
                  <a:pt x="2360825" y="1611107"/>
                </a:cubicBezTo>
                <a:cubicBezTo>
                  <a:pt x="2386530" y="1611107"/>
                  <a:pt x="2410190" y="1607894"/>
                  <a:pt x="2431806" y="1601468"/>
                </a:cubicBezTo>
                <a:cubicBezTo>
                  <a:pt x="2453421" y="1595042"/>
                  <a:pt x="2464229" y="1588908"/>
                  <a:pt x="2464229" y="1583066"/>
                </a:cubicBezTo>
                <a:cubicBezTo>
                  <a:pt x="2464229" y="1578392"/>
                  <a:pt x="2460139" y="1564371"/>
                  <a:pt x="2451961" y="1541003"/>
                </a:cubicBezTo>
                <a:cubicBezTo>
                  <a:pt x="2443782" y="1517635"/>
                  <a:pt x="2441445" y="1502446"/>
                  <a:pt x="2444950" y="1495436"/>
                </a:cubicBezTo>
                <a:cubicBezTo>
                  <a:pt x="2444950" y="1493099"/>
                  <a:pt x="2444074" y="1490762"/>
                  <a:pt x="2442321" y="1488425"/>
                </a:cubicBezTo>
                <a:cubicBezTo>
                  <a:pt x="2440569" y="1486088"/>
                  <a:pt x="2437355" y="1484044"/>
                  <a:pt x="2432682" y="1482291"/>
                </a:cubicBezTo>
                <a:cubicBezTo>
                  <a:pt x="2428009" y="1480538"/>
                  <a:pt x="2421582" y="1478494"/>
                  <a:pt x="2413403" y="1476157"/>
                </a:cubicBezTo>
                <a:cubicBezTo>
                  <a:pt x="2405225" y="1473820"/>
                  <a:pt x="2395877" y="1471483"/>
                  <a:pt x="2385362" y="1469147"/>
                </a:cubicBezTo>
                <a:cubicBezTo>
                  <a:pt x="2342131" y="1458631"/>
                  <a:pt x="2317595" y="1449576"/>
                  <a:pt x="2311753" y="1441981"/>
                </a:cubicBezTo>
                <a:cubicBezTo>
                  <a:pt x="2305911" y="1434387"/>
                  <a:pt x="2295395" y="1429421"/>
                  <a:pt x="2280206" y="1427084"/>
                </a:cubicBezTo>
                <a:cubicBezTo>
                  <a:pt x="2266185" y="1425916"/>
                  <a:pt x="2255085" y="1418613"/>
                  <a:pt x="2246906" y="1405177"/>
                </a:cubicBezTo>
                <a:cubicBezTo>
                  <a:pt x="2238728" y="1391740"/>
                  <a:pt x="2238143" y="1379764"/>
                  <a:pt x="2245154" y="1369248"/>
                </a:cubicBezTo>
                <a:cubicBezTo>
                  <a:pt x="2249827" y="1358733"/>
                  <a:pt x="2262095" y="1356396"/>
                  <a:pt x="2281958" y="1362238"/>
                </a:cubicBezTo>
                <a:cubicBezTo>
                  <a:pt x="2301821" y="1368080"/>
                  <a:pt x="2314382" y="1369248"/>
                  <a:pt x="2319639" y="1365743"/>
                </a:cubicBezTo>
                <a:cubicBezTo>
                  <a:pt x="2324897" y="1362238"/>
                  <a:pt x="2340378" y="1364575"/>
                  <a:pt x="2366083" y="1372754"/>
                </a:cubicBezTo>
                <a:cubicBezTo>
                  <a:pt x="2383609" y="1378596"/>
                  <a:pt x="2395877" y="1381224"/>
                  <a:pt x="2402888" y="1380640"/>
                </a:cubicBezTo>
                <a:cubicBezTo>
                  <a:pt x="2409898" y="1380056"/>
                  <a:pt x="2419829" y="1375090"/>
                  <a:pt x="2432682" y="1365743"/>
                </a:cubicBezTo>
                <a:cubicBezTo>
                  <a:pt x="2451377" y="1354059"/>
                  <a:pt x="2470655" y="1343544"/>
                  <a:pt x="2490518" y="1334196"/>
                </a:cubicBezTo>
                <a:cubicBezTo>
                  <a:pt x="2507168" y="1327186"/>
                  <a:pt x="2517574" y="1323790"/>
                  <a:pt x="2521736" y="1324009"/>
                </a:cubicBezTo>
                <a:close/>
                <a:moveTo>
                  <a:pt x="562110" y="1276744"/>
                </a:moveTo>
                <a:cubicBezTo>
                  <a:pt x="561307" y="1276926"/>
                  <a:pt x="560905" y="1277675"/>
                  <a:pt x="560905" y="1278989"/>
                </a:cubicBezTo>
                <a:cubicBezTo>
                  <a:pt x="560905" y="1284247"/>
                  <a:pt x="548345" y="1295639"/>
                  <a:pt x="523224" y="1313165"/>
                </a:cubicBezTo>
                <a:cubicBezTo>
                  <a:pt x="498104" y="1330691"/>
                  <a:pt x="485543" y="1343836"/>
                  <a:pt x="485543" y="1352599"/>
                </a:cubicBezTo>
                <a:cubicBezTo>
                  <a:pt x="485543" y="1361362"/>
                  <a:pt x="476196" y="1370417"/>
                  <a:pt x="457502" y="1379764"/>
                </a:cubicBezTo>
                <a:lnTo>
                  <a:pt x="429460" y="1393785"/>
                </a:lnTo>
                <a:lnTo>
                  <a:pt x="459254" y="1390280"/>
                </a:lnTo>
                <a:cubicBezTo>
                  <a:pt x="503654" y="1386774"/>
                  <a:pt x="545132" y="1375090"/>
                  <a:pt x="583689" y="1355228"/>
                </a:cubicBezTo>
                <a:cubicBezTo>
                  <a:pt x="600047" y="1347049"/>
                  <a:pt x="600047" y="1342959"/>
                  <a:pt x="583689" y="1342959"/>
                </a:cubicBezTo>
                <a:cubicBezTo>
                  <a:pt x="564995" y="1342959"/>
                  <a:pt x="565579" y="1335365"/>
                  <a:pt x="585442" y="1320176"/>
                </a:cubicBezTo>
                <a:cubicBezTo>
                  <a:pt x="592452" y="1315502"/>
                  <a:pt x="595665" y="1311705"/>
                  <a:pt x="595081" y="1308784"/>
                </a:cubicBezTo>
                <a:cubicBezTo>
                  <a:pt x="594497" y="1305863"/>
                  <a:pt x="589531" y="1299729"/>
                  <a:pt x="580184" y="1290381"/>
                </a:cubicBezTo>
                <a:cubicBezTo>
                  <a:pt x="570545" y="1280742"/>
                  <a:pt x="564520" y="1276196"/>
                  <a:pt x="562110" y="1276744"/>
                </a:cubicBezTo>
                <a:close/>
                <a:moveTo>
                  <a:pt x="612607" y="1250948"/>
                </a:moveTo>
                <a:cubicBezTo>
                  <a:pt x="609686" y="1250364"/>
                  <a:pt x="604428" y="1252408"/>
                  <a:pt x="596834" y="1257082"/>
                </a:cubicBezTo>
                <a:cubicBezTo>
                  <a:pt x="589239" y="1261756"/>
                  <a:pt x="591576" y="1271687"/>
                  <a:pt x="603844" y="1286876"/>
                </a:cubicBezTo>
                <a:cubicBezTo>
                  <a:pt x="616112" y="1302065"/>
                  <a:pt x="624583" y="1309660"/>
                  <a:pt x="629257" y="1309660"/>
                </a:cubicBezTo>
                <a:cubicBezTo>
                  <a:pt x="632762" y="1309660"/>
                  <a:pt x="635099" y="1307031"/>
                  <a:pt x="636267" y="1301773"/>
                </a:cubicBezTo>
                <a:cubicBezTo>
                  <a:pt x="637435" y="1296516"/>
                  <a:pt x="637143" y="1290381"/>
                  <a:pt x="635391" y="1283371"/>
                </a:cubicBezTo>
                <a:cubicBezTo>
                  <a:pt x="633638" y="1276361"/>
                  <a:pt x="630425" y="1269934"/>
                  <a:pt x="625751" y="1264092"/>
                </a:cubicBezTo>
                <a:cubicBezTo>
                  <a:pt x="619909" y="1255914"/>
                  <a:pt x="615528" y="1251532"/>
                  <a:pt x="612607" y="1250948"/>
                </a:cubicBezTo>
                <a:close/>
                <a:moveTo>
                  <a:pt x="999713" y="1085327"/>
                </a:moveTo>
                <a:cubicBezTo>
                  <a:pt x="997522" y="1085911"/>
                  <a:pt x="994966" y="1087080"/>
                  <a:pt x="992045" y="1088832"/>
                </a:cubicBezTo>
                <a:cubicBezTo>
                  <a:pt x="981529" y="1094674"/>
                  <a:pt x="971306" y="1096427"/>
                  <a:pt x="961374" y="1094090"/>
                </a:cubicBezTo>
                <a:cubicBezTo>
                  <a:pt x="951443" y="1091753"/>
                  <a:pt x="941512" y="1093214"/>
                  <a:pt x="931580" y="1098472"/>
                </a:cubicBezTo>
                <a:cubicBezTo>
                  <a:pt x="921649" y="1103729"/>
                  <a:pt x="903831" y="1108695"/>
                  <a:pt x="878126" y="1113369"/>
                </a:cubicBezTo>
                <a:cubicBezTo>
                  <a:pt x="820874" y="1123884"/>
                  <a:pt x="786698" y="1133816"/>
                  <a:pt x="775599" y="1143163"/>
                </a:cubicBezTo>
                <a:cubicBezTo>
                  <a:pt x="764499" y="1152510"/>
                  <a:pt x="758365" y="1176462"/>
                  <a:pt x="757196" y="1215020"/>
                </a:cubicBezTo>
                <a:cubicBezTo>
                  <a:pt x="757196" y="1241893"/>
                  <a:pt x="758073" y="1258543"/>
                  <a:pt x="759825" y="1264969"/>
                </a:cubicBezTo>
                <a:cubicBezTo>
                  <a:pt x="761578" y="1271395"/>
                  <a:pt x="766544" y="1275192"/>
                  <a:pt x="774722" y="1276361"/>
                </a:cubicBezTo>
                <a:cubicBezTo>
                  <a:pt x="850668" y="1295055"/>
                  <a:pt x="896236" y="1311997"/>
                  <a:pt x="911425" y="1327186"/>
                </a:cubicBezTo>
                <a:cubicBezTo>
                  <a:pt x="924278" y="1337702"/>
                  <a:pt x="933041" y="1342959"/>
                  <a:pt x="937714" y="1342959"/>
                </a:cubicBezTo>
                <a:cubicBezTo>
                  <a:pt x="942388" y="1342959"/>
                  <a:pt x="942972" y="1345880"/>
                  <a:pt x="939467" y="1351722"/>
                </a:cubicBezTo>
                <a:cubicBezTo>
                  <a:pt x="935962" y="1357564"/>
                  <a:pt x="937130" y="1360485"/>
                  <a:pt x="942972" y="1360485"/>
                </a:cubicBezTo>
                <a:cubicBezTo>
                  <a:pt x="948814" y="1360485"/>
                  <a:pt x="951735" y="1367204"/>
                  <a:pt x="951735" y="1380640"/>
                </a:cubicBezTo>
                <a:cubicBezTo>
                  <a:pt x="951735" y="1394077"/>
                  <a:pt x="943556" y="1403716"/>
                  <a:pt x="927199" y="1409558"/>
                </a:cubicBezTo>
                <a:cubicBezTo>
                  <a:pt x="910841" y="1415400"/>
                  <a:pt x="896820" y="1422995"/>
                  <a:pt x="885136" y="1432342"/>
                </a:cubicBezTo>
                <a:cubicBezTo>
                  <a:pt x="876957" y="1440521"/>
                  <a:pt x="873452" y="1445779"/>
                  <a:pt x="874621" y="1448115"/>
                </a:cubicBezTo>
                <a:cubicBezTo>
                  <a:pt x="875789" y="1450452"/>
                  <a:pt x="883968" y="1453957"/>
                  <a:pt x="899157" y="1458631"/>
                </a:cubicBezTo>
                <a:cubicBezTo>
                  <a:pt x="921357" y="1466810"/>
                  <a:pt x="937130" y="1470607"/>
                  <a:pt x="946477" y="1470023"/>
                </a:cubicBezTo>
                <a:cubicBezTo>
                  <a:pt x="955825" y="1469439"/>
                  <a:pt x="963419" y="1463889"/>
                  <a:pt x="969261" y="1453373"/>
                </a:cubicBezTo>
                <a:cubicBezTo>
                  <a:pt x="973935" y="1444026"/>
                  <a:pt x="977440" y="1429421"/>
                  <a:pt x="979777" y="1409558"/>
                </a:cubicBezTo>
                <a:cubicBezTo>
                  <a:pt x="982113" y="1389695"/>
                  <a:pt x="986787" y="1335365"/>
                  <a:pt x="993797" y="1246566"/>
                </a:cubicBezTo>
                <a:cubicBezTo>
                  <a:pt x="999639" y="1172957"/>
                  <a:pt x="1005189" y="1133232"/>
                  <a:pt x="1010447" y="1127390"/>
                </a:cubicBezTo>
                <a:cubicBezTo>
                  <a:pt x="1015705" y="1121548"/>
                  <a:pt x="1016581" y="1112200"/>
                  <a:pt x="1013076" y="1099348"/>
                </a:cubicBezTo>
                <a:cubicBezTo>
                  <a:pt x="1010739" y="1091169"/>
                  <a:pt x="1008110" y="1086496"/>
                  <a:pt x="1005189" y="1085327"/>
                </a:cubicBezTo>
                <a:cubicBezTo>
                  <a:pt x="1003729" y="1084743"/>
                  <a:pt x="1001903" y="1084743"/>
                  <a:pt x="999713" y="1085327"/>
                </a:cubicBezTo>
                <a:close/>
                <a:moveTo>
                  <a:pt x="2131235" y="978419"/>
                </a:moveTo>
                <a:cubicBezTo>
                  <a:pt x="2130066" y="978419"/>
                  <a:pt x="2122180" y="982508"/>
                  <a:pt x="2107575" y="990687"/>
                </a:cubicBezTo>
                <a:cubicBezTo>
                  <a:pt x="2092970" y="998866"/>
                  <a:pt x="2080994" y="1001202"/>
                  <a:pt x="2071646" y="997697"/>
                </a:cubicBezTo>
                <a:cubicBezTo>
                  <a:pt x="2064636" y="996529"/>
                  <a:pt x="2060254" y="998281"/>
                  <a:pt x="2058502" y="1002955"/>
                </a:cubicBezTo>
                <a:cubicBezTo>
                  <a:pt x="2056749" y="1007629"/>
                  <a:pt x="2055873" y="1018728"/>
                  <a:pt x="2055873" y="1036254"/>
                </a:cubicBezTo>
                <a:cubicBezTo>
                  <a:pt x="2055873" y="1065464"/>
                  <a:pt x="2058794" y="1081822"/>
                  <a:pt x="2064636" y="1085327"/>
                </a:cubicBezTo>
                <a:cubicBezTo>
                  <a:pt x="2066973" y="1086496"/>
                  <a:pt x="2069018" y="1086204"/>
                  <a:pt x="2070770" y="1084451"/>
                </a:cubicBezTo>
                <a:cubicBezTo>
                  <a:pt x="2072523" y="1082698"/>
                  <a:pt x="2073399" y="1079485"/>
                  <a:pt x="2073399" y="1074812"/>
                </a:cubicBezTo>
                <a:cubicBezTo>
                  <a:pt x="2073399" y="1065464"/>
                  <a:pt x="2083915" y="1047354"/>
                  <a:pt x="2104946" y="1020481"/>
                </a:cubicBezTo>
                <a:cubicBezTo>
                  <a:pt x="2109619" y="1012302"/>
                  <a:pt x="2114293" y="1005000"/>
                  <a:pt x="2118967" y="998574"/>
                </a:cubicBezTo>
                <a:cubicBezTo>
                  <a:pt x="2123640" y="992147"/>
                  <a:pt x="2127145" y="987182"/>
                  <a:pt x="2129482" y="983676"/>
                </a:cubicBezTo>
                <a:cubicBezTo>
                  <a:pt x="2131819" y="980171"/>
                  <a:pt x="2132403" y="978419"/>
                  <a:pt x="2131235" y="978419"/>
                </a:cubicBezTo>
                <a:close/>
                <a:moveTo>
                  <a:pt x="620494" y="952130"/>
                </a:moveTo>
                <a:cubicBezTo>
                  <a:pt x="614652" y="952130"/>
                  <a:pt x="611731" y="956803"/>
                  <a:pt x="611731" y="966150"/>
                </a:cubicBezTo>
                <a:cubicBezTo>
                  <a:pt x="611731" y="975498"/>
                  <a:pt x="607349" y="983384"/>
                  <a:pt x="598586" y="989810"/>
                </a:cubicBezTo>
                <a:cubicBezTo>
                  <a:pt x="589823" y="996237"/>
                  <a:pt x="583397" y="1010842"/>
                  <a:pt x="579307" y="1033625"/>
                </a:cubicBezTo>
                <a:cubicBezTo>
                  <a:pt x="575218" y="1056409"/>
                  <a:pt x="578431" y="1074812"/>
                  <a:pt x="588947" y="1088832"/>
                </a:cubicBezTo>
                <a:cubicBezTo>
                  <a:pt x="605304" y="1108695"/>
                  <a:pt x="613483" y="1105190"/>
                  <a:pt x="613483" y="1078317"/>
                </a:cubicBezTo>
                <a:cubicBezTo>
                  <a:pt x="614652" y="1073643"/>
                  <a:pt x="614652" y="1068385"/>
                  <a:pt x="613483" y="1062543"/>
                </a:cubicBezTo>
                <a:cubicBezTo>
                  <a:pt x="612315" y="1040344"/>
                  <a:pt x="614360" y="1029244"/>
                  <a:pt x="619617" y="1029244"/>
                </a:cubicBezTo>
                <a:cubicBezTo>
                  <a:pt x="624875" y="1029244"/>
                  <a:pt x="625751" y="1021649"/>
                  <a:pt x="622246" y="1006460"/>
                </a:cubicBezTo>
                <a:cubicBezTo>
                  <a:pt x="619909" y="994776"/>
                  <a:pt x="620494" y="988934"/>
                  <a:pt x="623999" y="988934"/>
                </a:cubicBezTo>
                <a:lnTo>
                  <a:pt x="627504" y="988934"/>
                </a:lnTo>
                <a:cubicBezTo>
                  <a:pt x="634514" y="993608"/>
                  <a:pt x="638020" y="993024"/>
                  <a:pt x="638020" y="987182"/>
                </a:cubicBezTo>
                <a:cubicBezTo>
                  <a:pt x="638020" y="981340"/>
                  <a:pt x="634807" y="978419"/>
                  <a:pt x="628380" y="978419"/>
                </a:cubicBezTo>
                <a:cubicBezTo>
                  <a:pt x="621954" y="978419"/>
                  <a:pt x="620494" y="974037"/>
                  <a:pt x="623999" y="965274"/>
                </a:cubicBezTo>
                <a:cubicBezTo>
                  <a:pt x="627504" y="956511"/>
                  <a:pt x="626336" y="952130"/>
                  <a:pt x="620494" y="952130"/>
                </a:cubicBezTo>
                <a:close/>
                <a:moveTo>
                  <a:pt x="809774" y="934604"/>
                </a:moveTo>
                <a:cubicBezTo>
                  <a:pt x="787575" y="933435"/>
                  <a:pt x="774722" y="938109"/>
                  <a:pt x="771217" y="948624"/>
                </a:cubicBezTo>
                <a:cubicBezTo>
                  <a:pt x="767712" y="957972"/>
                  <a:pt x="765959" y="979587"/>
                  <a:pt x="765959" y="1013471"/>
                </a:cubicBezTo>
                <a:cubicBezTo>
                  <a:pt x="765959" y="1013471"/>
                  <a:pt x="765959" y="1022234"/>
                  <a:pt x="765959" y="1039760"/>
                </a:cubicBezTo>
                <a:cubicBezTo>
                  <a:pt x="765959" y="1045602"/>
                  <a:pt x="766544" y="1050567"/>
                  <a:pt x="767712" y="1054657"/>
                </a:cubicBezTo>
                <a:cubicBezTo>
                  <a:pt x="768880" y="1058746"/>
                  <a:pt x="770341" y="1060499"/>
                  <a:pt x="772094" y="1059914"/>
                </a:cubicBezTo>
                <a:cubicBezTo>
                  <a:pt x="773846" y="1059330"/>
                  <a:pt x="776475" y="1059038"/>
                  <a:pt x="779980" y="1059038"/>
                </a:cubicBezTo>
                <a:cubicBezTo>
                  <a:pt x="786991" y="1056701"/>
                  <a:pt x="790496" y="1055825"/>
                  <a:pt x="790496" y="1056409"/>
                </a:cubicBezTo>
                <a:cubicBezTo>
                  <a:pt x="790496" y="1056994"/>
                  <a:pt x="786991" y="1061375"/>
                  <a:pt x="779980" y="1069554"/>
                </a:cubicBezTo>
                <a:cubicBezTo>
                  <a:pt x="764791" y="1085911"/>
                  <a:pt x="760702" y="1093506"/>
                  <a:pt x="767712" y="1092338"/>
                </a:cubicBezTo>
                <a:cubicBezTo>
                  <a:pt x="782901" y="1091169"/>
                  <a:pt x="806853" y="1074227"/>
                  <a:pt x="839569" y="1041512"/>
                </a:cubicBezTo>
                <a:cubicBezTo>
                  <a:pt x="860600" y="1020481"/>
                  <a:pt x="872576" y="1003539"/>
                  <a:pt x="875497" y="990687"/>
                </a:cubicBezTo>
                <a:cubicBezTo>
                  <a:pt x="878418" y="977834"/>
                  <a:pt x="873452" y="965566"/>
                  <a:pt x="860600" y="953882"/>
                </a:cubicBezTo>
                <a:cubicBezTo>
                  <a:pt x="848916" y="942198"/>
                  <a:pt x="831974" y="935772"/>
                  <a:pt x="809774" y="934604"/>
                </a:cubicBezTo>
                <a:close/>
                <a:moveTo>
                  <a:pt x="2401574" y="870743"/>
                </a:moveTo>
                <a:cubicBezTo>
                  <a:pt x="2398945" y="870962"/>
                  <a:pt x="2397630" y="874139"/>
                  <a:pt x="2397630" y="880273"/>
                </a:cubicBezTo>
                <a:cubicBezTo>
                  <a:pt x="2397630" y="897799"/>
                  <a:pt x="2399967" y="911820"/>
                  <a:pt x="2404641" y="922335"/>
                </a:cubicBezTo>
                <a:cubicBezTo>
                  <a:pt x="2409314" y="925841"/>
                  <a:pt x="2412235" y="922920"/>
                  <a:pt x="2413403" y="913572"/>
                </a:cubicBezTo>
                <a:cubicBezTo>
                  <a:pt x="2413403" y="897215"/>
                  <a:pt x="2410482" y="883194"/>
                  <a:pt x="2404641" y="871510"/>
                </a:cubicBezTo>
                <a:cubicBezTo>
                  <a:pt x="2403472" y="870926"/>
                  <a:pt x="2402450" y="870670"/>
                  <a:pt x="2401574" y="870743"/>
                </a:cubicBezTo>
                <a:close/>
                <a:moveTo>
                  <a:pt x="2359949" y="868005"/>
                </a:moveTo>
                <a:cubicBezTo>
                  <a:pt x="2353523" y="868005"/>
                  <a:pt x="2331907" y="877644"/>
                  <a:pt x="2295103" y="896923"/>
                </a:cubicBezTo>
                <a:cubicBezTo>
                  <a:pt x="2258298" y="916201"/>
                  <a:pt x="2232593" y="928762"/>
                  <a:pt x="2217989" y="934604"/>
                </a:cubicBezTo>
                <a:cubicBezTo>
                  <a:pt x="2203383" y="940446"/>
                  <a:pt x="2191991" y="945703"/>
                  <a:pt x="2183813" y="950377"/>
                </a:cubicBezTo>
                <a:cubicBezTo>
                  <a:pt x="2174465" y="956219"/>
                  <a:pt x="2156648" y="976666"/>
                  <a:pt x="2130358" y="1011718"/>
                </a:cubicBezTo>
                <a:cubicBezTo>
                  <a:pt x="2104069" y="1046770"/>
                  <a:pt x="2092093" y="1066633"/>
                  <a:pt x="2094430" y="1071306"/>
                </a:cubicBezTo>
                <a:cubicBezTo>
                  <a:pt x="2097935" y="1075980"/>
                  <a:pt x="2088296" y="1094090"/>
                  <a:pt x="2065512" y="1125637"/>
                </a:cubicBezTo>
                <a:cubicBezTo>
                  <a:pt x="2042728" y="1157184"/>
                  <a:pt x="2033673" y="1172957"/>
                  <a:pt x="2038347" y="1172957"/>
                </a:cubicBezTo>
                <a:cubicBezTo>
                  <a:pt x="2043020" y="1172957"/>
                  <a:pt x="2058794" y="1167115"/>
                  <a:pt x="2085667" y="1155431"/>
                </a:cubicBezTo>
                <a:cubicBezTo>
                  <a:pt x="2112540" y="1143747"/>
                  <a:pt x="2127730" y="1139658"/>
                  <a:pt x="2131235" y="1143163"/>
                </a:cubicBezTo>
                <a:cubicBezTo>
                  <a:pt x="2134740" y="1146668"/>
                  <a:pt x="2131527" y="1150173"/>
                  <a:pt x="2121595" y="1153679"/>
                </a:cubicBezTo>
                <a:cubicBezTo>
                  <a:pt x="2111664" y="1157184"/>
                  <a:pt x="2106698" y="1161273"/>
                  <a:pt x="2106698" y="1165947"/>
                </a:cubicBezTo>
                <a:cubicBezTo>
                  <a:pt x="2109035" y="1168284"/>
                  <a:pt x="2114001" y="1168576"/>
                  <a:pt x="2121595" y="1166823"/>
                </a:cubicBezTo>
                <a:cubicBezTo>
                  <a:pt x="2129190" y="1165071"/>
                  <a:pt x="2138829" y="1161857"/>
                  <a:pt x="2150513" y="1157184"/>
                </a:cubicBezTo>
                <a:cubicBezTo>
                  <a:pt x="2162197" y="1152510"/>
                  <a:pt x="2170960" y="1147837"/>
                  <a:pt x="2176802" y="1143163"/>
                </a:cubicBezTo>
                <a:cubicBezTo>
                  <a:pt x="2186150" y="1134984"/>
                  <a:pt x="2194913" y="1130895"/>
                  <a:pt x="2203091" y="1130895"/>
                </a:cubicBezTo>
                <a:cubicBezTo>
                  <a:pt x="2211270" y="1130895"/>
                  <a:pt x="2218280" y="1127974"/>
                  <a:pt x="2224122" y="1122132"/>
                </a:cubicBezTo>
                <a:cubicBezTo>
                  <a:pt x="2229965" y="1116290"/>
                  <a:pt x="2236975" y="1112785"/>
                  <a:pt x="2245154" y="1111616"/>
                </a:cubicBezTo>
                <a:cubicBezTo>
                  <a:pt x="2258006" y="1109279"/>
                  <a:pt x="2284879" y="1096135"/>
                  <a:pt x="2325773" y="1072183"/>
                </a:cubicBezTo>
                <a:cubicBezTo>
                  <a:pt x="2366668" y="1048231"/>
                  <a:pt x="2395877" y="1028076"/>
                  <a:pt x="2413403" y="1011718"/>
                </a:cubicBezTo>
                <a:lnTo>
                  <a:pt x="2451961" y="976666"/>
                </a:lnTo>
                <a:lnTo>
                  <a:pt x="2409898" y="1001202"/>
                </a:lnTo>
                <a:cubicBezTo>
                  <a:pt x="2238143" y="1097011"/>
                  <a:pt x="2149345" y="1141995"/>
                  <a:pt x="2143503" y="1136153"/>
                </a:cubicBezTo>
                <a:cubicBezTo>
                  <a:pt x="2143503" y="1134984"/>
                  <a:pt x="2144379" y="1133524"/>
                  <a:pt x="2146132" y="1131771"/>
                </a:cubicBezTo>
                <a:cubicBezTo>
                  <a:pt x="2147884" y="1130018"/>
                  <a:pt x="2151098" y="1127682"/>
                  <a:pt x="2155771" y="1124761"/>
                </a:cubicBezTo>
                <a:cubicBezTo>
                  <a:pt x="2160445" y="1121840"/>
                  <a:pt x="2165702" y="1119211"/>
                  <a:pt x="2171545" y="1116874"/>
                </a:cubicBezTo>
                <a:cubicBezTo>
                  <a:pt x="2186734" y="1111032"/>
                  <a:pt x="2218573" y="1094090"/>
                  <a:pt x="2267061" y="1066049"/>
                </a:cubicBezTo>
                <a:cubicBezTo>
                  <a:pt x="2315550" y="1038007"/>
                  <a:pt x="2346220" y="1019313"/>
                  <a:pt x="2359073" y="1009965"/>
                </a:cubicBezTo>
                <a:cubicBezTo>
                  <a:pt x="2369588" y="1001787"/>
                  <a:pt x="2378643" y="994776"/>
                  <a:pt x="2386238" y="988934"/>
                </a:cubicBezTo>
                <a:cubicBezTo>
                  <a:pt x="2393833" y="983092"/>
                  <a:pt x="2399675" y="977834"/>
                  <a:pt x="2403764" y="973161"/>
                </a:cubicBezTo>
                <a:cubicBezTo>
                  <a:pt x="2407853" y="968487"/>
                  <a:pt x="2410482" y="964690"/>
                  <a:pt x="2411651" y="961769"/>
                </a:cubicBezTo>
                <a:cubicBezTo>
                  <a:pt x="2412819" y="958848"/>
                  <a:pt x="2412819" y="956803"/>
                  <a:pt x="2411651" y="955635"/>
                </a:cubicBezTo>
                <a:cubicBezTo>
                  <a:pt x="2406977" y="950961"/>
                  <a:pt x="2402303" y="952714"/>
                  <a:pt x="2397630" y="960893"/>
                </a:cubicBezTo>
                <a:cubicBezTo>
                  <a:pt x="2394125" y="966735"/>
                  <a:pt x="2390620" y="963814"/>
                  <a:pt x="2387114" y="952130"/>
                </a:cubicBezTo>
                <a:cubicBezTo>
                  <a:pt x="2385946" y="949793"/>
                  <a:pt x="2385362" y="946872"/>
                  <a:pt x="2385362" y="943367"/>
                </a:cubicBezTo>
                <a:cubicBezTo>
                  <a:pt x="2380688" y="923504"/>
                  <a:pt x="2377183" y="905978"/>
                  <a:pt x="2374846" y="890789"/>
                </a:cubicBezTo>
                <a:cubicBezTo>
                  <a:pt x="2371341" y="875599"/>
                  <a:pt x="2366375" y="868005"/>
                  <a:pt x="2359949" y="868005"/>
                </a:cubicBezTo>
                <a:close/>
                <a:moveTo>
                  <a:pt x="2328621" y="768107"/>
                </a:moveTo>
                <a:cubicBezTo>
                  <a:pt x="2326723" y="768399"/>
                  <a:pt x="2324605" y="769275"/>
                  <a:pt x="2322268" y="770736"/>
                </a:cubicBezTo>
                <a:cubicBezTo>
                  <a:pt x="2317595" y="773656"/>
                  <a:pt x="2310000" y="780375"/>
                  <a:pt x="2299484" y="790890"/>
                </a:cubicBezTo>
                <a:lnTo>
                  <a:pt x="2276701" y="815427"/>
                </a:lnTo>
                <a:lnTo>
                  <a:pt x="2308247" y="810169"/>
                </a:lnTo>
                <a:cubicBezTo>
                  <a:pt x="2328110" y="807832"/>
                  <a:pt x="2339502" y="805495"/>
                  <a:pt x="2342423" y="803159"/>
                </a:cubicBezTo>
                <a:cubicBezTo>
                  <a:pt x="2345344" y="800822"/>
                  <a:pt x="2345052" y="794396"/>
                  <a:pt x="2341547" y="783880"/>
                </a:cubicBezTo>
                <a:cubicBezTo>
                  <a:pt x="2339210" y="775701"/>
                  <a:pt x="2336581" y="770736"/>
                  <a:pt x="2333660" y="768983"/>
                </a:cubicBezTo>
                <a:cubicBezTo>
                  <a:pt x="2332200" y="768107"/>
                  <a:pt x="2330520" y="767815"/>
                  <a:pt x="2328621" y="768107"/>
                </a:cubicBezTo>
                <a:close/>
                <a:moveTo>
                  <a:pt x="2194328" y="757591"/>
                </a:moveTo>
                <a:cubicBezTo>
                  <a:pt x="2183813" y="757591"/>
                  <a:pt x="2164242" y="763725"/>
                  <a:pt x="2135616" y="775993"/>
                </a:cubicBezTo>
                <a:cubicBezTo>
                  <a:pt x="2106990" y="788262"/>
                  <a:pt x="2088004" y="798485"/>
                  <a:pt x="2078657" y="806664"/>
                </a:cubicBezTo>
                <a:cubicBezTo>
                  <a:pt x="2069310" y="816011"/>
                  <a:pt x="2065220" y="831200"/>
                  <a:pt x="2066389" y="852231"/>
                </a:cubicBezTo>
                <a:cubicBezTo>
                  <a:pt x="2067557" y="873263"/>
                  <a:pt x="2066097" y="885823"/>
                  <a:pt x="2062007" y="889912"/>
                </a:cubicBezTo>
                <a:cubicBezTo>
                  <a:pt x="2057918" y="894002"/>
                  <a:pt x="2055873" y="900428"/>
                  <a:pt x="2055873" y="909191"/>
                </a:cubicBezTo>
                <a:cubicBezTo>
                  <a:pt x="2055873" y="917954"/>
                  <a:pt x="2060254" y="915909"/>
                  <a:pt x="2069018" y="903057"/>
                </a:cubicBezTo>
                <a:cubicBezTo>
                  <a:pt x="2077781" y="890204"/>
                  <a:pt x="2085667" y="883778"/>
                  <a:pt x="2092678" y="883778"/>
                </a:cubicBezTo>
                <a:cubicBezTo>
                  <a:pt x="2097351" y="883778"/>
                  <a:pt x="2111080" y="871802"/>
                  <a:pt x="2133864" y="847850"/>
                </a:cubicBezTo>
                <a:cubicBezTo>
                  <a:pt x="2156648" y="823898"/>
                  <a:pt x="2178555" y="798485"/>
                  <a:pt x="2199586" y="771612"/>
                </a:cubicBezTo>
                <a:cubicBezTo>
                  <a:pt x="2204260" y="764601"/>
                  <a:pt x="2206597" y="760512"/>
                  <a:pt x="2206597" y="759344"/>
                </a:cubicBezTo>
                <a:cubicBezTo>
                  <a:pt x="2206597" y="758175"/>
                  <a:pt x="2202507" y="757591"/>
                  <a:pt x="2194328" y="757591"/>
                </a:cubicBezTo>
                <a:close/>
                <a:moveTo>
                  <a:pt x="513585" y="740065"/>
                </a:moveTo>
                <a:cubicBezTo>
                  <a:pt x="500733" y="740065"/>
                  <a:pt x="494306" y="742986"/>
                  <a:pt x="494306" y="748828"/>
                </a:cubicBezTo>
                <a:cubicBezTo>
                  <a:pt x="494306" y="752333"/>
                  <a:pt x="495183" y="754670"/>
                  <a:pt x="496935" y="755838"/>
                </a:cubicBezTo>
                <a:cubicBezTo>
                  <a:pt x="498688" y="757007"/>
                  <a:pt x="501609" y="757007"/>
                  <a:pt x="505698" y="755838"/>
                </a:cubicBezTo>
                <a:cubicBezTo>
                  <a:pt x="509788" y="754670"/>
                  <a:pt x="514169" y="752333"/>
                  <a:pt x="518843" y="748828"/>
                </a:cubicBezTo>
                <a:cubicBezTo>
                  <a:pt x="521180" y="742986"/>
                  <a:pt x="519427" y="740065"/>
                  <a:pt x="513585" y="740065"/>
                </a:cubicBezTo>
                <a:close/>
                <a:moveTo>
                  <a:pt x="647111" y="699317"/>
                </a:moveTo>
                <a:cubicBezTo>
                  <a:pt x="640758" y="700193"/>
                  <a:pt x="624875" y="705013"/>
                  <a:pt x="599462" y="713776"/>
                </a:cubicBezTo>
                <a:cubicBezTo>
                  <a:pt x="579600" y="720786"/>
                  <a:pt x="569668" y="726044"/>
                  <a:pt x="569668" y="729549"/>
                </a:cubicBezTo>
                <a:cubicBezTo>
                  <a:pt x="579015" y="731886"/>
                  <a:pt x="595957" y="727213"/>
                  <a:pt x="620494" y="715529"/>
                </a:cubicBezTo>
                <a:cubicBezTo>
                  <a:pt x="639188" y="707350"/>
                  <a:pt x="649119" y="702092"/>
                  <a:pt x="650288" y="699755"/>
                </a:cubicBezTo>
                <a:cubicBezTo>
                  <a:pt x="650288" y="699171"/>
                  <a:pt x="649229" y="699025"/>
                  <a:pt x="647111" y="699317"/>
                </a:cubicBezTo>
                <a:close/>
                <a:moveTo>
                  <a:pt x="669566" y="615630"/>
                </a:moveTo>
                <a:cubicBezTo>
                  <a:pt x="667230" y="616799"/>
                  <a:pt x="666061" y="620304"/>
                  <a:pt x="666061" y="626146"/>
                </a:cubicBezTo>
                <a:cubicBezTo>
                  <a:pt x="666061" y="635493"/>
                  <a:pt x="667230" y="640167"/>
                  <a:pt x="669566" y="640167"/>
                </a:cubicBezTo>
                <a:cubicBezTo>
                  <a:pt x="671903" y="633156"/>
                  <a:pt x="671903" y="624978"/>
                  <a:pt x="669566" y="615630"/>
                </a:cubicBezTo>
                <a:close/>
                <a:moveTo>
                  <a:pt x="282242" y="289647"/>
                </a:moveTo>
                <a:cubicBezTo>
                  <a:pt x="293926" y="289647"/>
                  <a:pt x="300936" y="295197"/>
                  <a:pt x="303273" y="306296"/>
                </a:cubicBezTo>
                <a:cubicBezTo>
                  <a:pt x="305610" y="317396"/>
                  <a:pt x="303857" y="340472"/>
                  <a:pt x="298015" y="375524"/>
                </a:cubicBezTo>
                <a:cubicBezTo>
                  <a:pt x="292173" y="417587"/>
                  <a:pt x="288084" y="448549"/>
                  <a:pt x="285747" y="468412"/>
                </a:cubicBezTo>
                <a:cubicBezTo>
                  <a:pt x="283410" y="488275"/>
                  <a:pt x="278152" y="514272"/>
                  <a:pt x="269974" y="546403"/>
                </a:cubicBezTo>
                <a:cubicBezTo>
                  <a:pt x="261795" y="578534"/>
                  <a:pt x="258874" y="595768"/>
                  <a:pt x="261211" y="598104"/>
                </a:cubicBezTo>
                <a:cubicBezTo>
                  <a:pt x="263547" y="600441"/>
                  <a:pt x="261503" y="614170"/>
                  <a:pt x="255076" y="639291"/>
                </a:cubicBezTo>
                <a:cubicBezTo>
                  <a:pt x="248650" y="664411"/>
                  <a:pt x="244561" y="693913"/>
                  <a:pt x="242808" y="727797"/>
                </a:cubicBezTo>
                <a:cubicBezTo>
                  <a:pt x="241056" y="761680"/>
                  <a:pt x="235506" y="801114"/>
                  <a:pt x="226159" y="846097"/>
                </a:cubicBezTo>
                <a:cubicBezTo>
                  <a:pt x="216811" y="891081"/>
                  <a:pt x="211261" y="929346"/>
                  <a:pt x="209509" y="960893"/>
                </a:cubicBezTo>
                <a:cubicBezTo>
                  <a:pt x="207756" y="992439"/>
                  <a:pt x="204543" y="1035086"/>
                  <a:pt x="199870" y="1088832"/>
                </a:cubicBezTo>
                <a:cubicBezTo>
                  <a:pt x="190522" y="1213851"/>
                  <a:pt x="191107" y="1299729"/>
                  <a:pt x="201622" y="1346465"/>
                </a:cubicBezTo>
                <a:cubicBezTo>
                  <a:pt x="209801" y="1379180"/>
                  <a:pt x="212430" y="1400211"/>
                  <a:pt x="209509" y="1409558"/>
                </a:cubicBezTo>
                <a:cubicBezTo>
                  <a:pt x="206588" y="1418905"/>
                  <a:pt x="209217" y="1431758"/>
                  <a:pt x="217396" y="1448115"/>
                </a:cubicBezTo>
                <a:cubicBezTo>
                  <a:pt x="227911" y="1467978"/>
                  <a:pt x="232293" y="1485504"/>
                  <a:pt x="230540" y="1500693"/>
                </a:cubicBezTo>
                <a:cubicBezTo>
                  <a:pt x="228788" y="1515883"/>
                  <a:pt x="220901" y="1525814"/>
                  <a:pt x="206880" y="1530488"/>
                </a:cubicBezTo>
                <a:cubicBezTo>
                  <a:pt x="180007" y="1541003"/>
                  <a:pt x="154886" y="1537790"/>
                  <a:pt x="131518" y="1520848"/>
                </a:cubicBezTo>
                <a:cubicBezTo>
                  <a:pt x="108150" y="1503907"/>
                  <a:pt x="84198" y="1471483"/>
                  <a:pt x="59661" y="1423579"/>
                </a:cubicBezTo>
                <a:cubicBezTo>
                  <a:pt x="36294" y="1378011"/>
                  <a:pt x="20520" y="1350554"/>
                  <a:pt x="12341" y="1341207"/>
                </a:cubicBezTo>
                <a:cubicBezTo>
                  <a:pt x="-2848" y="1323681"/>
                  <a:pt x="-4016" y="1308492"/>
                  <a:pt x="8836" y="1295639"/>
                </a:cubicBezTo>
                <a:cubicBezTo>
                  <a:pt x="14678" y="1289797"/>
                  <a:pt x="19352" y="1258835"/>
                  <a:pt x="22857" y="1202751"/>
                </a:cubicBezTo>
                <a:cubicBezTo>
                  <a:pt x="26362" y="1115121"/>
                  <a:pt x="42136" y="1001787"/>
                  <a:pt x="70177" y="862747"/>
                </a:cubicBezTo>
                <a:cubicBezTo>
                  <a:pt x="88872" y="766938"/>
                  <a:pt x="108734" y="685150"/>
                  <a:pt x="129766" y="617383"/>
                </a:cubicBezTo>
                <a:cubicBezTo>
                  <a:pt x="141450" y="577657"/>
                  <a:pt x="148460" y="551953"/>
                  <a:pt x="150797" y="540269"/>
                </a:cubicBezTo>
                <a:cubicBezTo>
                  <a:pt x="153134" y="525079"/>
                  <a:pt x="159560" y="504048"/>
                  <a:pt x="170075" y="477175"/>
                </a:cubicBezTo>
                <a:cubicBezTo>
                  <a:pt x="180591" y="450302"/>
                  <a:pt x="188770" y="433944"/>
                  <a:pt x="194612" y="428102"/>
                </a:cubicBezTo>
                <a:cubicBezTo>
                  <a:pt x="201622" y="419923"/>
                  <a:pt x="205127" y="412037"/>
                  <a:pt x="205127" y="404442"/>
                </a:cubicBezTo>
                <a:cubicBezTo>
                  <a:pt x="205127" y="396848"/>
                  <a:pt x="208925" y="389253"/>
                  <a:pt x="216519" y="381658"/>
                </a:cubicBezTo>
                <a:cubicBezTo>
                  <a:pt x="224114" y="374064"/>
                  <a:pt x="233753" y="356830"/>
                  <a:pt x="245437" y="329957"/>
                </a:cubicBezTo>
                <a:cubicBezTo>
                  <a:pt x="257121" y="303083"/>
                  <a:pt x="269389" y="289647"/>
                  <a:pt x="282242" y="289647"/>
                </a:cubicBezTo>
                <a:close/>
                <a:moveTo>
                  <a:pt x="934373" y="224253"/>
                </a:moveTo>
                <a:cubicBezTo>
                  <a:pt x="942443" y="224326"/>
                  <a:pt x="951151" y="224509"/>
                  <a:pt x="960498" y="224801"/>
                </a:cubicBezTo>
                <a:cubicBezTo>
                  <a:pt x="1002560" y="225969"/>
                  <a:pt x="1042578" y="232687"/>
                  <a:pt x="1080551" y="244955"/>
                </a:cubicBezTo>
                <a:cubicBezTo>
                  <a:pt x="1118524" y="257224"/>
                  <a:pt x="1147442" y="272121"/>
                  <a:pt x="1167305" y="289647"/>
                </a:cubicBezTo>
                <a:cubicBezTo>
                  <a:pt x="1178989" y="301331"/>
                  <a:pt x="1186583" y="307173"/>
                  <a:pt x="1190089" y="307173"/>
                </a:cubicBezTo>
                <a:cubicBezTo>
                  <a:pt x="1195931" y="307173"/>
                  <a:pt x="1205570" y="319149"/>
                  <a:pt x="1219007" y="343101"/>
                </a:cubicBezTo>
                <a:cubicBezTo>
                  <a:pt x="1232443" y="367053"/>
                  <a:pt x="1242082" y="388377"/>
                  <a:pt x="1247924" y="407071"/>
                </a:cubicBezTo>
                <a:cubicBezTo>
                  <a:pt x="1256103" y="429271"/>
                  <a:pt x="1260193" y="453223"/>
                  <a:pt x="1260193" y="478928"/>
                </a:cubicBezTo>
                <a:cubicBezTo>
                  <a:pt x="1261361" y="511643"/>
                  <a:pt x="1260485" y="544942"/>
                  <a:pt x="1257564" y="578826"/>
                </a:cubicBezTo>
                <a:cubicBezTo>
                  <a:pt x="1254643" y="612709"/>
                  <a:pt x="1251722" y="629651"/>
                  <a:pt x="1248801" y="629651"/>
                </a:cubicBezTo>
                <a:cubicBezTo>
                  <a:pt x="1245880" y="629651"/>
                  <a:pt x="1243835" y="636954"/>
                  <a:pt x="1242667" y="651559"/>
                </a:cubicBezTo>
                <a:cubicBezTo>
                  <a:pt x="1241498" y="666164"/>
                  <a:pt x="1239746" y="709687"/>
                  <a:pt x="1237409" y="782127"/>
                </a:cubicBezTo>
                <a:cubicBezTo>
                  <a:pt x="1229230" y="967903"/>
                  <a:pt x="1223388" y="1063712"/>
                  <a:pt x="1219883" y="1069554"/>
                </a:cubicBezTo>
                <a:cubicBezTo>
                  <a:pt x="1217546" y="1073059"/>
                  <a:pt x="1214917" y="1091753"/>
                  <a:pt x="1211996" y="1125637"/>
                </a:cubicBezTo>
                <a:cubicBezTo>
                  <a:pt x="1209075" y="1159521"/>
                  <a:pt x="1204110" y="1200999"/>
                  <a:pt x="1197099" y="1250072"/>
                </a:cubicBezTo>
                <a:cubicBezTo>
                  <a:pt x="1187752" y="1321344"/>
                  <a:pt x="1181326" y="1406053"/>
                  <a:pt x="1177820" y="1504199"/>
                </a:cubicBezTo>
                <a:cubicBezTo>
                  <a:pt x="1174315" y="1590660"/>
                  <a:pt x="1165552" y="1657259"/>
                  <a:pt x="1151531" y="1703995"/>
                </a:cubicBezTo>
                <a:cubicBezTo>
                  <a:pt x="1148026" y="1714511"/>
                  <a:pt x="1137511" y="1723566"/>
                  <a:pt x="1119985" y="1731160"/>
                </a:cubicBezTo>
                <a:cubicBezTo>
                  <a:pt x="1102459" y="1738755"/>
                  <a:pt x="1091359" y="1739047"/>
                  <a:pt x="1086685" y="1732037"/>
                </a:cubicBezTo>
                <a:cubicBezTo>
                  <a:pt x="1083180" y="1726195"/>
                  <a:pt x="1076754" y="1725318"/>
                  <a:pt x="1067407" y="1729408"/>
                </a:cubicBezTo>
                <a:cubicBezTo>
                  <a:pt x="1058059" y="1733497"/>
                  <a:pt x="1053386" y="1732329"/>
                  <a:pt x="1053386" y="1725902"/>
                </a:cubicBezTo>
                <a:cubicBezTo>
                  <a:pt x="1053386" y="1719476"/>
                  <a:pt x="1046083" y="1713342"/>
                  <a:pt x="1031478" y="1707500"/>
                </a:cubicBezTo>
                <a:cubicBezTo>
                  <a:pt x="1016873" y="1701658"/>
                  <a:pt x="1008402" y="1693772"/>
                  <a:pt x="1006066" y="1683840"/>
                </a:cubicBezTo>
                <a:cubicBezTo>
                  <a:pt x="1003729" y="1673909"/>
                  <a:pt x="997303" y="1666022"/>
                  <a:pt x="986787" y="1660180"/>
                </a:cubicBezTo>
                <a:cubicBezTo>
                  <a:pt x="929535" y="1628633"/>
                  <a:pt x="892731" y="1604097"/>
                  <a:pt x="876373" y="1586571"/>
                </a:cubicBezTo>
                <a:cubicBezTo>
                  <a:pt x="868194" y="1577224"/>
                  <a:pt x="858847" y="1572550"/>
                  <a:pt x="848332" y="1572550"/>
                </a:cubicBezTo>
                <a:cubicBezTo>
                  <a:pt x="837816" y="1572550"/>
                  <a:pt x="831098" y="1568461"/>
                  <a:pt x="828177" y="1560282"/>
                </a:cubicBezTo>
                <a:cubicBezTo>
                  <a:pt x="825256" y="1552103"/>
                  <a:pt x="816785" y="1546261"/>
                  <a:pt x="802764" y="1542756"/>
                </a:cubicBezTo>
                <a:cubicBezTo>
                  <a:pt x="788743" y="1539251"/>
                  <a:pt x="781733" y="1533701"/>
                  <a:pt x="781733" y="1526106"/>
                </a:cubicBezTo>
                <a:cubicBezTo>
                  <a:pt x="781733" y="1518511"/>
                  <a:pt x="774138" y="1509456"/>
                  <a:pt x="758949" y="1498941"/>
                </a:cubicBezTo>
                <a:cubicBezTo>
                  <a:pt x="748433" y="1491930"/>
                  <a:pt x="738502" y="1488425"/>
                  <a:pt x="729155" y="1488425"/>
                </a:cubicBezTo>
                <a:cubicBezTo>
                  <a:pt x="719808" y="1488425"/>
                  <a:pt x="698192" y="1491930"/>
                  <a:pt x="664309" y="1498941"/>
                </a:cubicBezTo>
                <a:cubicBezTo>
                  <a:pt x="623415" y="1508288"/>
                  <a:pt x="577263" y="1515883"/>
                  <a:pt x="525853" y="1521725"/>
                </a:cubicBezTo>
                <a:cubicBezTo>
                  <a:pt x="474444" y="1527567"/>
                  <a:pt x="444649" y="1528735"/>
                  <a:pt x="436471" y="1525230"/>
                </a:cubicBezTo>
                <a:cubicBezTo>
                  <a:pt x="429460" y="1522893"/>
                  <a:pt x="425955" y="1524646"/>
                  <a:pt x="425955" y="1530488"/>
                </a:cubicBezTo>
                <a:cubicBezTo>
                  <a:pt x="424787" y="1532824"/>
                  <a:pt x="421866" y="1533701"/>
                  <a:pt x="417192" y="1533117"/>
                </a:cubicBezTo>
                <a:cubicBezTo>
                  <a:pt x="412518" y="1532532"/>
                  <a:pt x="405800" y="1530780"/>
                  <a:pt x="397037" y="1527859"/>
                </a:cubicBezTo>
                <a:cubicBezTo>
                  <a:pt x="388274" y="1524938"/>
                  <a:pt x="380972" y="1521140"/>
                  <a:pt x="375130" y="1516467"/>
                </a:cubicBezTo>
                <a:cubicBezTo>
                  <a:pt x="366951" y="1511793"/>
                  <a:pt x="356435" y="1498649"/>
                  <a:pt x="343583" y="1477033"/>
                </a:cubicBezTo>
                <a:cubicBezTo>
                  <a:pt x="330730" y="1455418"/>
                  <a:pt x="324304" y="1440521"/>
                  <a:pt x="324304" y="1432342"/>
                </a:cubicBezTo>
                <a:cubicBezTo>
                  <a:pt x="324304" y="1425332"/>
                  <a:pt x="328394" y="1418321"/>
                  <a:pt x="336572" y="1411311"/>
                </a:cubicBezTo>
                <a:cubicBezTo>
                  <a:pt x="344751" y="1404300"/>
                  <a:pt x="347672" y="1398458"/>
                  <a:pt x="345335" y="1393785"/>
                </a:cubicBezTo>
                <a:cubicBezTo>
                  <a:pt x="341830" y="1387943"/>
                  <a:pt x="344167" y="1379472"/>
                  <a:pt x="352346" y="1368372"/>
                </a:cubicBezTo>
                <a:cubicBezTo>
                  <a:pt x="360525" y="1357272"/>
                  <a:pt x="368703" y="1351722"/>
                  <a:pt x="376882" y="1351722"/>
                </a:cubicBezTo>
                <a:cubicBezTo>
                  <a:pt x="387398" y="1351722"/>
                  <a:pt x="416900" y="1337409"/>
                  <a:pt x="465389" y="1308784"/>
                </a:cubicBezTo>
                <a:cubicBezTo>
                  <a:pt x="513877" y="1280158"/>
                  <a:pt x="539582" y="1262048"/>
                  <a:pt x="542503" y="1254453"/>
                </a:cubicBezTo>
                <a:cubicBezTo>
                  <a:pt x="545424" y="1246859"/>
                  <a:pt x="541919" y="1235759"/>
                  <a:pt x="531987" y="1221154"/>
                </a:cubicBezTo>
                <a:cubicBezTo>
                  <a:pt x="522056" y="1206549"/>
                  <a:pt x="520303" y="1199246"/>
                  <a:pt x="526730" y="1199246"/>
                </a:cubicBezTo>
                <a:cubicBezTo>
                  <a:pt x="533156" y="1199246"/>
                  <a:pt x="536369" y="1201875"/>
                  <a:pt x="536369" y="1207133"/>
                </a:cubicBezTo>
                <a:cubicBezTo>
                  <a:pt x="536369" y="1212391"/>
                  <a:pt x="540750" y="1215020"/>
                  <a:pt x="549513" y="1215020"/>
                </a:cubicBezTo>
                <a:cubicBezTo>
                  <a:pt x="558276" y="1215020"/>
                  <a:pt x="560905" y="1217941"/>
                  <a:pt x="557400" y="1223783"/>
                </a:cubicBezTo>
                <a:cubicBezTo>
                  <a:pt x="553895" y="1229625"/>
                  <a:pt x="554479" y="1232546"/>
                  <a:pt x="559153" y="1232546"/>
                </a:cubicBezTo>
                <a:cubicBezTo>
                  <a:pt x="564995" y="1231377"/>
                  <a:pt x="573173" y="1227288"/>
                  <a:pt x="583689" y="1220277"/>
                </a:cubicBezTo>
                <a:cubicBezTo>
                  <a:pt x="594205" y="1212099"/>
                  <a:pt x="595957" y="1207717"/>
                  <a:pt x="588947" y="1207133"/>
                </a:cubicBezTo>
                <a:cubicBezTo>
                  <a:pt x="581936" y="1206549"/>
                  <a:pt x="579892" y="1203628"/>
                  <a:pt x="582813" y="1198370"/>
                </a:cubicBezTo>
                <a:cubicBezTo>
                  <a:pt x="585734" y="1193112"/>
                  <a:pt x="582521" y="1179968"/>
                  <a:pt x="573173" y="1158936"/>
                </a:cubicBezTo>
                <a:cubicBezTo>
                  <a:pt x="556816" y="1119211"/>
                  <a:pt x="546884" y="1093506"/>
                  <a:pt x="543379" y="1081822"/>
                </a:cubicBezTo>
                <a:cubicBezTo>
                  <a:pt x="541042" y="1073643"/>
                  <a:pt x="528190" y="1079777"/>
                  <a:pt x="504822" y="1100224"/>
                </a:cubicBezTo>
                <a:cubicBezTo>
                  <a:pt x="481454" y="1120671"/>
                  <a:pt x="465389" y="1130895"/>
                  <a:pt x="456626" y="1130895"/>
                </a:cubicBezTo>
                <a:cubicBezTo>
                  <a:pt x="447862" y="1130895"/>
                  <a:pt x="441728" y="1133232"/>
                  <a:pt x="438223" y="1137905"/>
                </a:cubicBezTo>
                <a:cubicBezTo>
                  <a:pt x="435886" y="1142579"/>
                  <a:pt x="424494" y="1146668"/>
                  <a:pt x="404047" y="1150173"/>
                </a:cubicBezTo>
                <a:cubicBezTo>
                  <a:pt x="383601" y="1153679"/>
                  <a:pt x="369288" y="1153971"/>
                  <a:pt x="361109" y="1151050"/>
                </a:cubicBezTo>
                <a:cubicBezTo>
                  <a:pt x="352930" y="1148129"/>
                  <a:pt x="348841" y="1142871"/>
                  <a:pt x="348841" y="1135276"/>
                </a:cubicBezTo>
                <a:cubicBezTo>
                  <a:pt x="348841" y="1127682"/>
                  <a:pt x="344459" y="1122132"/>
                  <a:pt x="335696" y="1118627"/>
                </a:cubicBezTo>
                <a:cubicBezTo>
                  <a:pt x="326933" y="1115121"/>
                  <a:pt x="323720" y="1105190"/>
                  <a:pt x="326057" y="1088832"/>
                </a:cubicBezTo>
                <a:cubicBezTo>
                  <a:pt x="327225" y="1074812"/>
                  <a:pt x="326057" y="1067801"/>
                  <a:pt x="322552" y="1067801"/>
                </a:cubicBezTo>
                <a:cubicBezTo>
                  <a:pt x="319046" y="1064296"/>
                  <a:pt x="316710" y="1060791"/>
                  <a:pt x="315541" y="1057286"/>
                </a:cubicBezTo>
                <a:cubicBezTo>
                  <a:pt x="315541" y="1043265"/>
                  <a:pt x="373377" y="984261"/>
                  <a:pt x="489049" y="880273"/>
                </a:cubicBezTo>
                <a:cubicBezTo>
                  <a:pt x="527606" y="846389"/>
                  <a:pt x="541042" y="825942"/>
                  <a:pt x="529358" y="818932"/>
                </a:cubicBezTo>
                <a:cubicBezTo>
                  <a:pt x="525853" y="817764"/>
                  <a:pt x="521180" y="816595"/>
                  <a:pt x="515338" y="815427"/>
                </a:cubicBezTo>
                <a:cubicBezTo>
                  <a:pt x="503654" y="813090"/>
                  <a:pt x="498396" y="814258"/>
                  <a:pt x="499564" y="818932"/>
                </a:cubicBezTo>
                <a:cubicBezTo>
                  <a:pt x="501901" y="822437"/>
                  <a:pt x="500733" y="823606"/>
                  <a:pt x="496059" y="822437"/>
                </a:cubicBezTo>
                <a:cubicBezTo>
                  <a:pt x="493722" y="822437"/>
                  <a:pt x="491385" y="821853"/>
                  <a:pt x="489049" y="820685"/>
                </a:cubicBezTo>
                <a:cubicBezTo>
                  <a:pt x="470354" y="814843"/>
                  <a:pt x="449031" y="810461"/>
                  <a:pt x="425079" y="807540"/>
                </a:cubicBezTo>
                <a:cubicBezTo>
                  <a:pt x="401126" y="804619"/>
                  <a:pt x="386814" y="804911"/>
                  <a:pt x="382140" y="808416"/>
                </a:cubicBezTo>
                <a:cubicBezTo>
                  <a:pt x="373961" y="811922"/>
                  <a:pt x="363738" y="811045"/>
                  <a:pt x="351470" y="805788"/>
                </a:cubicBezTo>
                <a:cubicBezTo>
                  <a:pt x="339201" y="800530"/>
                  <a:pt x="333067" y="794396"/>
                  <a:pt x="333067" y="787385"/>
                </a:cubicBezTo>
                <a:cubicBezTo>
                  <a:pt x="333067" y="773364"/>
                  <a:pt x="347088" y="766354"/>
                  <a:pt x="375130" y="766354"/>
                </a:cubicBezTo>
                <a:cubicBezTo>
                  <a:pt x="386814" y="766354"/>
                  <a:pt x="410182" y="760512"/>
                  <a:pt x="445234" y="748828"/>
                </a:cubicBezTo>
                <a:cubicBezTo>
                  <a:pt x="480286" y="738312"/>
                  <a:pt x="521180" y="725460"/>
                  <a:pt x="567916" y="710271"/>
                </a:cubicBezTo>
                <a:cubicBezTo>
                  <a:pt x="614652" y="696250"/>
                  <a:pt x="641525" y="686027"/>
                  <a:pt x="648535" y="679600"/>
                </a:cubicBezTo>
                <a:cubicBezTo>
                  <a:pt x="655546" y="673174"/>
                  <a:pt x="657882" y="655940"/>
                  <a:pt x="655546" y="627899"/>
                </a:cubicBezTo>
                <a:cubicBezTo>
                  <a:pt x="655546" y="602194"/>
                  <a:pt x="657882" y="589926"/>
                  <a:pt x="662556" y="591094"/>
                </a:cubicBezTo>
                <a:cubicBezTo>
                  <a:pt x="668398" y="594599"/>
                  <a:pt x="671319" y="592262"/>
                  <a:pt x="671319" y="584084"/>
                </a:cubicBezTo>
                <a:cubicBezTo>
                  <a:pt x="672487" y="567726"/>
                  <a:pt x="668398" y="556626"/>
                  <a:pt x="659051" y="550784"/>
                </a:cubicBezTo>
                <a:cubicBezTo>
                  <a:pt x="650872" y="543774"/>
                  <a:pt x="649704" y="529753"/>
                  <a:pt x="655546" y="508722"/>
                </a:cubicBezTo>
                <a:cubicBezTo>
                  <a:pt x="664893" y="474838"/>
                  <a:pt x="682419" y="459941"/>
                  <a:pt x="708124" y="464031"/>
                </a:cubicBezTo>
                <a:cubicBezTo>
                  <a:pt x="733828" y="468120"/>
                  <a:pt x="747265" y="484770"/>
                  <a:pt x="748433" y="513980"/>
                </a:cubicBezTo>
                <a:cubicBezTo>
                  <a:pt x="749602" y="547863"/>
                  <a:pt x="756320" y="569479"/>
                  <a:pt x="768588" y="578826"/>
                </a:cubicBezTo>
                <a:cubicBezTo>
                  <a:pt x="780856" y="588173"/>
                  <a:pt x="814448" y="596352"/>
                  <a:pt x="869363" y="603362"/>
                </a:cubicBezTo>
                <a:cubicBezTo>
                  <a:pt x="906752" y="608036"/>
                  <a:pt x="933041" y="617383"/>
                  <a:pt x="948230" y="631404"/>
                </a:cubicBezTo>
                <a:cubicBezTo>
                  <a:pt x="961082" y="643088"/>
                  <a:pt x="967508" y="654772"/>
                  <a:pt x="967508" y="666456"/>
                </a:cubicBezTo>
                <a:cubicBezTo>
                  <a:pt x="967508" y="678140"/>
                  <a:pt x="961082" y="685150"/>
                  <a:pt x="948230" y="687487"/>
                </a:cubicBezTo>
                <a:cubicBezTo>
                  <a:pt x="936546" y="689824"/>
                  <a:pt x="928659" y="694205"/>
                  <a:pt x="924570" y="700631"/>
                </a:cubicBezTo>
                <a:cubicBezTo>
                  <a:pt x="920480" y="707058"/>
                  <a:pt x="914930" y="710563"/>
                  <a:pt x="907920" y="711147"/>
                </a:cubicBezTo>
                <a:cubicBezTo>
                  <a:pt x="900910" y="711731"/>
                  <a:pt x="892147" y="712608"/>
                  <a:pt x="881631" y="713776"/>
                </a:cubicBezTo>
                <a:cubicBezTo>
                  <a:pt x="876957" y="713776"/>
                  <a:pt x="873744" y="714652"/>
                  <a:pt x="871992" y="716405"/>
                </a:cubicBezTo>
                <a:cubicBezTo>
                  <a:pt x="870239" y="718158"/>
                  <a:pt x="869947" y="720202"/>
                  <a:pt x="871115" y="722539"/>
                </a:cubicBezTo>
                <a:cubicBezTo>
                  <a:pt x="872284" y="724876"/>
                  <a:pt x="871992" y="726920"/>
                  <a:pt x="870239" y="728673"/>
                </a:cubicBezTo>
                <a:cubicBezTo>
                  <a:pt x="868487" y="730426"/>
                  <a:pt x="865273" y="731302"/>
                  <a:pt x="860600" y="731302"/>
                </a:cubicBezTo>
                <a:cubicBezTo>
                  <a:pt x="851253" y="731302"/>
                  <a:pt x="838400" y="735683"/>
                  <a:pt x="822043" y="744447"/>
                </a:cubicBezTo>
                <a:cubicBezTo>
                  <a:pt x="805685" y="753210"/>
                  <a:pt x="794001" y="757591"/>
                  <a:pt x="786991" y="757591"/>
                </a:cubicBezTo>
                <a:cubicBezTo>
                  <a:pt x="779980" y="757591"/>
                  <a:pt x="775015" y="762557"/>
                  <a:pt x="772094" y="772488"/>
                </a:cubicBezTo>
                <a:cubicBezTo>
                  <a:pt x="769173" y="782420"/>
                  <a:pt x="767128" y="801990"/>
                  <a:pt x="765959" y="831200"/>
                </a:cubicBezTo>
                <a:lnTo>
                  <a:pt x="764207" y="875015"/>
                </a:lnTo>
                <a:lnTo>
                  <a:pt x="792248" y="875015"/>
                </a:lnTo>
                <a:cubicBezTo>
                  <a:pt x="812111" y="875015"/>
                  <a:pt x="827885" y="879397"/>
                  <a:pt x="839569" y="888160"/>
                </a:cubicBezTo>
                <a:cubicBezTo>
                  <a:pt x="851253" y="896923"/>
                  <a:pt x="859431" y="900720"/>
                  <a:pt x="864105" y="899552"/>
                </a:cubicBezTo>
                <a:cubicBezTo>
                  <a:pt x="876957" y="896046"/>
                  <a:pt x="900326" y="903349"/>
                  <a:pt x="934209" y="921459"/>
                </a:cubicBezTo>
                <a:cubicBezTo>
                  <a:pt x="968093" y="939569"/>
                  <a:pt x="989708" y="956219"/>
                  <a:pt x="999055" y="971408"/>
                </a:cubicBezTo>
                <a:cubicBezTo>
                  <a:pt x="1017750" y="998281"/>
                  <a:pt x="1027681" y="1000034"/>
                  <a:pt x="1028849" y="976666"/>
                </a:cubicBezTo>
                <a:cubicBezTo>
                  <a:pt x="1028849" y="976666"/>
                  <a:pt x="1028849" y="974913"/>
                  <a:pt x="1028849" y="971408"/>
                </a:cubicBezTo>
                <a:cubicBezTo>
                  <a:pt x="1028849" y="956219"/>
                  <a:pt x="1030018" y="941614"/>
                  <a:pt x="1032355" y="927593"/>
                </a:cubicBezTo>
                <a:cubicBezTo>
                  <a:pt x="1038197" y="891373"/>
                  <a:pt x="1044039" y="845805"/>
                  <a:pt x="1049881" y="790890"/>
                </a:cubicBezTo>
                <a:cubicBezTo>
                  <a:pt x="1069743" y="615630"/>
                  <a:pt x="1083180" y="515148"/>
                  <a:pt x="1090190" y="489443"/>
                </a:cubicBezTo>
                <a:cubicBezTo>
                  <a:pt x="1097201" y="466075"/>
                  <a:pt x="1100706" y="433652"/>
                  <a:pt x="1100706" y="392174"/>
                </a:cubicBezTo>
                <a:cubicBezTo>
                  <a:pt x="1100706" y="350696"/>
                  <a:pt x="1097201" y="328788"/>
                  <a:pt x="1090190" y="326451"/>
                </a:cubicBezTo>
                <a:cubicBezTo>
                  <a:pt x="1083180" y="324115"/>
                  <a:pt x="1075586" y="318857"/>
                  <a:pt x="1067407" y="310678"/>
                </a:cubicBezTo>
                <a:cubicBezTo>
                  <a:pt x="1059228" y="302499"/>
                  <a:pt x="1053386" y="298410"/>
                  <a:pt x="1049881" y="298410"/>
                </a:cubicBezTo>
                <a:cubicBezTo>
                  <a:pt x="1046375" y="298410"/>
                  <a:pt x="1039949" y="294028"/>
                  <a:pt x="1030602" y="285265"/>
                </a:cubicBezTo>
                <a:cubicBezTo>
                  <a:pt x="1021255" y="276502"/>
                  <a:pt x="992337" y="273289"/>
                  <a:pt x="943848" y="275626"/>
                </a:cubicBezTo>
                <a:cubicBezTo>
                  <a:pt x="895360" y="277963"/>
                  <a:pt x="833434" y="291983"/>
                  <a:pt x="758073" y="317688"/>
                </a:cubicBezTo>
                <a:cubicBezTo>
                  <a:pt x="682711" y="343393"/>
                  <a:pt x="639188" y="353909"/>
                  <a:pt x="627504" y="349235"/>
                </a:cubicBezTo>
                <a:cubicBezTo>
                  <a:pt x="606473" y="342225"/>
                  <a:pt x="575510" y="354493"/>
                  <a:pt x="534616" y="386040"/>
                </a:cubicBezTo>
                <a:cubicBezTo>
                  <a:pt x="513585" y="401229"/>
                  <a:pt x="501025" y="408824"/>
                  <a:pt x="496935" y="408824"/>
                </a:cubicBezTo>
                <a:cubicBezTo>
                  <a:pt x="492846" y="408824"/>
                  <a:pt x="485543" y="413497"/>
                  <a:pt x="475028" y="422844"/>
                </a:cubicBezTo>
                <a:cubicBezTo>
                  <a:pt x="464512" y="432192"/>
                  <a:pt x="459254" y="432776"/>
                  <a:pt x="459254" y="424597"/>
                </a:cubicBezTo>
                <a:cubicBezTo>
                  <a:pt x="459254" y="418755"/>
                  <a:pt x="478825" y="401813"/>
                  <a:pt x="517966" y="373772"/>
                </a:cubicBezTo>
                <a:cubicBezTo>
                  <a:pt x="557108" y="345730"/>
                  <a:pt x="580768" y="331709"/>
                  <a:pt x="588947" y="331709"/>
                </a:cubicBezTo>
                <a:cubicBezTo>
                  <a:pt x="593620" y="331709"/>
                  <a:pt x="614944" y="322946"/>
                  <a:pt x="652917" y="305420"/>
                </a:cubicBezTo>
                <a:cubicBezTo>
                  <a:pt x="690890" y="287894"/>
                  <a:pt x="737918" y="269784"/>
                  <a:pt x="794001" y="251090"/>
                </a:cubicBezTo>
                <a:cubicBezTo>
                  <a:pt x="833727" y="237069"/>
                  <a:pt x="862060" y="228890"/>
                  <a:pt x="879002" y="226553"/>
                </a:cubicBezTo>
                <a:cubicBezTo>
                  <a:pt x="891709" y="224801"/>
                  <a:pt x="910166" y="224034"/>
                  <a:pt x="934373" y="224253"/>
                </a:cubicBezTo>
                <a:close/>
                <a:moveTo>
                  <a:pt x="2224999" y="39025"/>
                </a:moveTo>
                <a:cubicBezTo>
                  <a:pt x="2230257" y="39025"/>
                  <a:pt x="2241064" y="41946"/>
                  <a:pt x="2257422" y="47788"/>
                </a:cubicBezTo>
                <a:cubicBezTo>
                  <a:pt x="2283127" y="54798"/>
                  <a:pt x="2302698" y="64730"/>
                  <a:pt x="2316134" y="77582"/>
                </a:cubicBezTo>
                <a:cubicBezTo>
                  <a:pt x="2329571" y="90434"/>
                  <a:pt x="2340962" y="109129"/>
                  <a:pt x="2350310" y="133665"/>
                </a:cubicBezTo>
                <a:cubicBezTo>
                  <a:pt x="2360825" y="160538"/>
                  <a:pt x="2372217" y="182446"/>
                  <a:pt x="2384485" y="199388"/>
                </a:cubicBezTo>
                <a:cubicBezTo>
                  <a:pt x="2396754" y="216330"/>
                  <a:pt x="2407853" y="235608"/>
                  <a:pt x="2417785" y="257224"/>
                </a:cubicBezTo>
                <a:cubicBezTo>
                  <a:pt x="2427716" y="278839"/>
                  <a:pt x="2435019" y="289647"/>
                  <a:pt x="2439692" y="289647"/>
                </a:cubicBezTo>
                <a:cubicBezTo>
                  <a:pt x="2444366" y="289647"/>
                  <a:pt x="2466566" y="282052"/>
                  <a:pt x="2506291" y="266863"/>
                </a:cubicBezTo>
                <a:cubicBezTo>
                  <a:pt x="2506291" y="266863"/>
                  <a:pt x="2520312" y="262189"/>
                  <a:pt x="2548354" y="252842"/>
                </a:cubicBezTo>
                <a:cubicBezTo>
                  <a:pt x="2558869" y="249337"/>
                  <a:pt x="2567632" y="247292"/>
                  <a:pt x="2574643" y="246708"/>
                </a:cubicBezTo>
                <a:cubicBezTo>
                  <a:pt x="2581653" y="246124"/>
                  <a:pt x="2586327" y="247000"/>
                  <a:pt x="2588663" y="249337"/>
                </a:cubicBezTo>
                <a:cubicBezTo>
                  <a:pt x="2591000" y="251674"/>
                  <a:pt x="2592169" y="255179"/>
                  <a:pt x="2592169" y="259853"/>
                </a:cubicBezTo>
                <a:cubicBezTo>
                  <a:pt x="2592169" y="266863"/>
                  <a:pt x="2593921" y="270660"/>
                  <a:pt x="2597426" y="271244"/>
                </a:cubicBezTo>
                <a:cubicBezTo>
                  <a:pt x="2600931" y="271829"/>
                  <a:pt x="2608526" y="268616"/>
                  <a:pt x="2620210" y="261605"/>
                </a:cubicBezTo>
                <a:cubicBezTo>
                  <a:pt x="2633062" y="255763"/>
                  <a:pt x="2654094" y="256347"/>
                  <a:pt x="2683304" y="263358"/>
                </a:cubicBezTo>
                <a:cubicBezTo>
                  <a:pt x="2712514" y="270368"/>
                  <a:pt x="2734129" y="280300"/>
                  <a:pt x="2748150" y="293152"/>
                </a:cubicBezTo>
                <a:cubicBezTo>
                  <a:pt x="2761002" y="304836"/>
                  <a:pt x="2768013" y="312723"/>
                  <a:pt x="2769181" y="316812"/>
                </a:cubicBezTo>
                <a:cubicBezTo>
                  <a:pt x="2770350" y="320901"/>
                  <a:pt x="2768013" y="329372"/>
                  <a:pt x="2762171" y="342225"/>
                </a:cubicBezTo>
                <a:cubicBezTo>
                  <a:pt x="2758666" y="350404"/>
                  <a:pt x="2750779" y="357122"/>
                  <a:pt x="2738511" y="362380"/>
                </a:cubicBezTo>
                <a:cubicBezTo>
                  <a:pt x="2726242" y="367637"/>
                  <a:pt x="2701998" y="374356"/>
                  <a:pt x="2665778" y="382535"/>
                </a:cubicBezTo>
                <a:cubicBezTo>
                  <a:pt x="2608526" y="396555"/>
                  <a:pt x="2570261" y="404150"/>
                  <a:pt x="2550982" y="405318"/>
                </a:cubicBezTo>
                <a:cubicBezTo>
                  <a:pt x="2531704" y="406487"/>
                  <a:pt x="2520312" y="408824"/>
                  <a:pt x="2516807" y="412329"/>
                </a:cubicBezTo>
                <a:cubicBezTo>
                  <a:pt x="2508628" y="421676"/>
                  <a:pt x="2540759" y="504048"/>
                  <a:pt x="2613200" y="659445"/>
                </a:cubicBezTo>
                <a:cubicBezTo>
                  <a:pt x="2631894" y="699171"/>
                  <a:pt x="2643578" y="726044"/>
                  <a:pt x="2648252" y="740065"/>
                </a:cubicBezTo>
                <a:cubicBezTo>
                  <a:pt x="2654094" y="761096"/>
                  <a:pt x="2660228" y="772780"/>
                  <a:pt x="2666654" y="775117"/>
                </a:cubicBezTo>
                <a:cubicBezTo>
                  <a:pt x="2673081" y="777454"/>
                  <a:pt x="2683304" y="771028"/>
                  <a:pt x="2697325" y="755838"/>
                </a:cubicBezTo>
                <a:cubicBezTo>
                  <a:pt x="2707840" y="742986"/>
                  <a:pt x="2714266" y="732763"/>
                  <a:pt x="2716603" y="725168"/>
                </a:cubicBezTo>
                <a:cubicBezTo>
                  <a:pt x="2718940" y="717573"/>
                  <a:pt x="2718940" y="706181"/>
                  <a:pt x="2716603" y="690992"/>
                </a:cubicBezTo>
                <a:lnTo>
                  <a:pt x="2711345" y="654188"/>
                </a:lnTo>
                <a:lnTo>
                  <a:pt x="2741139" y="654188"/>
                </a:lnTo>
                <a:cubicBezTo>
                  <a:pt x="2757497" y="654188"/>
                  <a:pt x="2776484" y="658569"/>
                  <a:pt x="2798099" y="667332"/>
                </a:cubicBezTo>
                <a:cubicBezTo>
                  <a:pt x="2819714" y="676095"/>
                  <a:pt x="2830522" y="683398"/>
                  <a:pt x="2830522" y="689240"/>
                </a:cubicBezTo>
                <a:cubicBezTo>
                  <a:pt x="2830522" y="695082"/>
                  <a:pt x="2814457" y="724876"/>
                  <a:pt x="2782326" y="778622"/>
                </a:cubicBezTo>
                <a:cubicBezTo>
                  <a:pt x="2750195" y="832369"/>
                  <a:pt x="2731793" y="860994"/>
                  <a:pt x="2727119" y="864500"/>
                </a:cubicBezTo>
                <a:cubicBezTo>
                  <a:pt x="2720108" y="868005"/>
                  <a:pt x="2718356" y="876476"/>
                  <a:pt x="2721861" y="889912"/>
                </a:cubicBezTo>
                <a:cubicBezTo>
                  <a:pt x="2725366" y="903349"/>
                  <a:pt x="2735882" y="928177"/>
                  <a:pt x="2753408" y="964398"/>
                </a:cubicBezTo>
                <a:cubicBezTo>
                  <a:pt x="2774439" y="1009965"/>
                  <a:pt x="2788752" y="1042096"/>
                  <a:pt x="2796347" y="1060791"/>
                </a:cubicBezTo>
                <a:cubicBezTo>
                  <a:pt x="2803941" y="1079485"/>
                  <a:pt x="2809491" y="1088832"/>
                  <a:pt x="2812996" y="1088832"/>
                </a:cubicBezTo>
                <a:cubicBezTo>
                  <a:pt x="2818838" y="1088832"/>
                  <a:pt x="2832275" y="1043265"/>
                  <a:pt x="2853306" y="952130"/>
                </a:cubicBezTo>
                <a:cubicBezTo>
                  <a:pt x="2874337" y="860994"/>
                  <a:pt x="2885437" y="799069"/>
                  <a:pt x="2886605" y="766354"/>
                </a:cubicBezTo>
                <a:cubicBezTo>
                  <a:pt x="2886605" y="749996"/>
                  <a:pt x="2888942" y="741818"/>
                  <a:pt x="2893616" y="741818"/>
                </a:cubicBezTo>
                <a:cubicBezTo>
                  <a:pt x="2899458" y="742986"/>
                  <a:pt x="2902963" y="757007"/>
                  <a:pt x="2904131" y="783880"/>
                </a:cubicBezTo>
                <a:cubicBezTo>
                  <a:pt x="2904131" y="857489"/>
                  <a:pt x="2909973" y="904225"/>
                  <a:pt x="2921658" y="924088"/>
                </a:cubicBezTo>
                <a:cubicBezTo>
                  <a:pt x="2922826" y="927593"/>
                  <a:pt x="2923994" y="928177"/>
                  <a:pt x="2925163" y="925841"/>
                </a:cubicBezTo>
                <a:cubicBezTo>
                  <a:pt x="2927499" y="921167"/>
                  <a:pt x="2930420" y="924088"/>
                  <a:pt x="2933926" y="934604"/>
                </a:cubicBezTo>
                <a:cubicBezTo>
                  <a:pt x="2939767" y="960308"/>
                  <a:pt x="2941520" y="1002955"/>
                  <a:pt x="2939183" y="1062543"/>
                </a:cubicBezTo>
                <a:cubicBezTo>
                  <a:pt x="2939183" y="1109279"/>
                  <a:pt x="2940936" y="1155723"/>
                  <a:pt x="2944441" y="1201875"/>
                </a:cubicBezTo>
                <a:cubicBezTo>
                  <a:pt x="2947946" y="1248027"/>
                  <a:pt x="2952620" y="1274024"/>
                  <a:pt x="2958462" y="1279866"/>
                </a:cubicBezTo>
                <a:cubicBezTo>
                  <a:pt x="2964304" y="1285708"/>
                  <a:pt x="2967225" y="1293595"/>
                  <a:pt x="2967225" y="1303526"/>
                </a:cubicBezTo>
                <a:cubicBezTo>
                  <a:pt x="2967225" y="1313457"/>
                  <a:pt x="2972775" y="1328939"/>
                  <a:pt x="2983875" y="1349970"/>
                </a:cubicBezTo>
                <a:cubicBezTo>
                  <a:pt x="2994974" y="1371001"/>
                  <a:pt x="3000525" y="1386190"/>
                  <a:pt x="3000525" y="1395537"/>
                </a:cubicBezTo>
                <a:cubicBezTo>
                  <a:pt x="3000525" y="1404885"/>
                  <a:pt x="3007827" y="1420074"/>
                  <a:pt x="3022432" y="1441105"/>
                </a:cubicBezTo>
                <a:cubicBezTo>
                  <a:pt x="3037037" y="1462136"/>
                  <a:pt x="3045508" y="1487257"/>
                  <a:pt x="3047845" y="1516467"/>
                </a:cubicBezTo>
                <a:cubicBezTo>
                  <a:pt x="3050181" y="1536330"/>
                  <a:pt x="3050473" y="1549766"/>
                  <a:pt x="3048721" y="1556777"/>
                </a:cubicBezTo>
                <a:cubicBezTo>
                  <a:pt x="3046968" y="1563787"/>
                  <a:pt x="3042003" y="1571674"/>
                  <a:pt x="3033824" y="1580437"/>
                </a:cubicBezTo>
                <a:cubicBezTo>
                  <a:pt x="3025645" y="1589200"/>
                  <a:pt x="3018343" y="1594458"/>
                  <a:pt x="3011916" y="1596210"/>
                </a:cubicBezTo>
                <a:cubicBezTo>
                  <a:pt x="3005490" y="1597963"/>
                  <a:pt x="2993514" y="1597671"/>
                  <a:pt x="2975988" y="1595334"/>
                </a:cubicBezTo>
                <a:cubicBezTo>
                  <a:pt x="2932757" y="1589492"/>
                  <a:pt x="2898289" y="1562034"/>
                  <a:pt x="2872585" y="1512962"/>
                </a:cubicBezTo>
                <a:cubicBezTo>
                  <a:pt x="2862069" y="1491930"/>
                  <a:pt x="2851845" y="1481123"/>
                  <a:pt x="2841914" y="1480538"/>
                </a:cubicBezTo>
                <a:cubicBezTo>
                  <a:pt x="2831982" y="1479954"/>
                  <a:pt x="2819130" y="1479370"/>
                  <a:pt x="2803357" y="1478786"/>
                </a:cubicBezTo>
                <a:cubicBezTo>
                  <a:pt x="2787583" y="1478202"/>
                  <a:pt x="2779697" y="1472652"/>
                  <a:pt x="2779697" y="1462136"/>
                </a:cubicBezTo>
                <a:cubicBezTo>
                  <a:pt x="2779697" y="1456294"/>
                  <a:pt x="2778821" y="1452205"/>
                  <a:pt x="2777068" y="1449868"/>
                </a:cubicBezTo>
                <a:cubicBezTo>
                  <a:pt x="2775315" y="1447531"/>
                  <a:pt x="2772102" y="1447531"/>
                  <a:pt x="2767429" y="1449868"/>
                </a:cubicBezTo>
                <a:cubicBezTo>
                  <a:pt x="2759250" y="1452205"/>
                  <a:pt x="2751363" y="1448407"/>
                  <a:pt x="2743768" y="1438476"/>
                </a:cubicBezTo>
                <a:cubicBezTo>
                  <a:pt x="2736174" y="1428545"/>
                  <a:pt x="2727703" y="1410142"/>
                  <a:pt x="2718356" y="1383269"/>
                </a:cubicBezTo>
                <a:cubicBezTo>
                  <a:pt x="2707840" y="1354059"/>
                  <a:pt x="2698785" y="1336533"/>
                  <a:pt x="2691190" y="1330691"/>
                </a:cubicBezTo>
                <a:cubicBezTo>
                  <a:pt x="2683596" y="1324849"/>
                  <a:pt x="2678630" y="1311997"/>
                  <a:pt x="2676293" y="1292134"/>
                </a:cubicBezTo>
                <a:cubicBezTo>
                  <a:pt x="2675125" y="1279282"/>
                  <a:pt x="2675417" y="1271395"/>
                  <a:pt x="2677170" y="1268474"/>
                </a:cubicBezTo>
                <a:cubicBezTo>
                  <a:pt x="2678922" y="1265553"/>
                  <a:pt x="2684472" y="1264677"/>
                  <a:pt x="2693819" y="1265845"/>
                </a:cubicBezTo>
                <a:cubicBezTo>
                  <a:pt x="2709009" y="1267013"/>
                  <a:pt x="2718648" y="1271687"/>
                  <a:pt x="2722737" y="1279866"/>
                </a:cubicBezTo>
                <a:cubicBezTo>
                  <a:pt x="2726827" y="1288045"/>
                  <a:pt x="2731208" y="1292134"/>
                  <a:pt x="2735882" y="1292134"/>
                </a:cubicBezTo>
                <a:cubicBezTo>
                  <a:pt x="2752239" y="1292134"/>
                  <a:pt x="2744645" y="1258835"/>
                  <a:pt x="2713098" y="1192236"/>
                </a:cubicBezTo>
                <a:cubicBezTo>
                  <a:pt x="2707256" y="1179383"/>
                  <a:pt x="2699661" y="1163610"/>
                  <a:pt x="2690314" y="1144916"/>
                </a:cubicBezTo>
                <a:lnTo>
                  <a:pt x="2628973" y="1020481"/>
                </a:lnTo>
                <a:lnTo>
                  <a:pt x="2613200" y="1048523"/>
                </a:lnTo>
                <a:cubicBezTo>
                  <a:pt x="2603853" y="1067217"/>
                  <a:pt x="2580777" y="1092045"/>
                  <a:pt x="2543972" y="1123008"/>
                </a:cubicBezTo>
                <a:cubicBezTo>
                  <a:pt x="2507167" y="1153971"/>
                  <a:pt x="2482923" y="1175878"/>
                  <a:pt x="2471239" y="1188731"/>
                </a:cubicBezTo>
                <a:cubicBezTo>
                  <a:pt x="2459555" y="1201583"/>
                  <a:pt x="2443782" y="1209470"/>
                  <a:pt x="2423919" y="1212391"/>
                </a:cubicBezTo>
                <a:cubicBezTo>
                  <a:pt x="2404056" y="1215312"/>
                  <a:pt x="2388867" y="1212099"/>
                  <a:pt x="2378351" y="1202751"/>
                </a:cubicBezTo>
                <a:cubicBezTo>
                  <a:pt x="2369004" y="1193404"/>
                  <a:pt x="2364330" y="1186102"/>
                  <a:pt x="2364330" y="1180844"/>
                </a:cubicBezTo>
                <a:cubicBezTo>
                  <a:pt x="2364330" y="1175586"/>
                  <a:pt x="2369004" y="1167699"/>
                  <a:pt x="2378351" y="1157184"/>
                </a:cubicBezTo>
                <a:cubicBezTo>
                  <a:pt x="2390035" y="1146668"/>
                  <a:pt x="2397046" y="1144624"/>
                  <a:pt x="2399383" y="1151050"/>
                </a:cubicBezTo>
                <a:cubicBezTo>
                  <a:pt x="2401719" y="1157476"/>
                  <a:pt x="2408146" y="1153094"/>
                  <a:pt x="2418661" y="1137905"/>
                </a:cubicBezTo>
                <a:cubicBezTo>
                  <a:pt x="2431514" y="1116874"/>
                  <a:pt x="2433266" y="1106358"/>
                  <a:pt x="2423919" y="1106358"/>
                </a:cubicBezTo>
                <a:cubicBezTo>
                  <a:pt x="2420414" y="1106358"/>
                  <a:pt x="2415156" y="1109279"/>
                  <a:pt x="2408146" y="1115121"/>
                </a:cubicBezTo>
                <a:cubicBezTo>
                  <a:pt x="2397630" y="1124469"/>
                  <a:pt x="2354399" y="1147837"/>
                  <a:pt x="2278453" y="1185225"/>
                </a:cubicBezTo>
                <a:cubicBezTo>
                  <a:pt x="2160445" y="1242477"/>
                  <a:pt x="2090633" y="1275192"/>
                  <a:pt x="2069018" y="1283371"/>
                </a:cubicBezTo>
                <a:cubicBezTo>
                  <a:pt x="2047402" y="1291550"/>
                  <a:pt x="2020237" y="1295055"/>
                  <a:pt x="1987522" y="1293887"/>
                </a:cubicBezTo>
                <a:cubicBezTo>
                  <a:pt x="1953638" y="1293887"/>
                  <a:pt x="1932899" y="1292426"/>
                  <a:pt x="1925304" y="1289505"/>
                </a:cubicBezTo>
                <a:cubicBezTo>
                  <a:pt x="1917710" y="1286584"/>
                  <a:pt x="1914497" y="1279866"/>
                  <a:pt x="1915665" y="1269350"/>
                </a:cubicBezTo>
                <a:cubicBezTo>
                  <a:pt x="1918002" y="1241309"/>
                  <a:pt x="1922383" y="1220862"/>
                  <a:pt x="1928810" y="1208009"/>
                </a:cubicBezTo>
                <a:cubicBezTo>
                  <a:pt x="1935236" y="1195157"/>
                  <a:pt x="1945459" y="1185810"/>
                  <a:pt x="1959480" y="1179968"/>
                </a:cubicBezTo>
                <a:cubicBezTo>
                  <a:pt x="1979343" y="1170620"/>
                  <a:pt x="1990735" y="1161565"/>
                  <a:pt x="1993656" y="1152802"/>
                </a:cubicBezTo>
                <a:cubicBezTo>
                  <a:pt x="1996577" y="1144039"/>
                  <a:pt x="1999790" y="1140826"/>
                  <a:pt x="2003295" y="1143163"/>
                </a:cubicBezTo>
                <a:cubicBezTo>
                  <a:pt x="2005632" y="1144331"/>
                  <a:pt x="2008261" y="1143163"/>
                  <a:pt x="2011182" y="1139658"/>
                </a:cubicBezTo>
                <a:cubicBezTo>
                  <a:pt x="2014103" y="1136153"/>
                  <a:pt x="2016732" y="1131479"/>
                  <a:pt x="2019068" y="1125637"/>
                </a:cubicBezTo>
                <a:cubicBezTo>
                  <a:pt x="2023742" y="1116290"/>
                  <a:pt x="2025494" y="1110448"/>
                  <a:pt x="2024326" y="1108111"/>
                </a:cubicBezTo>
                <a:cubicBezTo>
                  <a:pt x="2023158" y="1105774"/>
                  <a:pt x="2017900" y="1103437"/>
                  <a:pt x="2008553" y="1101101"/>
                </a:cubicBezTo>
                <a:cubicBezTo>
                  <a:pt x="1994532" y="1097595"/>
                  <a:pt x="1983432" y="1086788"/>
                  <a:pt x="1975253" y="1068678"/>
                </a:cubicBezTo>
                <a:cubicBezTo>
                  <a:pt x="1967075" y="1050567"/>
                  <a:pt x="1958896" y="1034502"/>
                  <a:pt x="1950717" y="1020481"/>
                </a:cubicBezTo>
                <a:cubicBezTo>
                  <a:pt x="1942538" y="1006460"/>
                  <a:pt x="1933775" y="983968"/>
                  <a:pt x="1924428" y="953006"/>
                </a:cubicBezTo>
                <a:cubicBezTo>
                  <a:pt x="1915081" y="922043"/>
                  <a:pt x="1909239" y="903057"/>
                  <a:pt x="1906902" y="896046"/>
                </a:cubicBezTo>
                <a:cubicBezTo>
                  <a:pt x="1905734" y="893710"/>
                  <a:pt x="1906610" y="891081"/>
                  <a:pt x="1909531" y="888160"/>
                </a:cubicBezTo>
                <a:cubicBezTo>
                  <a:pt x="1912452" y="885239"/>
                  <a:pt x="1916249" y="883778"/>
                  <a:pt x="1920923" y="883778"/>
                </a:cubicBezTo>
                <a:cubicBezTo>
                  <a:pt x="1933775" y="881441"/>
                  <a:pt x="1948380" y="863331"/>
                  <a:pt x="1964738" y="829448"/>
                </a:cubicBezTo>
                <a:cubicBezTo>
                  <a:pt x="1981095" y="795564"/>
                  <a:pt x="1995700" y="765770"/>
                  <a:pt x="2008553" y="740065"/>
                </a:cubicBezTo>
                <a:cubicBezTo>
                  <a:pt x="2019068" y="717865"/>
                  <a:pt x="2036010" y="693621"/>
                  <a:pt x="2059378" y="667332"/>
                </a:cubicBezTo>
                <a:cubicBezTo>
                  <a:pt x="2082746" y="641043"/>
                  <a:pt x="2100856" y="625270"/>
                  <a:pt x="2113709" y="620012"/>
                </a:cubicBezTo>
                <a:cubicBezTo>
                  <a:pt x="2126561" y="614754"/>
                  <a:pt x="2132987" y="606575"/>
                  <a:pt x="2132987" y="595475"/>
                </a:cubicBezTo>
                <a:cubicBezTo>
                  <a:pt x="2132987" y="584376"/>
                  <a:pt x="2135908" y="578826"/>
                  <a:pt x="2141750" y="578826"/>
                </a:cubicBezTo>
                <a:cubicBezTo>
                  <a:pt x="2147592" y="578826"/>
                  <a:pt x="2158692" y="570063"/>
                  <a:pt x="2175050" y="552537"/>
                </a:cubicBezTo>
                <a:cubicBezTo>
                  <a:pt x="2194913" y="531506"/>
                  <a:pt x="2206012" y="522743"/>
                  <a:pt x="2208349" y="526248"/>
                </a:cubicBezTo>
                <a:cubicBezTo>
                  <a:pt x="2209518" y="528585"/>
                  <a:pt x="2207181" y="533258"/>
                  <a:pt x="2201339" y="540269"/>
                </a:cubicBezTo>
                <a:cubicBezTo>
                  <a:pt x="2194328" y="548447"/>
                  <a:pt x="2192576" y="552537"/>
                  <a:pt x="2196081" y="552537"/>
                </a:cubicBezTo>
                <a:cubicBezTo>
                  <a:pt x="2199586" y="552537"/>
                  <a:pt x="2206012" y="548447"/>
                  <a:pt x="2215360" y="540269"/>
                </a:cubicBezTo>
                <a:cubicBezTo>
                  <a:pt x="2230549" y="525079"/>
                  <a:pt x="2237559" y="520990"/>
                  <a:pt x="2236391" y="528000"/>
                </a:cubicBezTo>
                <a:cubicBezTo>
                  <a:pt x="2236391" y="535011"/>
                  <a:pt x="2229965" y="544942"/>
                  <a:pt x="2217112" y="557795"/>
                </a:cubicBezTo>
                <a:cubicBezTo>
                  <a:pt x="2193744" y="583499"/>
                  <a:pt x="2169500" y="613294"/>
                  <a:pt x="2144379" y="647177"/>
                </a:cubicBezTo>
                <a:cubicBezTo>
                  <a:pt x="2119259" y="681061"/>
                  <a:pt x="2106698" y="701508"/>
                  <a:pt x="2106698" y="708518"/>
                </a:cubicBezTo>
                <a:cubicBezTo>
                  <a:pt x="2106698" y="715529"/>
                  <a:pt x="2109035" y="719910"/>
                  <a:pt x="2113709" y="721663"/>
                </a:cubicBezTo>
                <a:cubicBezTo>
                  <a:pt x="2118382" y="723415"/>
                  <a:pt x="2123056" y="721955"/>
                  <a:pt x="2127730" y="717281"/>
                </a:cubicBezTo>
                <a:cubicBezTo>
                  <a:pt x="2132403" y="712608"/>
                  <a:pt x="2149929" y="705305"/>
                  <a:pt x="2180307" y="695374"/>
                </a:cubicBezTo>
                <a:cubicBezTo>
                  <a:pt x="2210686" y="685442"/>
                  <a:pt x="2231133" y="680477"/>
                  <a:pt x="2241648" y="680477"/>
                </a:cubicBezTo>
                <a:cubicBezTo>
                  <a:pt x="2252164" y="681645"/>
                  <a:pt x="2256838" y="684566"/>
                  <a:pt x="2255669" y="689240"/>
                </a:cubicBezTo>
                <a:cubicBezTo>
                  <a:pt x="2254501" y="691576"/>
                  <a:pt x="2257422" y="693329"/>
                  <a:pt x="2264433" y="694497"/>
                </a:cubicBezTo>
                <a:cubicBezTo>
                  <a:pt x="2270274" y="695666"/>
                  <a:pt x="2278453" y="696250"/>
                  <a:pt x="2288969" y="696250"/>
                </a:cubicBezTo>
                <a:lnTo>
                  <a:pt x="2327526" y="694497"/>
                </a:lnTo>
                <a:lnTo>
                  <a:pt x="2322268" y="666456"/>
                </a:lnTo>
                <a:cubicBezTo>
                  <a:pt x="2318763" y="647761"/>
                  <a:pt x="2320224" y="638414"/>
                  <a:pt x="2326650" y="638414"/>
                </a:cubicBezTo>
                <a:cubicBezTo>
                  <a:pt x="2333076" y="638414"/>
                  <a:pt x="2338042" y="650682"/>
                  <a:pt x="2341547" y="675219"/>
                </a:cubicBezTo>
                <a:cubicBezTo>
                  <a:pt x="2349726" y="726628"/>
                  <a:pt x="2362578" y="768691"/>
                  <a:pt x="2380104" y="801406"/>
                </a:cubicBezTo>
                <a:cubicBezTo>
                  <a:pt x="2383609" y="808416"/>
                  <a:pt x="2385946" y="809585"/>
                  <a:pt x="2387114" y="804911"/>
                </a:cubicBezTo>
                <a:cubicBezTo>
                  <a:pt x="2389451" y="795564"/>
                  <a:pt x="2400843" y="804327"/>
                  <a:pt x="2421290" y="831200"/>
                </a:cubicBezTo>
                <a:cubicBezTo>
                  <a:pt x="2441737" y="858073"/>
                  <a:pt x="2458971" y="877352"/>
                  <a:pt x="2472992" y="889036"/>
                </a:cubicBezTo>
                <a:cubicBezTo>
                  <a:pt x="2487013" y="900720"/>
                  <a:pt x="2503370" y="915325"/>
                  <a:pt x="2522064" y="932851"/>
                </a:cubicBezTo>
                <a:lnTo>
                  <a:pt x="2548354" y="960893"/>
                </a:lnTo>
                <a:lnTo>
                  <a:pt x="2565880" y="938109"/>
                </a:lnTo>
                <a:lnTo>
                  <a:pt x="2583405" y="913572"/>
                </a:lnTo>
                <a:lnTo>
                  <a:pt x="2558869" y="841716"/>
                </a:lnTo>
                <a:cubicBezTo>
                  <a:pt x="2539006" y="785633"/>
                  <a:pt x="2517975" y="734223"/>
                  <a:pt x="2495776" y="687487"/>
                </a:cubicBezTo>
                <a:cubicBezTo>
                  <a:pt x="2480586" y="655940"/>
                  <a:pt x="2472992" y="638414"/>
                  <a:pt x="2472992" y="634909"/>
                </a:cubicBezTo>
                <a:cubicBezTo>
                  <a:pt x="2472992" y="631404"/>
                  <a:pt x="2463060" y="607452"/>
                  <a:pt x="2443197" y="563052"/>
                </a:cubicBezTo>
                <a:cubicBezTo>
                  <a:pt x="2440861" y="558379"/>
                  <a:pt x="2437940" y="551953"/>
                  <a:pt x="2434435" y="543774"/>
                </a:cubicBezTo>
                <a:cubicBezTo>
                  <a:pt x="2409898" y="492364"/>
                  <a:pt x="2395001" y="462570"/>
                  <a:pt x="2389743" y="454391"/>
                </a:cubicBezTo>
                <a:cubicBezTo>
                  <a:pt x="2384485" y="446212"/>
                  <a:pt x="2377183" y="443876"/>
                  <a:pt x="2367836" y="447381"/>
                </a:cubicBezTo>
                <a:lnTo>
                  <a:pt x="2366083" y="447381"/>
                </a:lnTo>
                <a:cubicBezTo>
                  <a:pt x="2336873" y="454391"/>
                  <a:pt x="2302989" y="471333"/>
                  <a:pt x="2264433" y="498206"/>
                </a:cubicBezTo>
                <a:cubicBezTo>
                  <a:pt x="2227044" y="522743"/>
                  <a:pt x="2209518" y="528585"/>
                  <a:pt x="2211854" y="515732"/>
                </a:cubicBezTo>
                <a:cubicBezTo>
                  <a:pt x="2214191" y="509890"/>
                  <a:pt x="2213607" y="506969"/>
                  <a:pt x="2210102" y="506969"/>
                </a:cubicBezTo>
                <a:cubicBezTo>
                  <a:pt x="2207765" y="506969"/>
                  <a:pt x="2202507" y="508138"/>
                  <a:pt x="2194328" y="510474"/>
                </a:cubicBezTo>
                <a:cubicBezTo>
                  <a:pt x="2180307" y="516316"/>
                  <a:pt x="2169792" y="523327"/>
                  <a:pt x="2162781" y="531506"/>
                </a:cubicBezTo>
                <a:cubicBezTo>
                  <a:pt x="2156939" y="538516"/>
                  <a:pt x="2139121" y="545234"/>
                  <a:pt x="2109327" y="551660"/>
                </a:cubicBezTo>
                <a:cubicBezTo>
                  <a:pt x="2079533" y="558087"/>
                  <a:pt x="2052368" y="560716"/>
                  <a:pt x="2027831" y="559547"/>
                </a:cubicBezTo>
                <a:cubicBezTo>
                  <a:pt x="2000958" y="558379"/>
                  <a:pt x="1977590" y="551368"/>
                  <a:pt x="1957727" y="538516"/>
                </a:cubicBezTo>
                <a:cubicBezTo>
                  <a:pt x="1937865" y="525664"/>
                  <a:pt x="1926181" y="519237"/>
                  <a:pt x="1922675" y="519237"/>
                </a:cubicBezTo>
                <a:cubicBezTo>
                  <a:pt x="1916833" y="519237"/>
                  <a:pt x="1909239" y="510474"/>
                  <a:pt x="1899892" y="492948"/>
                </a:cubicBezTo>
                <a:cubicBezTo>
                  <a:pt x="1890544" y="475422"/>
                  <a:pt x="1885871" y="461986"/>
                  <a:pt x="1885871" y="452639"/>
                </a:cubicBezTo>
                <a:cubicBezTo>
                  <a:pt x="1885871" y="443291"/>
                  <a:pt x="1892297" y="431023"/>
                  <a:pt x="1905149" y="415834"/>
                </a:cubicBezTo>
                <a:cubicBezTo>
                  <a:pt x="1918002" y="400645"/>
                  <a:pt x="1928517" y="392466"/>
                  <a:pt x="1936696" y="391298"/>
                </a:cubicBezTo>
                <a:cubicBezTo>
                  <a:pt x="1960064" y="387792"/>
                  <a:pt x="1971748" y="392466"/>
                  <a:pt x="1971748" y="405318"/>
                </a:cubicBezTo>
                <a:cubicBezTo>
                  <a:pt x="1971748" y="424013"/>
                  <a:pt x="2038347" y="411745"/>
                  <a:pt x="2171545" y="368514"/>
                </a:cubicBezTo>
                <a:cubicBezTo>
                  <a:pt x="2175050" y="367345"/>
                  <a:pt x="2179139" y="366177"/>
                  <a:pt x="2183813" y="365009"/>
                </a:cubicBezTo>
                <a:cubicBezTo>
                  <a:pt x="2274948" y="335799"/>
                  <a:pt x="2320516" y="316812"/>
                  <a:pt x="2320516" y="308049"/>
                </a:cubicBezTo>
                <a:cubicBezTo>
                  <a:pt x="2320516" y="299286"/>
                  <a:pt x="2312337" y="277671"/>
                  <a:pt x="2295979" y="243203"/>
                </a:cubicBezTo>
                <a:cubicBezTo>
                  <a:pt x="2279621" y="208735"/>
                  <a:pt x="2266185" y="177772"/>
                  <a:pt x="2255669" y="150315"/>
                </a:cubicBezTo>
                <a:cubicBezTo>
                  <a:pt x="2245154" y="122858"/>
                  <a:pt x="2234638" y="106208"/>
                  <a:pt x="2224122" y="100366"/>
                </a:cubicBezTo>
                <a:cubicBezTo>
                  <a:pt x="2207765" y="92187"/>
                  <a:pt x="2204260" y="74661"/>
                  <a:pt x="2213607" y="47788"/>
                </a:cubicBezTo>
                <a:cubicBezTo>
                  <a:pt x="2215944" y="41946"/>
                  <a:pt x="2219741" y="39025"/>
                  <a:pt x="2224999" y="39025"/>
                </a:cubicBezTo>
                <a:close/>
                <a:moveTo>
                  <a:pt x="2499007" y="358"/>
                </a:moveTo>
                <a:cubicBezTo>
                  <a:pt x="2505031" y="1892"/>
                  <a:pt x="2511549" y="8354"/>
                  <a:pt x="2518559" y="19746"/>
                </a:cubicBezTo>
                <a:cubicBezTo>
                  <a:pt x="2527907" y="33767"/>
                  <a:pt x="2540759" y="42530"/>
                  <a:pt x="2557117" y="46035"/>
                </a:cubicBezTo>
                <a:cubicBezTo>
                  <a:pt x="2576979" y="50709"/>
                  <a:pt x="2594214" y="61225"/>
                  <a:pt x="2608818" y="77582"/>
                </a:cubicBezTo>
                <a:cubicBezTo>
                  <a:pt x="2623423" y="93940"/>
                  <a:pt x="2630726" y="110297"/>
                  <a:pt x="2630726" y="126655"/>
                </a:cubicBezTo>
                <a:cubicBezTo>
                  <a:pt x="2630726" y="140676"/>
                  <a:pt x="2629265" y="149439"/>
                  <a:pt x="2626344" y="152944"/>
                </a:cubicBezTo>
                <a:cubicBezTo>
                  <a:pt x="2623423" y="156449"/>
                  <a:pt x="2614952" y="158786"/>
                  <a:pt x="2600931" y="159954"/>
                </a:cubicBezTo>
                <a:cubicBezTo>
                  <a:pt x="2583405" y="161123"/>
                  <a:pt x="2566756" y="155573"/>
                  <a:pt x="2550982" y="143305"/>
                </a:cubicBezTo>
                <a:cubicBezTo>
                  <a:pt x="2535209" y="131036"/>
                  <a:pt x="2524986" y="116139"/>
                  <a:pt x="2520312" y="98613"/>
                </a:cubicBezTo>
                <a:cubicBezTo>
                  <a:pt x="2516807" y="83424"/>
                  <a:pt x="2509504" y="72908"/>
                  <a:pt x="2498405" y="67066"/>
                </a:cubicBezTo>
                <a:cubicBezTo>
                  <a:pt x="2487305" y="61225"/>
                  <a:pt x="2481755" y="48956"/>
                  <a:pt x="2481755" y="30262"/>
                </a:cubicBezTo>
                <a:cubicBezTo>
                  <a:pt x="2481755" y="12736"/>
                  <a:pt x="2485552" y="2804"/>
                  <a:pt x="2493147" y="468"/>
                </a:cubicBezTo>
                <a:cubicBezTo>
                  <a:pt x="2495045" y="-117"/>
                  <a:pt x="2496999" y="-153"/>
                  <a:pt x="2499007" y="358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95475" y="4038601"/>
            <a:ext cx="3152775" cy="400744"/>
            <a:chOff x="1895475" y="4038601"/>
            <a:chExt cx="3152775" cy="400744"/>
          </a:xfrm>
        </p:grpSpPr>
        <p:sp>
          <p:nvSpPr>
            <p:cNvPr id="11" name="圆角矩形 10"/>
            <p:cNvSpPr/>
            <p:nvPr/>
          </p:nvSpPr>
          <p:spPr>
            <a:xfrm>
              <a:off x="1895475" y="4038601"/>
              <a:ext cx="3152775" cy="400050"/>
            </a:xfrm>
            <a:prstGeom prst="roundRect">
              <a:avLst>
                <a:gd name="adj" fmla="val 407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47900" y="4039235"/>
              <a:ext cx="2705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C9E9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做什么，应该怎么做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6629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" b="1600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A8A0260-E109-4849-9FF3-15A700CC9604}"/>
              </a:ext>
            </a:extLst>
          </p:cNvPr>
          <p:cNvSpPr txBox="1"/>
          <p:nvPr/>
        </p:nvSpPr>
        <p:spPr>
          <a:xfrm>
            <a:off x="6745370" y="2252396"/>
            <a:ext cx="3177114" cy="1671542"/>
          </a:xfrm>
          <a:custGeom>
            <a:avLst/>
            <a:gdLst/>
            <a:ahLst/>
            <a:cxnLst/>
            <a:rect l="l" t="t" r="r" b="b"/>
            <a:pathLst>
              <a:path w="3177114" h="1671542">
                <a:moveTo>
                  <a:pt x="2521641" y="1377544"/>
                </a:moveTo>
                <a:cubicBezTo>
                  <a:pt x="2516968" y="1377544"/>
                  <a:pt x="2508789" y="1382509"/>
                  <a:pt x="2497105" y="1392441"/>
                </a:cubicBezTo>
                <a:cubicBezTo>
                  <a:pt x="2485420" y="1402372"/>
                  <a:pt x="2479579" y="1409382"/>
                  <a:pt x="2479579" y="1413472"/>
                </a:cubicBezTo>
                <a:cubicBezTo>
                  <a:pt x="2479579" y="1417561"/>
                  <a:pt x="2474614" y="1425448"/>
                  <a:pt x="2464682" y="1437132"/>
                </a:cubicBezTo>
                <a:cubicBezTo>
                  <a:pt x="2454750" y="1448816"/>
                  <a:pt x="2448032" y="1454658"/>
                  <a:pt x="2444527" y="1454658"/>
                </a:cubicBezTo>
                <a:cubicBezTo>
                  <a:pt x="2442190" y="1454658"/>
                  <a:pt x="2443359" y="1449984"/>
                  <a:pt x="2448032" y="1440637"/>
                </a:cubicBezTo>
                <a:cubicBezTo>
                  <a:pt x="2452706" y="1431290"/>
                  <a:pt x="2454458" y="1426032"/>
                  <a:pt x="2453290" y="1424864"/>
                </a:cubicBezTo>
                <a:cubicBezTo>
                  <a:pt x="2449785" y="1423695"/>
                  <a:pt x="2441606" y="1431290"/>
                  <a:pt x="2428754" y="1447648"/>
                </a:cubicBezTo>
                <a:cubicBezTo>
                  <a:pt x="2414733" y="1462837"/>
                  <a:pt x="2404217" y="1470431"/>
                  <a:pt x="2397207" y="1470431"/>
                </a:cubicBezTo>
                <a:cubicBezTo>
                  <a:pt x="2390196" y="1470431"/>
                  <a:pt x="2386691" y="1473352"/>
                  <a:pt x="2386691" y="1479194"/>
                </a:cubicBezTo>
                <a:cubicBezTo>
                  <a:pt x="2386691" y="1488542"/>
                  <a:pt x="2391949" y="1489126"/>
                  <a:pt x="2402464" y="1480947"/>
                </a:cubicBezTo>
                <a:cubicBezTo>
                  <a:pt x="2404802" y="1479779"/>
                  <a:pt x="2407722" y="1477442"/>
                  <a:pt x="2411228" y="1473937"/>
                </a:cubicBezTo>
                <a:cubicBezTo>
                  <a:pt x="2417070" y="1465758"/>
                  <a:pt x="2423496" y="1463421"/>
                  <a:pt x="2430506" y="1466926"/>
                </a:cubicBezTo>
                <a:cubicBezTo>
                  <a:pt x="2438685" y="1469263"/>
                  <a:pt x="2463805" y="1447648"/>
                  <a:pt x="2505868" y="1402080"/>
                </a:cubicBezTo>
                <a:cubicBezTo>
                  <a:pt x="2521057" y="1385722"/>
                  <a:pt x="2526315" y="1377544"/>
                  <a:pt x="2521641" y="1377544"/>
                </a:cubicBezTo>
                <a:close/>
                <a:moveTo>
                  <a:pt x="2599632" y="1268882"/>
                </a:moveTo>
                <a:cubicBezTo>
                  <a:pt x="2592038" y="1268882"/>
                  <a:pt x="2589993" y="1272972"/>
                  <a:pt x="2593498" y="1281151"/>
                </a:cubicBezTo>
                <a:cubicBezTo>
                  <a:pt x="2597003" y="1289329"/>
                  <a:pt x="2592914" y="1294587"/>
                  <a:pt x="2581230" y="1296924"/>
                </a:cubicBezTo>
                <a:cubicBezTo>
                  <a:pt x="2570714" y="1300429"/>
                  <a:pt x="2565456" y="1305103"/>
                  <a:pt x="2565456" y="1310945"/>
                </a:cubicBezTo>
                <a:cubicBezTo>
                  <a:pt x="2565456" y="1314450"/>
                  <a:pt x="2568378" y="1316203"/>
                  <a:pt x="2574219" y="1316203"/>
                </a:cubicBezTo>
                <a:cubicBezTo>
                  <a:pt x="2577724" y="1316203"/>
                  <a:pt x="2584735" y="1310653"/>
                  <a:pt x="2595250" y="1299553"/>
                </a:cubicBezTo>
                <a:cubicBezTo>
                  <a:pt x="2605766" y="1288453"/>
                  <a:pt x="2611024" y="1280566"/>
                  <a:pt x="2611024" y="1275893"/>
                </a:cubicBezTo>
                <a:cubicBezTo>
                  <a:pt x="2611024" y="1271219"/>
                  <a:pt x="2607226" y="1268882"/>
                  <a:pt x="2599632" y="1268882"/>
                </a:cubicBezTo>
                <a:close/>
                <a:moveTo>
                  <a:pt x="343160" y="1191768"/>
                </a:moveTo>
                <a:cubicBezTo>
                  <a:pt x="352507" y="1191768"/>
                  <a:pt x="353091" y="1195857"/>
                  <a:pt x="344912" y="1204036"/>
                </a:cubicBezTo>
                <a:cubicBezTo>
                  <a:pt x="343744" y="1205205"/>
                  <a:pt x="341991" y="1206373"/>
                  <a:pt x="339654" y="1207541"/>
                </a:cubicBezTo>
                <a:cubicBezTo>
                  <a:pt x="326802" y="1216889"/>
                  <a:pt x="315994" y="1234415"/>
                  <a:pt x="307231" y="1260119"/>
                </a:cubicBezTo>
                <a:cubicBezTo>
                  <a:pt x="298468" y="1285824"/>
                  <a:pt x="288829" y="1304519"/>
                  <a:pt x="278313" y="1316203"/>
                </a:cubicBezTo>
                <a:cubicBezTo>
                  <a:pt x="254945" y="1341907"/>
                  <a:pt x="238004" y="1378712"/>
                  <a:pt x="227488" y="1426616"/>
                </a:cubicBezTo>
                <a:cubicBezTo>
                  <a:pt x="207625" y="1525930"/>
                  <a:pt x="190099" y="1586687"/>
                  <a:pt x="174910" y="1608887"/>
                </a:cubicBezTo>
                <a:cubicBezTo>
                  <a:pt x="169068" y="1618234"/>
                  <a:pt x="164102" y="1623492"/>
                  <a:pt x="160013" y="1624660"/>
                </a:cubicBezTo>
                <a:cubicBezTo>
                  <a:pt x="155924" y="1625829"/>
                  <a:pt x="149205" y="1623492"/>
                  <a:pt x="139858" y="1617650"/>
                </a:cubicBezTo>
                <a:cubicBezTo>
                  <a:pt x="125837" y="1610639"/>
                  <a:pt x="117074" y="1602461"/>
                  <a:pt x="113569" y="1593113"/>
                </a:cubicBezTo>
                <a:cubicBezTo>
                  <a:pt x="110064" y="1583766"/>
                  <a:pt x="103930" y="1572082"/>
                  <a:pt x="95167" y="1558061"/>
                </a:cubicBezTo>
                <a:cubicBezTo>
                  <a:pt x="86404" y="1544041"/>
                  <a:pt x="82022" y="1526807"/>
                  <a:pt x="82022" y="1506360"/>
                </a:cubicBezTo>
                <a:cubicBezTo>
                  <a:pt x="82022" y="1485913"/>
                  <a:pt x="79101" y="1472768"/>
                  <a:pt x="73259" y="1466926"/>
                </a:cubicBezTo>
                <a:cubicBezTo>
                  <a:pt x="63912" y="1457579"/>
                  <a:pt x="72967" y="1437132"/>
                  <a:pt x="100425" y="1405585"/>
                </a:cubicBezTo>
                <a:cubicBezTo>
                  <a:pt x="127882" y="1374038"/>
                  <a:pt x="180752" y="1323797"/>
                  <a:pt x="259035" y="1254862"/>
                </a:cubicBezTo>
                <a:cubicBezTo>
                  <a:pt x="305771" y="1212799"/>
                  <a:pt x="333812" y="1191768"/>
                  <a:pt x="343160" y="1191768"/>
                </a:cubicBezTo>
                <a:close/>
                <a:moveTo>
                  <a:pt x="2647828" y="1160221"/>
                </a:moveTo>
                <a:cubicBezTo>
                  <a:pt x="2645492" y="1160221"/>
                  <a:pt x="2627090" y="1172781"/>
                  <a:pt x="2592622" y="1197902"/>
                </a:cubicBezTo>
                <a:cubicBezTo>
                  <a:pt x="2558154" y="1223023"/>
                  <a:pt x="2529820" y="1244930"/>
                  <a:pt x="2507620" y="1263625"/>
                </a:cubicBezTo>
                <a:cubicBezTo>
                  <a:pt x="2505284" y="1265961"/>
                  <a:pt x="2504992" y="1269467"/>
                  <a:pt x="2506744" y="1274140"/>
                </a:cubicBezTo>
                <a:cubicBezTo>
                  <a:pt x="2508497" y="1278814"/>
                  <a:pt x="2512294" y="1283195"/>
                  <a:pt x="2518136" y="1287285"/>
                </a:cubicBezTo>
                <a:cubicBezTo>
                  <a:pt x="2523978" y="1291374"/>
                  <a:pt x="2530404" y="1293419"/>
                  <a:pt x="2537414" y="1293419"/>
                </a:cubicBezTo>
                <a:cubicBezTo>
                  <a:pt x="2549099" y="1293419"/>
                  <a:pt x="2558446" y="1288745"/>
                  <a:pt x="2565456" y="1279398"/>
                </a:cubicBezTo>
                <a:cubicBezTo>
                  <a:pt x="2607519" y="1226820"/>
                  <a:pt x="2633224" y="1192936"/>
                  <a:pt x="2642570" y="1177747"/>
                </a:cubicBezTo>
                <a:cubicBezTo>
                  <a:pt x="2648412" y="1166063"/>
                  <a:pt x="2650165" y="1160221"/>
                  <a:pt x="2647828" y="1160221"/>
                </a:cubicBezTo>
                <a:close/>
                <a:moveTo>
                  <a:pt x="2621539" y="1086612"/>
                </a:moveTo>
                <a:cubicBezTo>
                  <a:pt x="2619203" y="1087780"/>
                  <a:pt x="2617450" y="1089533"/>
                  <a:pt x="2616282" y="1091870"/>
                </a:cubicBezTo>
                <a:cubicBezTo>
                  <a:pt x="2613945" y="1094207"/>
                  <a:pt x="2613653" y="1095375"/>
                  <a:pt x="2615406" y="1095375"/>
                </a:cubicBezTo>
                <a:cubicBezTo>
                  <a:pt x="2617158" y="1095375"/>
                  <a:pt x="2619787" y="1094791"/>
                  <a:pt x="2623292" y="1093622"/>
                </a:cubicBezTo>
                <a:cubicBezTo>
                  <a:pt x="2631471" y="1091286"/>
                  <a:pt x="2635560" y="1088949"/>
                  <a:pt x="2635560" y="1086612"/>
                </a:cubicBezTo>
                <a:cubicBezTo>
                  <a:pt x="2635560" y="1086612"/>
                  <a:pt x="2630886" y="1086612"/>
                  <a:pt x="2621539" y="1086612"/>
                </a:cubicBezTo>
                <a:close/>
                <a:moveTo>
                  <a:pt x="2619732" y="1054627"/>
                </a:moveTo>
                <a:cubicBezTo>
                  <a:pt x="2616264" y="1054627"/>
                  <a:pt x="2612192" y="1054773"/>
                  <a:pt x="2607519" y="1055065"/>
                </a:cubicBezTo>
                <a:cubicBezTo>
                  <a:pt x="2582982" y="1055065"/>
                  <a:pt x="2555525" y="1076096"/>
                  <a:pt x="2525146" y="1118159"/>
                </a:cubicBezTo>
                <a:lnTo>
                  <a:pt x="2519888" y="1128674"/>
                </a:lnTo>
                <a:cubicBezTo>
                  <a:pt x="2521057" y="1128674"/>
                  <a:pt x="2524562" y="1126338"/>
                  <a:pt x="2530404" y="1121664"/>
                </a:cubicBezTo>
                <a:cubicBezTo>
                  <a:pt x="2540920" y="1112317"/>
                  <a:pt x="2552020" y="1105891"/>
                  <a:pt x="2563704" y="1102385"/>
                </a:cubicBezTo>
                <a:cubicBezTo>
                  <a:pt x="2574219" y="1098880"/>
                  <a:pt x="2588532" y="1091578"/>
                  <a:pt x="2606642" y="1080478"/>
                </a:cubicBezTo>
                <a:cubicBezTo>
                  <a:pt x="2624752" y="1069378"/>
                  <a:pt x="2634100" y="1062076"/>
                  <a:pt x="2634684" y="1058570"/>
                </a:cubicBezTo>
                <a:cubicBezTo>
                  <a:pt x="2635122" y="1055941"/>
                  <a:pt x="2630138" y="1054627"/>
                  <a:pt x="2619732" y="1054627"/>
                </a:cubicBezTo>
                <a:close/>
                <a:moveTo>
                  <a:pt x="1197607" y="1005609"/>
                </a:moveTo>
                <a:cubicBezTo>
                  <a:pt x="1199761" y="1005719"/>
                  <a:pt x="1202080" y="1006138"/>
                  <a:pt x="1204562" y="1006869"/>
                </a:cubicBezTo>
                <a:cubicBezTo>
                  <a:pt x="1214494" y="1009790"/>
                  <a:pt x="1221796" y="1015924"/>
                  <a:pt x="1226470" y="1025271"/>
                </a:cubicBezTo>
                <a:cubicBezTo>
                  <a:pt x="1232312" y="1038123"/>
                  <a:pt x="1250422" y="1048639"/>
                  <a:pt x="1280801" y="1056818"/>
                </a:cubicBezTo>
                <a:cubicBezTo>
                  <a:pt x="1366094" y="1077849"/>
                  <a:pt x="1398225" y="1133348"/>
                  <a:pt x="1377194" y="1223315"/>
                </a:cubicBezTo>
                <a:cubicBezTo>
                  <a:pt x="1372520" y="1245514"/>
                  <a:pt x="1350905" y="1252817"/>
                  <a:pt x="1312347" y="1245222"/>
                </a:cubicBezTo>
                <a:cubicBezTo>
                  <a:pt x="1273790" y="1237628"/>
                  <a:pt x="1243412" y="1219810"/>
                  <a:pt x="1221212" y="1191768"/>
                </a:cubicBezTo>
                <a:cubicBezTo>
                  <a:pt x="1209528" y="1177747"/>
                  <a:pt x="1202518" y="1167816"/>
                  <a:pt x="1200181" y="1161974"/>
                </a:cubicBezTo>
                <a:cubicBezTo>
                  <a:pt x="1197844" y="1156132"/>
                  <a:pt x="1198428" y="1149706"/>
                  <a:pt x="1201934" y="1142695"/>
                </a:cubicBezTo>
                <a:cubicBezTo>
                  <a:pt x="1208944" y="1129843"/>
                  <a:pt x="1211865" y="1116698"/>
                  <a:pt x="1210697" y="1103262"/>
                </a:cubicBezTo>
                <a:cubicBezTo>
                  <a:pt x="1209528" y="1089825"/>
                  <a:pt x="1204855" y="1081354"/>
                  <a:pt x="1196676" y="1077849"/>
                </a:cubicBezTo>
                <a:cubicBezTo>
                  <a:pt x="1182655" y="1072007"/>
                  <a:pt x="1160455" y="1072007"/>
                  <a:pt x="1130077" y="1077849"/>
                </a:cubicBezTo>
                <a:cubicBezTo>
                  <a:pt x="1099699" y="1083691"/>
                  <a:pt x="1084509" y="1090701"/>
                  <a:pt x="1084509" y="1098880"/>
                </a:cubicBezTo>
                <a:cubicBezTo>
                  <a:pt x="1084509" y="1103554"/>
                  <a:pt x="1076623" y="1109104"/>
                  <a:pt x="1060849" y="1115530"/>
                </a:cubicBezTo>
                <a:cubicBezTo>
                  <a:pt x="1045076" y="1121956"/>
                  <a:pt x="1026090" y="1135101"/>
                  <a:pt x="1003890" y="1154963"/>
                </a:cubicBezTo>
                <a:cubicBezTo>
                  <a:pt x="981690" y="1174826"/>
                  <a:pt x="968254" y="1184758"/>
                  <a:pt x="963580" y="1184758"/>
                </a:cubicBezTo>
                <a:cubicBezTo>
                  <a:pt x="958906" y="1184758"/>
                  <a:pt x="956570" y="1188263"/>
                  <a:pt x="956570" y="1195273"/>
                </a:cubicBezTo>
                <a:cubicBezTo>
                  <a:pt x="956570" y="1202284"/>
                  <a:pt x="948975" y="1210462"/>
                  <a:pt x="933786" y="1219810"/>
                </a:cubicBezTo>
                <a:cubicBezTo>
                  <a:pt x="918597" y="1229157"/>
                  <a:pt x="901071" y="1244346"/>
                  <a:pt x="881208" y="1265377"/>
                </a:cubicBezTo>
                <a:lnTo>
                  <a:pt x="851414" y="1296924"/>
                </a:lnTo>
                <a:lnTo>
                  <a:pt x="870692" y="1309192"/>
                </a:lnTo>
                <a:cubicBezTo>
                  <a:pt x="883545" y="1318539"/>
                  <a:pt x="898734" y="1336065"/>
                  <a:pt x="916260" y="1361770"/>
                </a:cubicBezTo>
                <a:cubicBezTo>
                  <a:pt x="933786" y="1387475"/>
                  <a:pt x="946346" y="1402664"/>
                  <a:pt x="953941" y="1407338"/>
                </a:cubicBezTo>
                <a:cubicBezTo>
                  <a:pt x="961535" y="1412011"/>
                  <a:pt x="965333" y="1417853"/>
                  <a:pt x="965333" y="1424864"/>
                </a:cubicBezTo>
                <a:cubicBezTo>
                  <a:pt x="965333" y="1436548"/>
                  <a:pt x="981982" y="1454366"/>
                  <a:pt x="1015282" y="1478318"/>
                </a:cubicBezTo>
                <a:cubicBezTo>
                  <a:pt x="1048581" y="1502270"/>
                  <a:pt x="1073410" y="1514246"/>
                  <a:pt x="1089767" y="1514246"/>
                </a:cubicBezTo>
                <a:cubicBezTo>
                  <a:pt x="1096778" y="1515415"/>
                  <a:pt x="1111675" y="1527099"/>
                  <a:pt x="1134458" y="1549298"/>
                </a:cubicBezTo>
                <a:cubicBezTo>
                  <a:pt x="1157242" y="1571498"/>
                  <a:pt x="1169803" y="1587856"/>
                  <a:pt x="1172139" y="1598371"/>
                </a:cubicBezTo>
                <a:cubicBezTo>
                  <a:pt x="1174476" y="1610055"/>
                  <a:pt x="1169218" y="1624076"/>
                  <a:pt x="1156366" y="1640434"/>
                </a:cubicBezTo>
                <a:lnTo>
                  <a:pt x="1137087" y="1663217"/>
                </a:lnTo>
                <a:lnTo>
                  <a:pt x="1023168" y="1664970"/>
                </a:lnTo>
                <a:cubicBezTo>
                  <a:pt x="948391" y="1666138"/>
                  <a:pt x="905160" y="1666723"/>
                  <a:pt x="893476" y="1666723"/>
                </a:cubicBezTo>
                <a:cubicBezTo>
                  <a:pt x="870108" y="1667891"/>
                  <a:pt x="830090" y="1660004"/>
                  <a:pt x="773423" y="1643062"/>
                </a:cubicBezTo>
                <a:cubicBezTo>
                  <a:pt x="716756" y="1626121"/>
                  <a:pt x="684917" y="1612392"/>
                  <a:pt x="677906" y="1601876"/>
                </a:cubicBezTo>
                <a:cubicBezTo>
                  <a:pt x="674401" y="1598371"/>
                  <a:pt x="664470" y="1593113"/>
                  <a:pt x="648112" y="1586103"/>
                </a:cubicBezTo>
                <a:cubicBezTo>
                  <a:pt x="628249" y="1576756"/>
                  <a:pt x="604297" y="1558646"/>
                  <a:pt x="576255" y="1531772"/>
                </a:cubicBezTo>
                <a:cubicBezTo>
                  <a:pt x="548214" y="1504899"/>
                  <a:pt x="524846" y="1478026"/>
                  <a:pt x="506151" y="1451153"/>
                </a:cubicBezTo>
                <a:cubicBezTo>
                  <a:pt x="467594" y="1393901"/>
                  <a:pt x="434879" y="1366444"/>
                  <a:pt x="408006" y="1368781"/>
                </a:cubicBezTo>
                <a:cubicBezTo>
                  <a:pt x="395153" y="1369949"/>
                  <a:pt x="386975" y="1368196"/>
                  <a:pt x="383469" y="1363523"/>
                </a:cubicBezTo>
                <a:cubicBezTo>
                  <a:pt x="382301" y="1361186"/>
                  <a:pt x="385222" y="1358265"/>
                  <a:pt x="392232" y="1354760"/>
                </a:cubicBezTo>
                <a:cubicBezTo>
                  <a:pt x="419106" y="1346581"/>
                  <a:pt x="438384" y="1345413"/>
                  <a:pt x="450068" y="1351255"/>
                </a:cubicBezTo>
                <a:cubicBezTo>
                  <a:pt x="457079" y="1354760"/>
                  <a:pt x="467010" y="1357681"/>
                  <a:pt x="479862" y="1360018"/>
                </a:cubicBezTo>
                <a:cubicBezTo>
                  <a:pt x="492715" y="1362354"/>
                  <a:pt x="507612" y="1367612"/>
                  <a:pt x="524554" y="1375791"/>
                </a:cubicBezTo>
                <a:cubicBezTo>
                  <a:pt x="541496" y="1383970"/>
                  <a:pt x="549967" y="1390396"/>
                  <a:pt x="549967" y="1395070"/>
                </a:cubicBezTo>
                <a:cubicBezTo>
                  <a:pt x="549967" y="1399743"/>
                  <a:pt x="565740" y="1413180"/>
                  <a:pt x="597287" y="1435379"/>
                </a:cubicBezTo>
                <a:cubicBezTo>
                  <a:pt x="618318" y="1449400"/>
                  <a:pt x="634091" y="1458455"/>
                  <a:pt x="644607" y="1462545"/>
                </a:cubicBezTo>
                <a:cubicBezTo>
                  <a:pt x="655123" y="1466634"/>
                  <a:pt x="669143" y="1468679"/>
                  <a:pt x="686669" y="1468679"/>
                </a:cubicBezTo>
                <a:cubicBezTo>
                  <a:pt x="713542" y="1467510"/>
                  <a:pt x="726979" y="1469263"/>
                  <a:pt x="726979" y="1473937"/>
                </a:cubicBezTo>
                <a:cubicBezTo>
                  <a:pt x="729316" y="1476273"/>
                  <a:pt x="736618" y="1477150"/>
                  <a:pt x="748887" y="1476566"/>
                </a:cubicBezTo>
                <a:cubicBezTo>
                  <a:pt x="761155" y="1475981"/>
                  <a:pt x="774883" y="1474521"/>
                  <a:pt x="790073" y="1472184"/>
                </a:cubicBezTo>
                <a:cubicBezTo>
                  <a:pt x="805262" y="1469847"/>
                  <a:pt x="814609" y="1466926"/>
                  <a:pt x="818114" y="1463421"/>
                </a:cubicBezTo>
                <a:cubicBezTo>
                  <a:pt x="826293" y="1457579"/>
                  <a:pt x="830382" y="1447648"/>
                  <a:pt x="830382" y="1433627"/>
                </a:cubicBezTo>
                <a:cubicBezTo>
                  <a:pt x="830382" y="1419606"/>
                  <a:pt x="825417" y="1398575"/>
                  <a:pt x="815485" y="1370533"/>
                </a:cubicBezTo>
                <a:cubicBezTo>
                  <a:pt x="805554" y="1342492"/>
                  <a:pt x="798251" y="1328471"/>
                  <a:pt x="793578" y="1328471"/>
                </a:cubicBezTo>
                <a:cubicBezTo>
                  <a:pt x="788904" y="1328471"/>
                  <a:pt x="772547" y="1335481"/>
                  <a:pt x="744505" y="1349502"/>
                </a:cubicBezTo>
                <a:cubicBezTo>
                  <a:pt x="686085" y="1378712"/>
                  <a:pt x="633507" y="1376959"/>
                  <a:pt x="586771" y="1344244"/>
                </a:cubicBezTo>
                <a:cubicBezTo>
                  <a:pt x="568077" y="1330223"/>
                  <a:pt x="552595" y="1312405"/>
                  <a:pt x="540327" y="1290790"/>
                </a:cubicBezTo>
                <a:cubicBezTo>
                  <a:pt x="528059" y="1269174"/>
                  <a:pt x="524262" y="1251941"/>
                  <a:pt x="528935" y="1239088"/>
                </a:cubicBezTo>
                <a:cubicBezTo>
                  <a:pt x="533609" y="1226236"/>
                  <a:pt x="552887" y="1221562"/>
                  <a:pt x="586771" y="1225067"/>
                </a:cubicBezTo>
                <a:cubicBezTo>
                  <a:pt x="596118" y="1226236"/>
                  <a:pt x="633507" y="1216889"/>
                  <a:pt x="698937" y="1197026"/>
                </a:cubicBezTo>
                <a:cubicBezTo>
                  <a:pt x="764368" y="1177163"/>
                  <a:pt x="805262" y="1162558"/>
                  <a:pt x="821619" y="1153211"/>
                </a:cubicBezTo>
                <a:cubicBezTo>
                  <a:pt x="835640" y="1146200"/>
                  <a:pt x="852582" y="1138314"/>
                  <a:pt x="872445" y="1129551"/>
                </a:cubicBezTo>
                <a:cubicBezTo>
                  <a:pt x="892308" y="1120788"/>
                  <a:pt x="916260" y="1110564"/>
                  <a:pt x="944301" y="1098880"/>
                </a:cubicBezTo>
                <a:cubicBezTo>
                  <a:pt x="1019079" y="1066165"/>
                  <a:pt x="1077499" y="1044550"/>
                  <a:pt x="1119561" y="1034034"/>
                </a:cubicBezTo>
                <a:cubicBezTo>
                  <a:pt x="1158119" y="1025855"/>
                  <a:pt x="1179150" y="1018845"/>
                  <a:pt x="1182655" y="1013003"/>
                </a:cubicBezTo>
                <a:cubicBezTo>
                  <a:pt x="1186160" y="1007745"/>
                  <a:pt x="1191144" y="1005280"/>
                  <a:pt x="1197607" y="1005609"/>
                </a:cubicBezTo>
                <a:close/>
                <a:moveTo>
                  <a:pt x="2097512" y="881558"/>
                </a:moveTo>
                <a:cubicBezTo>
                  <a:pt x="2099849" y="882726"/>
                  <a:pt x="2095760" y="890321"/>
                  <a:pt x="2085244" y="904342"/>
                </a:cubicBezTo>
                <a:cubicBezTo>
                  <a:pt x="2073560" y="920699"/>
                  <a:pt x="2066550" y="928878"/>
                  <a:pt x="2064212" y="928878"/>
                </a:cubicBezTo>
                <a:cubicBezTo>
                  <a:pt x="2058371" y="928878"/>
                  <a:pt x="2064797" y="917778"/>
                  <a:pt x="2083491" y="895579"/>
                </a:cubicBezTo>
                <a:cubicBezTo>
                  <a:pt x="2090502" y="886231"/>
                  <a:pt x="2095175" y="881558"/>
                  <a:pt x="2097512" y="881558"/>
                </a:cubicBezTo>
                <a:close/>
                <a:moveTo>
                  <a:pt x="471976" y="878053"/>
                </a:moveTo>
                <a:cubicBezTo>
                  <a:pt x="483076" y="878053"/>
                  <a:pt x="490378" y="880974"/>
                  <a:pt x="493883" y="886816"/>
                </a:cubicBezTo>
                <a:cubicBezTo>
                  <a:pt x="495052" y="887984"/>
                  <a:pt x="495052" y="889444"/>
                  <a:pt x="493883" y="891197"/>
                </a:cubicBezTo>
                <a:cubicBezTo>
                  <a:pt x="492715" y="892950"/>
                  <a:pt x="490670" y="894118"/>
                  <a:pt x="487749" y="894702"/>
                </a:cubicBezTo>
                <a:cubicBezTo>
                  <a:pt x="484828" y="895286"/>
                  <a:pt x="481615" y="895579"/>
                  <a:pt x="478110" y="895579"/>
                </a:cubicBezTo>
                <a:cubicBezTo>
                  <a:pt x="462921" y="895579"/>
                  <a:pt x="455326" y="892658"/>
                  <a:pt x="455326" y="886816"/>
                </a:cubicBezTo>
                <a:cubicBezTo>
                  <a:pt x="455326" y="880974"/>
                  <a:pt x="460876" y="878053"/>
                  <a:pt x="471976" y="878053"/>
                </a:cubicBezTo>
                <a:close/>
                <a:moveTo>
                  <a:pt x="581513" y="861403"/>
                </a:moveTo>
                <a:cubicBezTo>
                  <a:pt x="592613" y="862571"/>
                  <a:pt x="604297" y="868121"/>
                  <a:pt x="616565" y="878053"/>
                </a:cubicBezTo>
                <a:cubicBezTo>
                  <a:pt x="631754" y="889737"/>
                  <a:pt x="642270" y="895579"/>
                  <a:pt x="648112" y="895579"/>
                </a:cubicBezTo>
                <a:cubicBezTo>
                  <a:pt x="657459" y="895579"/>
                  <a:pt x="673525" y="902589"/>
                  <a:pt x="696309" y="916610"/>
                </a:cubicBezTo>
                <a:cubicBezTo>
                  <a:pt x="719092" y="930631"/>
                  <a:pt x="733989" y="942315"/>
                  <a:pt x="741000" y="951662"/>
                </a:cubicBezTo>
                <a:cubicBezTo>
                  <a:pt x="751515" y="968019"/>
                  <a:pt x="753268" y="981748"/>
                  <a:pt x="746258" y="992848"/>
                </a:cubicBezTo>
                <a:cubicBezTo>
                  <a:pt x="739247" y="1003948"/>
                  <a:pt x="725811" y="1008913"/>
                  <a:pt x="705948" y="1007745"/>
                </a:cubicBezTo>
                <a:cubicBezTo>
                  <a:pt x="688422" y="1006577"/>
                  <a:pt x="637596" y="993724"/>
                  <a:pt x="553472" y="969188"/>
                </a:cubicBezTo>
                <a:cubicBezTo>
                  <a:pt x="514914" y="957504"/>
                  <a:pt x="492131" y="942315"/>
                  <a:pt x="485120" y="923620"/>
                </a:cubicBezTo>
                <a:cubicBezTo>
                  <a:pt x="486289" y="911936"/>
                  <a:pt x="494467" y="905510"/>
                  <a:pt x="509657" y="904342"/>
                </a:cubicBezTo>
                <a:cubicBezTo>
                  <a:pt x="523677" y="904342"/>
                  <a:pt x="539451" y="901128"/>
                  <a:pt x="556977" y="894702"/>
                </a:cubicBezTo>
                <a:cubicBezTo>
                  <a:pt x="574503" y="888276"/>
                  <a:pt x="583266" y="882726"/>
                  <a:pt x="583266" y="878053"/>
                </a:cubicBezTo>
                <a:cubicBezTo>
                  <a:pt x="583266" y="872211"/>
                  <a:pt x="575671" y="871042"/>
                  <a:pt x="560482" y="874547"/>
                </a:cubicBezTo>
                <a:cubicBezTo>
                  <a:pt x="548798" y="876884"/>
                  <a:pt x="543540" y="877468"/>
                  <a:pt x="544709" y="876300"/>
                </a:cubicBezTo>
                <a:cubicBezTo>
                  <a:pt x="544709" y="875132"/>
                  <a:pt x="546461" y="873379"/>
                  <a:pt x="549967" y="871042"/>
                </a:cubicBezTo>
                <a:cubicBezTo>
                  <a:pt x="559898" y="863448"/>
                  <a:pt x="570414" y="860234"/>
                  <a:pt x="581513" y="861403"/>
                </a:cubicBezTo>
                <a:close/>
                <a:moveTo>
                  <a:pt x="2629974" y="808880"/>
                </a:moveTo>
                <a:cubicBezTo>
                  <a:pt x="2624059" y="808989"/>
                  <a:pt x="2611900" y="811892"/>
                  <a:pt x="2593498" y="817588"/>
                </a:cubicBezTo>
                <a:cubicBezTo>
                  <a:pt x="2568962" y="825183"/>
                  <a:pt x="2556693" y="830732"/>
                  <a:pt x="2556693" y="834238"/>
                </a:cubicBezTo>
                <a:cubicBezTo>
                  <a:pt x="2556693" y="837743"/>
                  <a:pt x="2554356" y="851179"/>
                  <a:pt x="2549683" y="874547"/>
                </a:cubicBezTo>
                <a:cubicBezTo>
                  <a:pt x="2545009" y="897915"/>
                  <a:pt x="2544425" y="911352"/>
                  <a:pt x="2547930" y="914857"/>
                </a:cubicBezTo>
                <a:cubicBezTo>
                  <a:pt x="2549099" y="917194"/>
                  <a:pt x="2553480" y="914857"/>
                  <a:pt x="2561075" y="907847"/>
                </a:cubicBezTo>
                <a:cubicBezTo>
                  <a:pt x="2568669" y="900836"/>
                  <a:pt x="2578017" y="891197"/>
                  <a:pt x="2589116" y="878929"/>
                </a:cubicBezTo>
                <a:cubicBezTo>
                  <a:pt x="2600216" y="866661"/>
                  <a:pt x="2609856" y="854100"/>
                  <a:pt x="2618034" y="841248"/>
                </a:cubicBezTo>
                <a:cubicBezTo>
                  <a:pt x="2630886" y="821385"/>
                  <a:pt x="2636144" y="810870"/>
                  <a:pt x="2633808" y="809701"/>
                </a:cubicBezTo>
                <a:cubicBezTo>
                  <a:pt x="2633224" y="809117"/>
                  <a:pt x="2631946" y="808843"/>
                  <a:pt x="2629974" y="808880"/>
                </a:cubicBezTo>
                <a:close/>
                <a:moveTo>
                  <a:pt x="2486370" y="707831"/>
                </a:moveTo>
                <a:cubicBezTo>
                  <a:pt x="2485640" y="708270"/>
                  <a:pt x="2484837" y="709219"/>
                  <a:pt x="2483960" y="710679"/>
                </a:cubicBezTo>
                <a:cubicBezTo>
                  <a:pt x="2482208" y="713600"/>
                  <a:pt x="2480163" y="717982"/>
                  <a:pt x="2477826" y="723824"/>
                </a:cubicBezTo>
                <a:lnTo>
                  <a:pt x="2472568" y="741350"/>
                </a:lnTo>
                <a:cubicBezTo>
                  <a:pt x="2465558" y="765886"/>
                  <a:pt x="2460884" y="781660"/>
                  <a:pt x="2458548" y="788670"/>
                </a:cubicBezTo>
                <a:cubicBezTo>
                  <a:pt x="2456211" y="793344"/>
                  <a:pt x="2455627" y="795972"/>
                  <a:pt x="2456795" y="796557"/>
                </a:cubicBezTo>
                <a:cubicBezTo>
                  <a:pt x="2457963" y="797141"/>
                  <a:pt x="2460300" y="795680"/>
                  <a:pt x="2463805" y="792175"/>
                </a:cubicBezTo>
                <a:cubicBezTo>
                  <a:pt x="2469648" y="786333"/>
                  <a:pt x="2476074" y="771436"/>
                  <a:pt x="2483084" y="747484"/>
                </a:cubicBezTo>
                <a:cubicBezTo>
                  <a:pt x="2490094" y="723532"/>
                  <a:pt x="2491847" y="710387"/>
                  <a:pt x="2488342" y="708050"/>
                </a:cubicBezTo>
                <a:cubicBezTo>
                  <a:pt x="2487758" y="707466"/>
                  <a:pt x="2487100" y="707393"/>
                  <a:pt x="2486370" y="707831"/>
                </a:cubicBezTo>
                <a:close/>
                <a:moveTo>
                  <a:pt x="2473883" y="639699"/>
                </a:moveTo>
                <a:cubicBezTo>
                  <a:pt x="2471838" y="639699"/>
                  <a:pt x="2469064" y="642036"/>
                  <a:pt x="2465558" y="646709"/>
                </a:cubicBezTo>
                <a:cubicBezTo>
                  <a:pt x="2463222" y="649046"/>
                  <a:pt x="2459716" y="653136"/>
                  <a:pt x="2455042" y="658978"/>
                </a:cubicBezTo>
                <a:cubicBezTo>
                  <a:pt x="2441022" y="677672"/>
                  <a:pt x="2434011" y="689648"/>
                  <a:pt x="2434011" y="694906"/>
                </a:cubicBezTo>
                <a:cubicBezTo>
                  <a:pt x="2434011" y="700164"/>
                  <a:pt x="2429922" y="706006"/>
                  <a:pt x="2421743" y="712432"/>
                </a:cubicBezTo>
                <a:cubicBezTo>
                  <a:pt x="2413564" y="718858"/>
                  <a:pt x="2410059" y="724992"/>
                  <a:pt x="2411228" y="730834"/>
                </a:cubicBezTo>
                <a:cubicBezTo>
                  <a:pt x="2412396" y="734339"/>
                  <a:pt x="2402464" y="752157"/>
                  <a:pt x="2381433" y="784289"/>
                </a:cubicBezTo>
                <a:cubicBezTo>
                  <a:pt x="2360402" y="816420"/>
                  <a:pt x="2346381" y="834822"/>
                  <a:pt x="2339371" y="839495"/>
                </a:cubicBezTo>
                <a:cubicBezTo>
                  <a:pt x="2334697" y="843001"/>
                  <a:pt x="2332360" y="847674"/>
                  <a:pt x="2332360" y="853516"/>
                </a:cubicBezTo>
                <a:cubicBezTo>
                  <a:pt x="2332360" y="858190"/>
                  <a:pt x="2339955" y="857606"/>
                  <a:pt x="2355144" y="851764"/>
                </a:cubicBezTo>
                <a:cubicBezTo>
                  <a:pt x="2370334" y="845922"/>
                  <a:pt x="2386691" y="838035"/>
                  <a:pt x="2404217" y="828104"/>
                </a:cubicBezTo>
                <a:cubicBezTo>
                  <a:pt x="2421743" y="818172"/>
                  <a:pt x="2432843" y="809701"/>
                  <a:pt x="2437516" y="802691"/>
                </a:cubicBezTo>
                <a:cubicBezTo>
                  <a:pt x="2444527" y="791007"/>
                  <a:pt x="2448032" y="780491"/>
                  <a:pt x="2448032" y="771144"/>
                </a:cubicBezTo>
                <a:cubicBezTo>
                  <a:pt x="2448032" y="761797"/>
                  <a:pt x="2453582" y="741350"/>
                  <a:pt x="2464682" y="709803"/>
                </a:cubicBezTo>
                <a:cubicBezTo>
                  <a:pt x="2475781" y="678256"/>
                  <a:pt x="2480163" y="657225"/>
                  <a:pt x="2477826" y="646709"/>
                </a:cubicBezTo>
                <a:cubicBezTo>
                  <a:pt x="2477242" y="642036"/>
                  <a:pt x="2475928" y="639699"/>
                  <a:pt x="2473883" y="639699"/>
                </a:cubicBezTo>
                <a:close/>
                <a:moveTo>
                  <a:pt x="670567" y="544237"/>
                </a:moveTo>
                <a:cubicBezTo>
                  <a:pt x="682178" y="544347"/>
                  <a:pt x="703319" y="547249"/>
                  <a:pt x="733989" y="552945"/>
                </a:cubicBezTo>
                <a:cubicBezTo>
                  <a:pt x="774883" y="560540"/>
                  <a:pt x="805262" y="567842"/>
                  <a:pt x="825125" y="574853"/>
                </a:cubicBezTo>
                <a:cubicBezTo>
                  <a:pt x="874197" y="592379"/>
                  <a:pt x="926775" y="619544"/>
                  <a:pt x="982859" y="656349"/>
                </a:cubicBezTo>
                <a:cubicBezTo>
                  <a:pt x="1038942" y="693153"/>
                  <a:pt x="1075747" y="723824"/>
                  <a:pt x="1093272" y="748360"/>
                </a:cubicBezTo>
                <a:cubicBezTo>
                  <a:pt x="1100283" y="758876"/>
                  <a:pt x="1104957" y="770268"/>
                  <a:pt x="1107293" y="782536"/>
                </a:cubicBezTo>
                <a:cubicBezTo>
                  <a:pt x="1109630" y="794804"/>
                  <a:pt x="1109046" y="804736"/>
                  <a:pt x="1105541" y="812330"/>
                </a:cubicBezTo>
                <a:cubicBezTo>
                  <a:pt x="1102035" y="819925"/>
                  <a:pt x="1096194" y="823138"/>
                  <a:pt x="1088015" y="821969"/>
                </a:cubicBezTo>
                <a:cubicBezTo>
                  <a:pt x="1023753" y="818464"/>
                  <a:pt x="986364" y="809117"/>
                  <a:pt x="975848" y="793928"/>
                </a:cubicBezTo>
                <a:cubicBezTo>
                  <a:pt x="967669" y="782244"/>
                  <a:pt x="959783" y="776402"/>
                  <a:pt x="952188" y="776402"/>
                </a:cubicBezTo>
                <a:cubicBezTo>
                  <a:pt x="944594" y="776402"/>
                  <a:pt x="940796" y="774065"/>
                  <a:pt x="940796" y="769391"/>
                </a:cubicBezTo>
                <a:cubicBezTo>
                  <a:pt x="940796" y="763549"/>
                  <a:pt x="930865" y="757707"/>
                  <a:pt x="911002" y="751865"/>
                </a:cubicBezTo>
                <a:cubicBezTo>
                  <a:pt x="891139" y="746023"/>
                  <a:pt x="877118" y="744271"/>
                  <a:pt x="868940" y="746608"/>
                </a:cubicBezTo>
                <a:cubicBezTo>
                  <a:pt x="858424" y="751281"/>
                  <a:pt x="853750" y="751281"/>
                  <a:pt x="854919" y="746608"/>
                </a:cubicBezTo>
                <a:cubicBezTo>
                  <a:pt x="856087" y="739597"/>
                  <a:pt x="864850" y="732587"/>
                  <a:pt x="881208" y="725576"/>
                </a:cubicBezTo>
                <a:cubicBezTo>
                  <a:pt x="897565" y="718566"/>
                  <a:pt x="905744" y="713308"/>
                  <a:pt x="905744" y="709803"/>
                </a:cubicBezTo>
                <a:cubicBezTo>
                  <a:pt x="905744" y="706298"/>
                  <a:pt x="895229" y="697535"/>
                  <a:pt x="874197" y="683514"/>
                </a:cubicBezTo>
                <a:cubicBezTo>
                  <a:pt x="853166" y="669493"/>
                  <a:pt x="839145" y="658393"/>
                  <a:pt x="832135" y="650215"/>
                </a:cubicBezTo>
                <a:cubicBezTo>
                  <a:pt x="821619" y="639699"/>
                  <a:pt x="806722" y="628307"/>
                  <a:pt x="787444" y="616039"/>
                </a:cubicBezTo>
                <a:cubicBezTo>
                  <a:pt x="768165" y="603771"/>
                  <a:pt x="755605" y="597637"/>
                  <a:pt x="749763" y="597637"/>
                </a:cubicBezTo>
                <a:cubicBezTo>
                  <a:pt x="741584" y="597637"/>
                  <a:pt x="733989" y="593547"/>
                  <a:pt x="726979" y="585368"/>
                </a:cubicBezTo>
                <a:cubicBezTo>
                  <a:pt x="719969" y="577190"/>
                  <a:pt x="705364" y="571348"/>
                  <a:pt x="683164" y="567842"/>
                </a:cubicBezTo>
                <a:cubicBezTo>
                  <a:pt x="659796" y="563169"/>
                  <a:pt x="649280" y="557911"/>
                  <a:pt x="651617" y="552069"/>
                </a:cubicBezTo>
                <a:cubicBezTo>
                  <a:pt x="651617" y="549732"/>
                  <a:pt x="655123" y="547395"/>
                  <a:pt x="662133" y="545059"/>
                </a:cubicBezTo>
                <a:cubicBezTo>
                  <a:pt x="663885" y="544474"/>
                  <a:pt x="666697" y="544201"/>
                  <a:pt x="670567" y="544237"/>
                </a:cubicBezTo>
                <a:close/>
                <a:moveTo>
                  <a:pt x="772547" y="25522"/>
                </a:moveTo>
                <a:cubicBezTo>
                  <a:pt x="786567" y="26618"/>
                  <a:pt x="800588" y="33299"/>
                  <a:pt x="814609" y="45567"/>
                </a:cubicBezTo>
                <a:cubicBezTo>
                  <a:pt x="821619" y="51410"/>
                  <a:pt x="825709" y="58128"/>
                  <a:pt x="826877" y="65722"/>
                </a:cubicBezTo>
                <a:cubicBezTo>
                  <a:pt x="828046" y="73317"/>
                  <a:pt x="827461" y="87630"/>
                  <a:pt x="825125" y="108661"/>
                </a:cubicBezTo>
                <a:cubicBezTo>
                  <a:pt x="821619" y="141376"/>
                  <a:pt x="816654" y="163284"/>
                  <a:pt x="810228" y="174384"/>
                </a:cubicBezTo>
                <a:cubicBezTo>
                  <a:pt x="803801" y="185483"/>
                  <a:pt x="802925" y="193370"/>
                  <a:pt x="807599" y="198044"/>
                </a:cubicBezTo>
                <a:cubicBezTo>
                  <a:pt x="822788" y="207391"/>
                  <a:pt x="835056" y="225501"/>
                  <a:pt x="844403" y="252374"/>
                </a:cubicBezTo>
                <a:cubicBezTo>
                  <a:pt x="849077" y="267564"/>
                  <a:pt x="870108" y="275158"/>
                  <a:pt x="907497" y="275158"/>
                </a:cubicBezTo>
                <a:cubicBezTo>
                  <a:pt x="920349" y="275158"/>
                  <a:pt x="939920" y="287134"/>
                  <a:pt x="966209" y="311086"/>
                </a:cubicBezTo>
                <a:cubicBezTo>
                  <a:pt x="992498" y="335039"/>
                  <a:pt x="1007395" y="354609"/>
                  <a:pt x="1010900" y="369799"/>
                </a:cubicBezTo>
                <a:cubicBezTo>
                  <a:pt x="1014405" y="384988"/>
                  <a:pt x="1010608" y="394335"/>
                  <a:pt x="999508" y="397840"/>
                </a:cubicBezTo>
                <a:cubicBezTo>
                  <a:pt x="988409" y="401345"/>
                  <a:pt x="965917" y="401345"/>
                  <a:pt x="932033" y="397840"/>
                </a:cubicBezTo>
                <a:cubicBezTo>
                  <a:pt x="892308" y="394335"/>
                  <a:pt x="860761" y="394919"/>
                  <a:pt x="837393" y="399593"/>
                </a:cubicBezTo>
                <a:cubicBezTo>
                  <a:pt x="818698" y="403098"/>
                  <a:pt x="804386" y="405143"/>
                  <a:pt x="794454" y="405727"/>
                </a:cubicBezTo>
                <a:cubicBezTo>
                  <a:pt x="784523" y="406311"/>
                  <a:pt x="779557" y="408940"/>
                  <a:pt x="779557" y="413614"/>
                </a:cubicBezTo>
                <a:cubicBezTo>
                  <a:pt x="779557" y="418287"/>
                  <a:pt x="774007" y="420624"/>
                  <a:pt x="762907" y="420624"/>
                </a:cubicBezTo>
                <a:cubicBezTo>
                  <a:pt x="751808" y="420624"/>
                  <a:pt x="745381" y="422669"/>
                  <a:pt x="743629" y="426758"/>
                </a:cubicBezTo>
                <a:cubicBezTo>
                  <a:pt x="741876" y="430847"/>
                  <a:pt x="726979" y="440195"/>
                  <a:pt x="698937" y="454800"/>
                </a:cubicBezTo>
                <a:cubicBezTo>
                  <a:pt x="670896" y="469405"/>
                  <a:pt x="650449" y="489268"/>
                  <a:pt x="637596" y="514388"/>
                </a:cubicBezTo>
                <a:cubicBezTo>
                  <a:pt x="624744" y="539509"/>
                  <a:pt x="622407" y="552653"/>
                  <a:pt x="630586" y="553822"/>
                </a:cubicBezTo>
                <a:cubicBezTo>
                  <a:pt x="642270" y="556158"/>
                  <a:pt x="643438" y="560832"/>
                  <a:pt x="634091" y="567842"/>
                </a:cubicBezTo>
                <a:cubicBezTo>
                  <a:pt x="630586" y="571348"/>
                  <a:pt x="625328" y="573100"/>
                  <a:pt x="618318" y="573100"/>
                </a:cubicBezTo>
                <a:cubicBezTo>
                  <a:pt x="611307" y="573100"/>
                  <a:pt x="595534" y="591503"/>
                  <a:pt x="570998" y="628307"/>
                </a:cubicBezTo>
                <a:cubicBezTo>
                  <a:pt x="546461" y="665112"/>
                  <a:pt x="524846" y="703961"/>
                  <a:pt x="506151" y="744855"/>
                </a:cubicBezTo>
                <a:cubicBezTo>
                  <a:pt x="495636" y="765886"/>
                  <a:pt x="487457" y="776402"/>
                  <a:pt x="481615" y="776402"/>
                </a:cubicBezTo>
                <a:cubicBezTo>
                  <a:pt x="475773" y="776402"/>
                  <a:pt x="472852" y="780783"/>
                  <a:pt x="472852" y="789546"/>
                </a:cubicBezTo>
                <a:cubicBezTo>
                  <a:pt x="472852" y="798309"/>
                  <a:pt x="469931" y="802691"/>
                  <a:pt x="464089" y="802691"/>
                </a:cubicBezTo>
                <a:cubicBezTo>
                  <a:pt x="458247" y="802691"/>
                  <a:pt x="455326" y="806196"/>
                  <a:pt x="455326" y="813206"/>
                </a:cubicBezTo>
                <a:cubicBezTo>
                  <a:pt x="455326" y="820217"/>
                  <a:pt x="436632" y="847674"/>
                  <a:pt x="399243" y="895579"/>
                </a:cubicBezTo>
                <a:cubicBezTo>
                  <a:pt x="386391" y="910768"/>
                  <a:pt x="379964" y="920991"/>
                  <a:pt x="379964" y="926249"/>
                </a:cubicBezTo>
                <a:cubicBezTo>
                  <a:pt x="379964" y="931507"/>
                  <a:pt x="374122" y="938225"/>
                  <a:pt x="362438" y="946404"/>
                </a:cubicBezTo>
                <a:cubicBezTo>
                  <a:pt x="350754" y="954583"/>
                  <a:pt x="344912" y="961593"/>
                  <a:pt x="344912" y="967435"/>
                </a:cubicBezTo>
                <a:cubicBezTo>
                  <a:pt x="344912" y="973277"/>
                  <a:pt x="337902" y="982916"/>
                  <a:pt x="323881" y="996353"/>
                </a:cubicBezTo>
                <a:cubicBezTo>
                  <a:pt x="309860" y="1009790"/>
                  <a:pt x="302850" y="1018845"/>
                  <a:pt x="302850" y="1023518"/>
                </a:cubicBezTo>
                <a:cubicBezTo>
                  <a:pt x="302850" y="1028192"/>
                  <a:pt x="298760" y="1030529"/>
                  <a:pt x="290582" y="1030529"/>
                </a:cubicBezTo>
                <a:cubicBezTo>
                  <a:pt x="282403" y="1030529"/>
                  <a:pt x="278313" y="1034618"/>
                  <a:pt x="278313" y="1042797"/>
                </a:cubicBezTo>
                <a:cubicBezTo>
                  <a:pt x="278313" y="1048639"/>
                  <a:pt x="258451" y="1071131"/>
                  <a:pt x="218725" y="1110272"/>
                </a:cubicBezTo>
                <a:cubicBezTo>
                  <a:pt x="178999" y="1149414"/>
                  <a:pt x="146868" y="1177747"/>
                  <a:pt x="122332" y="1195273"/>
                </a:cubicBezTo>
                <a:cubicBezTo>
                  <a:pt x="101301" y="1210462"/>
                  <a:pt x="90785" y="1215136"/>
                  <a:pt x="90785" y="1209294"/>
                </a:cubicBezTo>
                <a:cubicBezTo>
                  <a:pt x="90785" y="1203452"/>
                  <a:pt x="87864" y="1202284"/>
                  <a:pt x="82022" y="1205789"/>
                </a:cubicBezTo>
                <a:cubicBezTo>
                  <a:pt x="77349" y="1208126"/>
                  <a:pt x="70923" y="1208710"/>
                  <a:pt x="62744" y="1207541"/>
                </a:cubicBezTo>
                <a:cubicBezTo>
                  <a:pt x="54565" y="1206373"/>
                  <a:pt x="47262" y="1203744"/>
                  <a:pt x="40836" y="1199655"/>
                </a:cubicBezTo>
                <a:cubicBezTo>
                  <a:pt x="34410" y="1195565"/>
                  <a:pt x="32365" y="1191768"/>
                  <a:pt x="34702" y="1188263"/>
                </a:cubicBezTo>
                <a:cubicBezTo>
                  <a:pt x="37039" y="1181252"/>
                  <a:pt x="34702" y="1170737"/>
                  <a:pt x="27692" y="1156716"/>
                </a:cubicBezTo>
                <a:cubicBezTo>
                  <a:pt x="10166" y="1122832"/>
                  <a:pt x="5492" y="1093622"/>
                  <a:pt x="13671" y="1069086"/>
                </a:cubicBezTo>
                <a:cubicBezTo>
                  <a:pt x="18344" y="1058570"/>
                  <a:pt x="16592" y="1043381"/>
                  <a:pt x="8413" y="1023518"/>
                </a:cubicBezTo>
                <a:cubicBezTo>
                  <a:pt x="1403" y="1008329"/>
                  <a:pt x="-1226" y="998398"/>
                  <a:pt x="526" y="993724"/>
                </a:cubicBezTo>
                <a:cubicBezTo>
                  <a:pt x="2279" y="989051"/>
                  <a:pt x="8997" y="988466"/>
                  <a:pt x="20681" y="991972"/>
                </a:cubicBezTo>
                <a:cubicBezTo>
                  <a:pt x="30028" y="996645"/>
                  <a:pt x="30905" y="1001319"/>
                  <a:pt x="23310" y="1005992"/>
                </a:cubicBezTo>
                <a:cubicBezTo>
                  <a:pt x="15716" y="1010666"/>
                  <a:pt x="13963" y="1015340"/>
                  <a:pt x="18052" y="1020013"/>
                </a:cubicBezTo>
                <a:cubicBezTo>
                  <a:pt x="22142" y="1024687"/>
                  <a:pt x="26815" y="1022350"/>
                  <a:pt x="32073" y="1013003"/>
                </a:cubicBezTo>
                <a:cubicBezTo>
                  <a:pt x="37331" y="1003656"/>
                  <a:pt x="46970" y="997229"/>
                  <a:pt x="60991" y="993724"/>
                </a:cubicBezTo>
                <a:cubicBezTo>
                  <a:pt x="75012" y="990219"/>
                  <a:pt x="82314" y="984961"/>
                  <a:pt x="82899" y="977951"/>
                </a:cubicBezTo>
                <a:cubicBezTo>
                  <a:pt x="83483" y="970940"/>
                  <a:pt x="97211" y="956043"/>
                  <a:pt x="124085" y="933259"/>
                </a:cubicBezTo>
                <a:cubicBezTo>
                  <a:pt x="150958" y="910476"/>
                  <a:pt x="171405" y="889444"/>
                  <a:pt x="185426" y="870166"/>
                </a:cubicBezTo>
                <a:cubicBezTo>
                  <a:pt x="199446" y="850887"/>
                  <a:pt x="218433" y="828688"/>
                  <a:pt x="242385" y="803567"/>
                </a:cubicBezTo>
                <a:cubicBezTo>
                  <a:pt x="266337" y="778447"/>
                  <a:pt x="293795" y="742810"/>
                  <a:pt x="324757" y="696658"/>
                </a:cubicBezTo>
                <a:cubicBezTo>
                  <a:pt x="355720" y="650507"/>
                  <a:pt x="376459" y="620420"/>
                  <a:pt x="386975" y="606400"/>
                </a:cubicBezTo>
                <a:cubicBezTo>
                  <a:pt x="409174" y="577190"/>
                  <a:pt x="416185" y="557911"/>
                  <a:pt x="408006" y="548564"/>
                </a:cubicBezTo>
                <a:cubicBezTo>
                  <a:pt x="408006" y="547395"/>
                  <a:pt x="406837" y="546811"/>
                  <a:pt x="404501" y="546811"/>
                </a:cubicBezTo>
                <a:cubicBezTo>
                  <a:pt x="393985" y="546811"/>
                  <a:pt x="375875" y="531622"/>
                  <a:pt x="350170" y="501244"/>
                </a:cubicBezTo>
                <a:cubicBezTo>
                  <a:pt x="324465" y="470865"/>
                  <a:pt x="309276" y="446329"/>
                  <a:pt x="304602" y="427634"/>
                </a:cubicBezTo>
                <a:cubicBezTo>
                  <a:pt x="296424" y="403098"/>
                  <a:pt x="287661" y="385572"/>
                  <a:pt x="278313" y="375056"/>
                </a:cubicBezTo>
                <a:cubicBezTo>
                  <a:pt x="272471" y="366878"/>
                  <a:pt x="269550" y="361620"/>
                  <a:pt x="269550" y="359283"/>
                </a:cubicBezTo>
                <a:cubicBezTo>
                  <a:pt x="269550" y="356946"/>
                  <a:pt x="273056" y="352857"/>
                  <a:pt x="280066" y="347015"/>
                </a:cubicBezTo>
                <a:cubicBezTo>
                  <a:pt x="289413" y="340004"/>
                  <a:pt x="302850" y="338836"/>
                  <a:pt x="320376" y="343510"/>
                </a:cubicBezTo>
                <a:cubicBezTo>
                  <a:pt x="337902" y="348183"/>
                  <a:pt x="353675" y="356946"/>
                  <a:pt x="367696" y="369799"/>
                </a:cubicBezTo>
                <a:cubicBezTo>
                  <a:pt x="380548" y="382651"/>
                  <a:pt x="398659" y="387032"/>
                  <a:pt x="422027" y="382943"/>
                </a:cubicBezTo>
                <a:cubicBezTo>
                  <a:pt x="445395" y="378854"/>
                  <a:pt x="467594" y="372135"/>
                  <a:pt x="488625" y="362788"/>
                </a:cubicBezTo>
                <a:cubicBezTo>
                  <a:pt x="509657" y="353441"/>
                  <a:pt x="523093" y="348767"/>
                  <a:pt x="528935" y="348767"/>
                </a:cubicBezTo>
                <a:cubicBezTo>
                  <a:pt x="554640" y="345262"/>
                  <a:pt x="573334" y="331241"/>
                  <a:pt x="585018" y="306705"/>
                </a:cubicBezTo>
                <a:cubicBezTo>
                  <a:pt x="594366" y="289179"/>
                  <a:pt x="613352" y="262014"/>
                  <a:pt x="641978" y="225209"/>
                </a:cubicBezTo>
                <a:cubicBezTo>
                  <a:pt x="670604" y="188404"/>
                  <a:pt x="681996" y="165328"/>
                  <a:pt x="676154" y="155981"/>
                </a:cubicBezTo>
                <a:cubicBezTo>
                  <a:pt x="672648" y="147803"/>
                  <a:pt x="671772" y="138748"/>
                  <a:pt x="673525" y="128816"/>
                </a:cubicBezTo>
                <a:cubicBezTo>
                  <a:pt x="675277" y="118885"/>
                  <a:pt x="679075" y="113919"/>
                  <a:pt x="684917" y="113919"/>
                </a:cubicBezTo>
                <a:cubicBezTo>
                  <a:pt x="689590" y="113919"/>
                  <a:pt x="695140" y="104280"/>
                  <a:pt x="701566" y="85001"/>
                </a:cubicBezTo>
                <a:cubicBezTo>
                  <a:pt x="707993" y="65722"/>
                  <a:pt x="716756" y="54331"/>
                  <a:pt x="727855" y="50825"/>
                </a:cubicBezTo>
                <a:cubicBezTo>
                  <a:pt x="738955" y="47320"/>
                  <a:pt x="744505" y="42939"/>
                  <a:pt x="744505" y="37681"/>
                </a:cubicBezTo>
                <a:cubicBezTo>
                  <a:pt x="744505" y="32423"/>
                  <a:pt x="749179" y="28626"/>
                  <a:pt x="758526" y="26289"/>
                </a:cubicBezTo>
                <a:cubicBezTo>
                  <a:pt x="763199" y="25413"/>
                  <a:pt x="767873" y="25157"/>
                  <a:pt x="772547" y="25522"/>
                </a:cubicBezTo>
                <a:close/>
                <a:moveTo>
                  <a:pt x="2483084" y="0"/>
                </a:moveTo>
                <a:cubicBezTo>
                  <a:pt x="2495936" y="0"/>
                  <a:pt x="2520181" y="8179"/>
                  <a:pt x="2555817" y="24536"/>
                </a:cubicBezTo>
                <a:cubicBezTo>
                  <a:pt x="2591453" y="40894"/>
                  <a:pt x="2619787" y="57251"/>
                  <a:pt x="2640818" y="73609"/>
                </a:cubicBezTo>
                <a:cubicBezTo>
                  <a:pt x="2656007" y="84125"/>
                  <a:pt x="2671488" y="97853"/>
                  <a:pt x="2687262" y="114795"/>
                </a:cubicBezTo>
                <a:cubicBezTo>
                  <a:pt x="2703035" y="131737"/>
                  <a:pt x="2711506" y="142545"/>
                  <a:pt x="2712675" y="147218"/>
                </a:cubicBezTo>
                <a:cubicBezTo>
                  <a:pt x="2712675" y="150724"/>
                  <a:pt x="2719101" y="159487"/>
                  <a:pt x="2731953" y="173507"/>
                </a:cubicBezTo>
                <a:cubicBezTo>
                  <a:pt x="2750648" y="194538"/>
                  <a:pt x="2754737" y="217322"/>
                  <a:pt x="2744221" y="241859"/>
                </a:cubicBezTo>
                <a:cubicBezTo>
                  <a:pt x="2736042" y="262890"/>
                  <a:pt x="2723190" y="267564"/>
                  <a:pt x="2705664" y="255880"/>
                </a:cubicBezTo>
                <a:cubicBezTo>
                  <a:pt x="2696317" y="251206"/>
                  <a:pt x="2676454" y="246532"/>
                  <a:pt x="2646076" y="241859"/>
                </a:cubicBezTo>
                <a:cubicBezTo>
                  <a:pt x="2595834" y="236017"/>
                  <a:pt x="2568962" y="230175"/>
                  <a:pt x="2565456" y="224333"/>
                </a:cubicBezTo>
                <a:cubicBezTo>
                  <a:pt x="2554941" y="207975"/>
                  <a:pt x="2524562" y="207975"/>
                  <a:pt x="2474321" y="224333"/>
                </a:cubicBezTo>
                <a:cubicBezTo>
                  <a:pt x="2439269" y="234848"/>
                  <a:pt x="2418530" y="242735"/>
                  <a:pt x="2412104" y="247993"/>
                </a:cubicBezTo>
                <a:cubicBezTo>
                  <a:pt x="2405678" y="253251"/>
                  <a:pt x="2384646" y="264350"/>
                  <a:pt x="2349010" y="281292"/>
                </a:cubicBezTo>
                <a:cubicBezTo>
                  <a:pt x="2313374" y="298234"/>
                  <a:pt x="2289130" y="313131"/>
                  <a:pt x="2276277" y="325984"/>
                </a:cubicBezTo>
                <a:cubicBezTo>
                  <a:pt x="2269267" y="332994"/>
                  <a:pt x="2263425" y="340589"/>
                  <a:pt x="2258751" y="348767"/>
                </a:cubicBezTo>
                <a:cubicBezTo>
                  <a:pt x="2254078" y="356946"/>
                  <a:pt x="2251449" y="363664"/>
                  <a:pt x="2250864" y="368922"/>
                </a:cubicBezTo>
                <a:cubicBezTo>
                  <a:pt x="2250280" y="374180"/>
                  <a:pt x="2251741" y="377977"/>
                  <a:pt x="2255246" y="380314"/>
                </a:cubicBezTo>
                <a:cubicBezTo>
                  <a:pt x="2256414" y="380314"/>
                  <a:pt x="2256999" y="381483"/>
                  <a:pt x="2256999" y="383819"/>
                </a:cubicBezTo>
                <a:cubicBezTo>
                  <a:pt x="2256999" y="386156"/>
                  <a:pt x="2256122" y="389077"/>
                  <a:pt x="2254370" y="392582"/>
                </a:cubicBezTo>
                <a:cubicBezTo>
                  <a:pt x="2252617" y="396088"/>
                  <a:pt x="2249988" y="399593"/>
                  <a:pt x="2246483" y="403098"/>
                </a:cubicBezTo>
                <a:cubicBezTo>
                  <a:pt x="2235968" y="417119"/>
                  <a:pt x="2232462" y="424129"/>
                  <a:pt x="2235968" y="424129"/>
                </a:cubicBezTo>
                <a:cubicBezTo>
                  <a:pt x="2239472" y="424129"/>
                  <a:pt x="2231294" y="433476"/>
                  <a:pt x="2211431" y="452171"/>
                </a:cubicBezTo>
                <a:lnTo>
                  <a:pt x="2181637" y="480212"/>
                </a:lnTo>
                <a:lnTo>
                  <a:pt x="2216689" y="474955"/>
                </a:lnTo>
                <a:cubicBezTo>
                  <a:pt x="2317171" y="462102"/>
                  <a:pt x="2389028" y="445160"/>
                  <a:pt x="2432259" y="424129"/>
                </a:cubicBezTo>
                <a:cubicBezTo>
                  <a:pt x="2454458" y="412445"/>
                  <a:pt x="2467603" y="410108"/>
                  <a:pt x="2471692" y="417119"/>
                </a:cubicBezTo>
                <a:cubicBezTo>
                  <a:pt x="2475781" y="424129"/>
                  <a:pt x="2487758" y="424713"/>
                  <a:pt x="2507620" y="418871"/>
                </a:cubicBezTo>
                <a:cubicBezTo>
                  <a:pt x="2542672" y="408356"/>
                  <a:pt x="2572467" y="403974"/>
                  <a:pt x="2597003" y="405727"/>
                </a:cubicBezTo>
                <a:cubicBezTo>
                  <a:pt x="2621539" y="407480"/>
                  <a:pt x="2651334" y="416535"/>
                  <a:pt x="2686386" y="432892"/>
                </a:cubicBezTo>
                <a:cubicBezTo>
                  <a:pt x="2702743" y="441071"/>
                  <a:pt x="2712967" y="448958"/>
                  <a:pt x="2717056" y="456552"/>
                </a:cubicBezTo>
                <a:cubicBezTo>
                  <a:pt x="2721146" y="464147"/>
                  <a:pt x="2719685" y="474370"/>
                  <a:pt x="2712675" y="487223"/>
                </a:cubicBezTo>
                <a:cubicBezTo>
                  <a:pt x="2706833" y="496570"/>
                  <a:pt x="2695733" y="500075"/>
                  <a:pt x="2679375" y="497738"/>
                </a:cubicBezTo>
                <a:cubicBezTo>
                  <a:pt x="2668860" y="495402"/>
                  <a:pt x="2661557" y="495109"/>
                  <a:pt x="2657468" y="496862"/>
                </a:cubicBezTo>
                <a:cubicBezTo>
                  <a:pt x="2653378" y="498615"/>
                  <a:pt x="2649581" y="502996"/>
                  <a:pt x="2646076" y="510007"/>
                </a:cubicBezTo>
                <a:cubicBezTo>
                  <a:pt x="2641402" y="521691"/>
                  <a:pt x="2631471" y="528117"/>
                  <a:pt x="2616282" y="529285"/>
                </a:cubicBezTo>
                <a:cubicBezTo>
                  <a:pt x="2604598" y="530454"/>
                  <a:pt x="2589116" y="537172"/>
                  <a:pt x="2569838" y="549440"/>
                </a:cubicBezTo>
                <a:cubicBezTo>
                  <a:pt x="2550559" y="561708"/>
                  <a:pt x="2535078" y="574269"/>
                  <a:pt x="2523394" y="587121"/>
                </a:cubicBezTo>
                <a:cubicBezTo>
                  <a:pt x="2516384" y="592963"/>
                  <a:pt x="2513462" y="597637"/>
                  <a:pt x="2514631" y="601142"/>
                </a:cubicBezTo>
                <a:cubicBezTo>
                  <a:pt x="2515799" y="604647"/>
                  <a:pt x="2521057" y="610489"/>
                  <a:pt x="2530404" y="618668"/>
                </a:cubicBezTo>
                <a:cubicBezTo>
                  <a:pt x="2543256" y="631520"/>
                  <a:pt x="2549683" y="640867"/>
                  <a:pt x="2549683" y="646709"/>
                </a:cubicBezTo>
                <a:cubicBezTo>
                  <a:pt x="2549683" y="652551"/>
                  <a:pt x="2552020" y="656349"/>
                  <a:pt x="2556693" y="658101"/>
                </a:cubicBezTo>
                <a:cubicBezTo>
                  <a:pt x="2561367" y="659854"/>
                  <a:pt x="2564872" y="677088"/>
                  <a:pt x="2567209" y="709803"/>
                </a:cubicBezTo>
                <a:cubicBezTo>
                  <a:pt x="2567209" y="717982"/>
                  <a:pt x="2567501" y="725868"/>
                  <a:pt x="2568085" y="733463"/>
                </a:cubicBezTo>
                <a:cubicBezTo>
                  <a:pt x="2568669" y="741058"/>
                  <a:pt x="2569546" y="746900"/>
                  <a:pt x="2570714" y="750989"/>
                </a:cubicBezTo>
                <a:cubicBezTo>
                  <a:pt x="2571882" y="755079"/>
                  <a:pt x="2572467" y="756539"/>
                  <a:pt x="2572467" y="755371"/>
                </a:cubicBezTo>
                <a:cubicBezTo>
                  <a:pt x="2574803" y="754202"/>
                  <a:pt x="2592329" y="746608"/>
                  <a:pt x="2625045" y="732587"/>
                </a:cubicBezTo>
                <a:cubicBezTo>
                  <a:pt x="2663602" y="713892"/>
                  <a:pt x="2681712" y="700456"/>
                  <a:pt x="2679375" y="692277"/>
                </a:cubicBezTo>
                <a:cubicBezTo>
                  <a:pt x="2678207" y="689940"/>
                  <a:pt x="2674702" y="688772"/>
                  <a:pt x="2668860" y="688772"/>
                </a:cubicBezTo>
                <a:cubicBezTo>
                  <a:pt x="2660681" y="688772"/>
                  <a:pt x="2656884" y="686435"/>
                  <a:pt x="2657468" y="681761"/>
                </a:cubicBezTo>
                <a:cubicBezTo>
                  <a:pt x="2658052" y="677088"/>
                  <a:pt x="2663018" y="673583"/>
                  <a:pt x="2672365" y="671246"/>
                </a:cubicBezTo>
                <a:cubicBezTo>
                  <a:pt x="2680544" y="668909"/>
                  <a:pt x="2686678" y="660438"/>
                  <a:pt x="2690767" y="645833"/>
                </a:cubicBezTo>
                <a:cubicBezTo>
                  <a:pt x="2694856" y="631228"/>
                  <a:pt x="2695149" y="617499"/>
                  <a:pt x="2691644" y="604647"/>
                </a:cubicBezTo>
                <a:cubicBezTo>
                  <a:pt x="2689307" y="594131"/>
                  <a:pt x="2682296" y="586537"/>
                  <a:pt x="2670612" y="581863"/>
                </a:cubicBezTo>
                <a:cubicBezTo>
                  <a:pt x="2662433" y="578358"/>
                  <a:pt x="2658344" y="575729"/>
                  <a:pt x="2658344" y="573976"/>
                </a:cubicBezTo>
                <a:cubicBezTo>
                  <a:pt x="2658344" y="572224"/>
                  <a:pt x="2661849" y="570179"/>
                  <a:pt x="2668860" y="567842"/>
                </a:cubicBezTo>
                <a:cubicBezTo>
                  <a:pt x="2678207" y="564337"/>
                  <a:pt x="2684633" y="564921"/>
                  <a:pt x="2688138" y="569595"/>
                </a:cubicBezTo>
                <a:cubicBezTo>
                  <a:pt x="2691644" y="574269"/>
                  <a:pt x="2701575" y="581571"/>
                  <a:pt x="2717932" y="591503"/>
                </a:cubicBezTo>
                <a:cubicBezTo>
                  <a:pt x="2734290" y="601434"/>
                  <a:pt x="2742469" y="608736"/>
                  <a:pt x="2742469" y="613410"/>
                </a:cubicBezTo>
                <a:cubicBezTo>
                  <a:pt x="2742469" y="618084"/>
                  <a:pt x="2747434" y="627139"/>
                  <a:pt x="2757366" y="640575"/>
                </a:cubicBezTo>
                <a:cubicBezTo>
                  <a:pt x="2767298" y="654012"/>
                  <a:pt x="2771971" y="663067"/>
                  <a:pt x="2771387" y="667741"/>
                </a:cubicBezTo>
                <a:cubicBezTo>
                  <a:pt x="2770802" y="672414"/>
                  <a:pt x="2775768" y="675335"/>
                  <a:pt x="2786284" y="676504"/>
                </a:cubicBezTo>
                <a:cubicBezTo>
                  <a:pt x="2810820" y="678840"/>
                  <a:pt x="2835064" y="687895"/>
                  <a:pt x="2859017" y="703669"/>
                </a:cubicBezTo>
                <a:cubicBezTo>
                  <a:pt x="2882969" y="719442"/>
                  <a:pt x="2892024" y="732587"/>
                  <a:pt x="2886182" y="743102"/>
                </a:cubicBezTo>
                <a:cubicBezTo>
                  <a:pt x="2883846" y="747776"/>
                  <a:pt x="2867488" y="750113"/>
                  <a:pt x="2837109" y="750113"/>
                </a:cubicBezTo>
                <a:cubicBezTo>
                  <a:pt x="2810236" y="750113"/>
                  <a:pt x="2793002" y="753326"/>
                  <a:pt x="2785408" y="759752"/>
                </a:cubicBezTo>
                <a:cubicBezTo>
                  <a:pt x="2777813" y="766178"/>
                  <a:pt x="2769926" y="783996"/>
                  <a:pt x="2761747" y="813206"/>
                </a:cubicBezTo>
                <a:cubicBezTo>
                  <a:pt x="2753568" y="841248"/>
                  <a:pt x="2744221" y="863448"/>
                  <a:pt x="2733706" y="879805"/>
                </a:cubicBezTo>
                <a:cubicBezTo>
                  <a:pt x="2725527" y="896163"/>
                  <a:pt x="2724359" y="904342"/>
                  <a:pt x="2730201" y="904342"/>
                </a:cubicBezTo>
                <a:cubicBezTo>
                  <a:pt x="2736042" y="904342"/>
                  <a:pt x="2744806" y="909599"/>
                  <a:pt x="2756490" y="920115"/>
                </a:cubicBezTo>
                <a:cubicBezTo>
                  <a:pt x="2768174" y="930631"/>
                  <a:pt x="2774016" y="938809"/>
                  <a:pt x="2774016" y="944651"/>
                </a:cubicBezTo>
                <a:cubicBezTo>
                  <a:pt x="2774016" y="951662"/>
                  <a:pt x="2762916" y="965683"/>
                  <a:pt x="2740716" y="986714"/>
                </a:cubicBezTo>
                <a:cubicBezTo>
                  <a:pt x="2718516" y="1007745"/>
                  <a:pt x="2700990" y="1021182"/>
                  <a:pt x="2688138" y="1027024"/>
                </a:cubicBezTo>
                <a:cubicBezTo>
                  <a:pt x="2668276" y="1035202"/>
                  <a:pt x="2658344" y="1041337"/>
                  <a:pt x="2658344" y="1045426"/>
                </a:cubicBezTo>
                <a:cubicBezTo>
                  <a:pt x="2658344" y="1049515"/>
                  <a:pt x="2668276" y="1046886"/>
                  <a:pt x="2688138" y="1037539"/>
                </a:cubicBezTo>
                <a:cubicBezTo>
                  <a:pt x="2725527" y="1018845"/>
                  <a:pt x="2764084" y="1018845"/>
                  <a:pt x="2803810" y="1037539"/>
                </a:cubicBezTo>
                <a:cubicBezTo>
                  <a:pt x="2815494" y="1042213"/>
                  <a:pt x="2822504" y="1046886"/>
                  <a:pt x="2824841" y="1051560"/>
                </a:cubicBezTo>
                <a:cubicBezTo>
                  <a:pt x="2827178" y="1056234"/>
                  <a:pt x="2827762" y="1065581"/>
                  <a:pt x="2826594" y="1079602"/>
                </a:cubicBezTo>
                <a:cubicBezTo>
                  <a:pt x="2824257" y="1100633"/>
                  <a:pt x="2821920" y="1116406"/>
                  <a:pt x="2819583" y="1126922"/>
                </a:cubicBezTo>
                <a:cubicBezTo>
                  <a:pt x="2816078" y="1138606"/>
                  <a:pt x="2799136" y="1170445"/>
                  <a:pt x="2768758" y="1222438"/>
                </a:cubicBezTo>
                <a:cubicBezTo>
                  <a:pt x="2738380" y="1274432"/>
                  <a:pt x="2714427" y="1312113"/>
                  <a:pt x="2696901" y="1335481"/>
                </a:cubicBezTo>
                <a:lnTo>
                  <a:pt x="2667107" y="1374038"/>
                </a:lnTo>
                <a:lnTo>
                  <a:pt x="2726696" y="1403833"/>
                </a:lnTo>
                <a:cubicBezTo>
                  <a:pt x="2766421" y="1423695"/>
                  <a:pt x="2791249" y="1436256"/>
                  <a:pt x="2801181" y="1441513"/>
                </a:cubicBezTo>
                <a:cubicBezTo>
                  <a:pt x="2811113" y="1446771"/>
                  <a:pt x="2826594" y="1450569"/>
                  <a:pt x="2847625" y="1452905"/>
                </a:cubicBezTo>
                <a:cubicBezTo>
                  <a:pt x="2914224" y="1457579"/>
                  <a:pt x="2957454" y="1462545"/>
                  <a:pt x="2977317" y="1467803"/>
                </a:cubicBezTo>
                <a:cubicBezTo>
                  <a:pt x="2997180" y="1473060"/>
                  <a:pt x="3023469" y="1485621"/>
                  <a:pt x="3056184" y="1505483"/>
                </a:cubicBezTo>
                <a:cubicBezTo>
                  <a:pt x="3077216" y="1518336"/>
                  <a:pt x="3094157" y="1527683"/>
                  <a:pt x="3107010" y="1533525"/>
                </a:cubicBezTo>
                <a:cubicBezTo>
                  <a:pt x="3119862" y="1539367"/>
                  <a:pt x="3134759" y="1551927"/>
                  <a:pt x="3151701" y="1571206"/>
                </a:cubicBezTo>
                <a:cubicBezTo>
                  <a:pt x="3168643" y="1590484"/>
                  <a:pt x="3177114" y="1605382"/>
                  <a:pt x="3177114" y="1615897"/>
                </a:cubicBezTo>
                <a:cubicBezTo>
                  <a:pt x="3177114" y="1627581"/>
                  <a:pt x="3171856" y="1638681"/>
                  <a:pt x="3161340" y="1649197"/>
                </a:cubicBezTo>
                <a:cubicBezTo>
                  <a:pt x="3153161" y="1657375"/>
                  <a:pt x="3143230" y="1661465"/>
                  <a:pt x="3131546" y="1661465"/>
                </a:cubicBezTo>
                <a:cubicBezTo>
                  <a:pt x="3119862" y="1661465"/>
                  <a:pt x="3087147" y="1658544"/>
                  <a:pt x="3033400" y="1652702"/>
                </a:cubicBezTo>
                <a:cubicBezTo>
                  <a:pt x="3008864" y="1650365"/>
                  <a:pt x="2969138" y="1641018"/>
                  <a:pt x="2914224" y="1624660"/>
                </a:cubicBezTo>
                <a:cubicBezTo>
                  <a:pt x="2876835" y="1614145"/>
                  <a:pt x="2830391" y="1593405"/>
                  <a:pt x="2774892" y="1562443"/>
                </a:cubicBezTo>
                <a:cubicBezTo>
                  <a:pt x="2719393" y="1531480"/>
                  <a:pt x="2673534" y="1500810"/>
                  <a:pt x="2637313" y="1470431"/>
                </a:cubicBezTo>
                <a:cubicBezTo>
                  <a:pt x="2627966" y="1463421"/>
                  <a:pt x="2617450" y="1462837"/>
                  <a:pt x="2605766" y="1468679"/>
                </a:cubicBezTo>
                <a:cubicBezTo>
                  <a:pt x="2594082" y="1474521"/>
                  <a:pt x="2573635" y="1492047"/>
                  <a:pt x="2544425" y="1521257"/>
                </a:cubicBezTo>
                <a:cubicBezTo>
                  <a:pt x="2505868" y="1559814"/>
                  <a:pt x="2479579" y="1580553"/>
                  <a:pt x="2465558" y="1583474"/>
                </a:cubicBezTo>
                <a:cubicBezTo>
                  <a:pt x="2451537" y="1586395"/>
                  <a:pt x="2437516" y="1590192"/>
                  <a:pt x="2423496" y="1594866"/>
                </a:cubicBezTo>
                <a:cubicBezTo>
                  <a:pt x="2409475" y="1599540"/>
                  <a:pt x="2401004" y="1599540"/>
                  <a:pt x="2398083" y="1594866"/>
                </a:cubicBezTo>
                <a:cubicBezTo>
                  <a:pt x="2395162" y="1590192"/>
                  <a:pt x="2386983" y="1587856"/>
                  <a:pt x="2373546" y="1587856"/>
                </a:cubicBezTo>
                <a:cubicBezTo>
                  <a:pt x="2360110" y="1587856"/>
                  <a:pt x="2338202" y="1572082"/>
                  <a:pt x="2307824" y="1540535"/>
                </a:cubicBezTo>
                <a:cubicBezTo>
                  <a:pt x="2277446" y="1508989"/>
                  <a:pt x="2262256" y="1487957"/>
                  <a:pt x="2262256" y="1477442"/>
                </a:cubicBezTo>
                <a:cubicBezTo>
                  <a:pt x="2262256" y="1470431"/>
                  <a:pt x="2263425" y="1466926"/>
                  <a:pt x="2265762" y="1466926"/>
                </a:cubicBezTo>
                <a:cubicBezTo>
                  <a:pt x="2268098" y="1466926"/>
                  <a:pt x="2274816" y="1471016"/>
                  <a:pt x="2285916" y="1479194"/>
                </a:cubicBezTo>
                <a:cubicBezTo>
                  <a:pt x="2297016" y="1487373"/>
                  <a:pt x="2305195" y="1491755"/>
                  <a:pt x="2310453" y="1492339"/>
                </a:cubicBezTo>
                <a:cubicBezTo>
                  <a:pt x="2315711" y="1492923"/>
                  <a:pt x="2327687" y="1489710"/>
                  <a:pt x="2346381" y="1482700"/>
                </a:cubicBezTo>
                <a:cubicBezTo>
                  <a:pt x="2363908" y="1475689"/>
                  <a:pt x="2393117" y="1454366"/>
                  <a:pt x="2434011" y="1418730"/>
                </a:cubicBezTo>
                <a:cubicBezTo>
                  <a:pt x="2474905" y="1383093"/>
                  <a:pt x="2495352" y="1361186"/>
                  <a:pt x="2495352" y="1353007"/>
                </a:cubicBezTo>
                <a:cubicBezTo>
                  <a:pt x="2495352" y="1348334"/>
                  <a:pt x="2488634" y="1339571"/>
                  <a:pt x="2475198" y="1326718"/>
                </a:cubicBezTo>
                <a:cubicBezTo>
                  <a:pt x="2461761" y="1313866"/>
                  <a:pt x="2452706" y="1307440"/>
                  <a:pt x="2448032" y="1307440"/>
                </a:cubicBezTo>
                <a:cubicBezTo>
                  <a:pt x="2443359" y="1307440"/>
                  <a:pt x="2441022" y="1310068"/>
                  <a:pt x="2441022" y="1315326"/>
                </a:cubicBezTo>
                <a:cubicBezTo>
                  <a:pt x="2441022" y="1320584"/>
                  <a:pt x="2436348" y="1323213"/>
                  <a:pt x="2427001" y="1323213"/>
                </a:cubicBezTo>
                <a:cubicBezTo>
                  <a:pt x="2417654" y="1323213"/>
                  <a:pt x="2408598" y="1317955"/>
                  <a:pt x="2399836" y="1307440"/>
                </a:cubicBezTo>
                <a:cubicBezTo>
                  <a:pt x="2391072" y="1296924"/>
                  <a:pt x="2386691" y="1286408"/>
                  <a:pt x="2386691" y="1275893"/>
                </a:cubicBezTo>
                <a:cubicBezTo>
                  <a:pt x="2386691" y="1266546"/>
                  <a:pt x="2384646" y="1261872"/>
                  <a:pt x="2380557" y="1261872"/>
                </a:cubicBezTo>
                <a:cubicBezTo>
                  <a:pt x="2376467" y="1261872"/>
                  <a:pt x="2369457" y="1253985"/>
                  <a:pt x="2359526" y="1238212"/>
                </a:cubicBezTo>
                <a:cubicBezTo>
                  <a:pt x="2349594" y="1222438"/>
                  <a:pt x="2338202" y="1212215"/>
                  <a:pt x="2325350" y="1207541"/>
                </a:cubicBezTo>
                <a:cubicBezTo>
                  <a:pt x="2310161" y="1201699"/>
                  <a:pt x="2298477" y="1191184"/>
                  <a:pt x="2290298" y="1175995"/>
                </a:cubicBezTo>
                <a:cubicBezTo>
                  <a:pt x="2286793" y="1171321"/>
                  <a:pt x="2286793" y="1168984"/>
                  <a:pt x="2290298" y="1168984"/>
                </a:cubicBezTo>
                <a:cubicBezTo>
                  <a:pt x="2293803" y="1168984"/>
                  <a:pt x="2308992" y="1175410"/>
                  <a:pt x="2335866" y="1188263"/>
                </a:cubicBezTo>
                <a:cubicBezTo>
                  <a:pt x="2360402" y="1199947"/>
                  <a:pt x="2378804" y="1204328"/>
                  <a:pt x="2391072" y="1201407"/>
                </a:cubicBezTo>
                <a:cubicBezTo>
                  <a:pt x="2403341" y="1198486"/>
                  <a:pt x="2423496" y="1184173"/>
                  <a:pt x="2451537" y="1158469"/>
                </a:cubicBezTo>
                <a:lnTo>
                  <a:pt x="2490094" y="1125169"/>
                </a:lnTo>
                <a:lnTo>
                  <a:pt x="2458548" y="1125169"/>
                </a:lnTo>
                <a:cubicBezTo>
                  <a:pt x="2439853" y="1125169"/>
                  <a:pt x="2427293" y="1123124"/>
                  <a:pt x="2420867" y="1119035"/>
                </a:cubicBezTo>
                <a:cubicBezTo>
                  <a:pt x="2414441" y="1114946"/>
                  <a:pt x="2407722" y="1105891"/>
                  <a:pt x="2400712" y="1091870"/>
                </a:cubicBezTo>
                <a:cubicBezTo>
                  <a:pt x="2392533" y="1076681"/>
                  <a:pt x="2390196" y="1055065"/>
                  <a:pt x="2393702" y="1027024"/>
                </a:cubicBezTo>
                <a:cubicBezTo>
                  <a:pt x="2393702" y="1024687"/>
                  <a:pt x="2403048" y="1019137"/>
                  <a:pt x="2421743" y="1010374"/>
                </a:cubicBezTo>
                <a:cubicBezTo>
                  <a:pt x="2440437" y="1001611"/>
                  <a:pt x="2450953" y="993724"/>
                  <a:pt x="2453290" y="986714"/>
                </a:cubicBezTo>
                <a:cubicBezTo>
                  <a:pt x="2454458" y="983209"/>
                  <a:pt x="2448908" y="965975"/>
                  <a:pt x="2436640" y="935012"/>
                </a:cubicBezTo>
                <a:cubicBezTo>
                  <a:pt x="2424372" y="904049"/>
                  <a:pt x="2417070" y="889152"/>
                  <a:pt x="2414733" y="890321"/>
                </a:cubicBezTo>
                <a:cubicBezTo>
                  <a:pt x="2413564" y="890321"/>
                  <a:pt x="2391365" y="898500"/>
                  <a:pt x="2348134" y="914857"/>
                </a:cubicBezTo>
                <a:cubicBezTo>
                  <a:pt x="2313082" y="930046"/>
                  <a:pt x="2291466" y="942022"/>
                  <a:pt x="2283288" y="950786"/>
                </a:cubicBezTo>
                <a:cubicBezTo>
                  <a:pt x="2275109" y="959549"/>
                  <a:pt x="2255246" y="991387"/>
                  <a:pt x="2223699" y="1046302"/>
                </a:cubicBezTo>
                <a:cubicBezTo>
                  <a:pt x="2213184" y="1064997"/>
                  <a:pt x="2205297" y="1076096"/>
                  <a:pt x="2200039" y="1079602"/>
                </a:cubicBezTo>
                <a:cubicBezTo>
                  <a:pt x="2194781" y="1083107"/>
                  <a:pt x="2188355" y="1093038"/>
                  <a:pt x="2180760" y="1109396"/>
                </a:cubicBezTo>
                <a:cubicBezTo>
                  <a:pt x="2173166" y="1125753"/>
                  <a:pt x="2162942" y="1144448"/>
                  <a:pt x="2150090" y="1165479"/>
                </a:cubicBezTo>
                <a:cubicBezTo>
                  <a:pt x="2117375" y="1219225"/>
                  <a:pt x="2083491" y="1279982"/>
                  <a:pt x="2048439" y="1347749"/>
                </a:cubicBezTo>
                <a:cubicBezTo>
                  <a:pt x="2041429" y="1360602"/>
                  <a:pt x="2030329" y="1377252"/>
                  <a:pt x="2015140" y="1397699"/>
                </a:cubicBezTo>
                <a:cubicBezTo>
                  <a:pt x="1999951" y="1418146"/>
                  <a:pt x="1985346" y="1440053"/>
                  <a:pt x="1971325" y="1463421"/>
                </a:cubicBezTo>
                <a:cubicBezTo>
                  <a:pt x="1957304" y="1486789"/>
                  <a:pt x="1945912" y="1502270"/>
                  <a:pt x="1937149" y="1509865"/>
                </a:cubicBezTo>
                <a:cubicBezTo>
                  <a:pt x="1928386" y="1517460"/>
                  <a:pt x="1922836" y="1523594"/>
                  <a:pt x="1920500" y="1528267"/>
                </a:cubicBezTo>
                <a:cubicBezTo>
                  <a:pt x="1916994" y="1538783"/>
                  <a:pt x="1906478" y="1555140"/>
                  <a:pt x="1888953" y="1577340"/>
                </a:cubicBezTo>
                <a:cubicBezTo>
                  <a:pt x="1871427" y="1599540"/>
                  <a:pt x="1860911" y="1610639"/>
                  <a:pt x="1857406" y="1610639"/>
                </a:cubicBezTo>
                <a:cubicBezTo>
                  <a:pt x="1851564" y="1610639"/>
                  <a:pt x="1843677" y="1619402"/>
                  <a:pt x="1833746" y="1636928"/>
                </a:cubicBezTo>
                <a:cubicBezTo>
                  <a:pt x="1823814" y="1654454"/>
                  <a:pt x="1814759" y="1663509"/>
                  <a:pt x="1806580" y="1664094"/>
                </a:cubicBezTo>
                <a:cubicBezTo>
                  <a:pt x="1798402" y="1664678"/>
                  <a:pt x="1784381" y="1666138"/>
                  <a:pt x="1764518" y="1668475"/>
                </a:cubicBezTo>
                <a:cubicBezTo>
                  <a:pt x="1757508" y="1669644"/>
                  <a:pt x="1752542" y="1670520"/>
                  <a:pt x="1749621" y="1671104"/>
                </a:cubicBezTo>
                <a:cubicBezTo>
                  <a:pt x="1746700" y="1671688"/>
                  <a:pt x="1744071" y="1671688"/>
                  <a:pt x="1741734" y="1671104"/>
                </a:cubicBezTo>
                <a:cubicBezTo>
                  <a:pt x="1739397" y="1670520"/>
                  <a:pt x="1738521" y="1669351"/>
                  <a:pt x="1739105" y="1667599"/>
                </a:cubicBezTo>
                <a:cubicBezTo>
                  <a:pt x="1739690" y="1665846"/>
                  <a:pt x="1739982" y="1663217"/>
                  <a:pt x="1739982" y="1659712"/>
                </a:cubicBezTo>
                <a:cubicBezTo>
                  <a:pt x="1742319" y="1655039"/>
                  <a:pt x="1742902" y="1652118"/>
                  <a:pt x="1741734" y="1650949"/>
                </a:cubicBezTo>
                <a:cubicBezTo>
                  <a:pt x="1741734" y="1649781"/>
                  <a:pt x="1739982" y="1650365"/>
                  <a:pt x="1736476" y="1652702"/>
                </a:cubicBezTo>
                <a:cubicBezTo>
                  <a:pt x="1730634" y="1656207"/>
                  <a:pt x="1726253" y="1653286"/>
                  <a:pt x="1723332" y="1643939"/>
                </a:cubicBezTo>
                <a:cubicBezTo>
                  <a:pt x="1720411" y="1634592"/>
                  <a:pt x="1716030" y="1624660"/>
                  <a:pt x="1710187" y="1614145"/>
                </a:cubicBezTo>
                <a:cubicBezTo>
                  <a:pt x="1704346" y="1602461"/>
                  <a:pt x="1698504" y="1584058"/>
                  <a:pt x="1692661" y="1558938"/>
                </a:cubicBezTo>
                <a:cubicBezTo>
                  <a:pt x="1686819" y="1533817"/>
                  <a:pt x="1685067" y="1518336"/>
                  <a:pt x="1687404" y="1512494"/>
                </a:cubicBezTo>
                <a:cubicBezTo>
                  <a:pt x="1689740" y="1504315"/>
                  <a:pt x="1686235" y="1497305"/>
                  <a:pt x="1676888" y="1491463"/>
                </a:cubicBezTo>
                <a:cubicBezTo>
                  <a:pt x="1671046" y="1486789"/>
                  <a:pt x="1667833" y="1482992"/>
                  <a:pt x="1667249" y="1480071"/>
                </a:cubicBezTo>
                <a:cubicBezTo>
                  <a:pt x="1666664" y="1477150"/>
                  <a:pt x="1668709" y="1472768"/>
                  <a:pt x="1673383" y="1466926"/>
                </a:cubicBezTo>
                <a:cubicBezTo>
                  <a:pt x="1678056" y="1459916"/>
                  <a:pt x="1678641" y="1456995"/>
                  <a:pt x="1675136" y="1458163"/>
                </a:cubicBezTo>
                <a:cubicBezTo>
                  <a:pt x="1669293" y="1461668"/>
                  <a:pt x="1666372" y="1461668"/>
                  <a:pt x="1666372" y="1458163"/>
                </a:cubicBezTo>
                <a:cubicBezTo>
                  <a:pt x="1666372" y="1453490"/>
                  <a:pt x="1671338" y="1445311"/>
                  <a:pt x="1681270" y="1433627"/>
                </a:cubicBezTo>
                <a:cubicBezTo>
                  <a:pt x="1691201" y="1421943"/>
                  <a:pt x="1698504" y="1416101"/>
                  <a:pt x="1703177" y="1416101"/>
                </a:cubicBezTo>
                <a:cubicBezTo>
                  <a:pt x="1705514" y="1416101"/>
                  <a:pt x="1716322" y="1406169"/>
                  <a:pt x="1735600" y="1386307"/>
                </a:cubicBezTo>
                <a:cubicBezTo>
                  <a:pt x="1754879" y="1366444"/>
                  <a:pt x="1763934" y="1355344"/>
                  <a:pt x="1762766" y="1353007"/>
                </a:cubicBezTo>
                <a:cubicBezTo>
                  <a:pt x="1762766" y="1351839"/>
                  <a:pt x="1776786" y="1338110"/>
                  <a:pt x="1804828" y="1311821"/>
                </a:cubicBezTo>
                <a:cubicBezTo>
                  <a:pt x="1832870" y="1285532"/>
                  <a:pt x="1845722" y="1275309"/>
                  <a:pt x="1843385" y="1281151"/>
                </a:cubicBezTo>
                <a:cubicBezTo>
                  <a:pt x="1838712" y="1296340"/>
                  <a:pt x="1804244" y="1338402"/>
                  <a:pt x="1739982" y="1407338"/>
                </a:cubicBezTo>
                <a:cubicBezTo>
                  <a:pt x="1716614" y="1433043"/>
                  <a:pt x="1707266" y="1444727"/>
                  <a:pt x="1711940" y="1442390"/>
                </a:cubicBezTo>
                <a:cubicBezTo>
                  <a:pt x="1725961" y="1435379"/>
                  <a:pt x="1746408" y="1419606"/>
                  <a:pt x="1773281" y="1395070"/>
                </a:cubicBezTo>
                <a:cubicBezTo>
                  <a:pt x="1800154" y="1370533"/>
                  <a:pt x="1813591" y="1355928"/>
                  <a:pt x="1813591" y="1351255"/>
                </a:cubicBezTo>
                <a:cubicBezTo>
                  <a:pt x="1813591" y="1347749"/>
                  <a:pt x="1820893" y="1336358"/>
                  <a:pt x="1835498" y="1317079"/>
                </a:cubicBezTo>
                <a:cubicBezTo>
                  <a:pt x="1850104" y="1297800"/>
                  <a:pt x="1862664" y="1282903"/>
                  <a:pt x="1873179" y="1272388"/>
                </a:cubicBezTo>
                <a:cubicBezTo>
                  <a:pt x="1884863" y="1261872"/>
                  <a:pt x="1890705" y="1254277"/>
                  <a:pt x="1890705" y="1249604"/>
                </a:cubicBezTo>
                <a:cubicBezTo>
                  <a:pt x="1890705" y="1244930"/>
                  <a:pt x="1898884" y="1233246"/>
                  <a:pt x="1915242" y="1214552"/>
                </a:cubicBezTo>
                <a:cubicBezTo>
                  <a:pt x="1943283" y="1185342"/>
                  <a:pt x="1960225" y="1161974"/>
                  <a:pt x="1966067" y="1144448"/>
                </a:cubicBezTo>
                <a:cubicBezTo>
                  <a:pt x="1968404" y="1135101"/>
                  <a:pt x="1971909" y="1130427"/>
                  <a:pt x="1976582" y="1130427"/>
                </a:cubicBezTo>
                <a:cubicBezTo>
                  <a:pt x="1981256" y="1130427"/>
                  <a:pt x="1985054" y="1125169"/>
                  <a:pt x="1987974" y="1114654"/>
                </a:cubicBezTo>
                <a:cubicBezTo>
                  <a:pt x="1990896" y="1104138"/>
                  <a:pt x="1996153" y="1098880"/>
                  <a:pt x="2003748" y="1098880"/>
                </a:cubicBezTo>
                <a:cubicBezTo>
                  <a:pt x="2011342" y="1098880"/>
                  <a:pt x="2015140" y="1094207"/>
                  <a:pt x="2015140" y="1084859"/>
                </a:cubicBezTo>
                <a:cubicBezTo>
                  <a:pt x="2015140" y="1079017"/>
                  <a:pt x="2025071" y="1060907"/>
                  <a:pt x="2044934" y="1030529"/>
                </a:cubicBezTo>
                <a:cubicBezTo>
                  <a:pt x="2064797" y="1000150"/>
                  <a:pt x="2082907" y="976198"/>
                  <a:pt x="2099265" y="958672"/>
                </a:cubicBezTo>
                <a:cubicBezTo>
                  <a:pt x="2106275" y="950493"/>
                  <a:pt x="2115914" y="936765"/>
                  <a:pt x="2128182" y="917486"/>
                </a:cubicBezTo>
                <a:cubicBezTo>
                  <a:pt x="2140451" y="898208"/>
                  <a:pt x="2146585" y="886816"/>
                  <a:pt x="2146585" y="883310"/>
                </a:cubicBezTo>
                <a:cubicBezTo>
                  <a:pt x="2146585" y="878637"/>
                  <a:pt x="2153011" y="870458"/>
                  <a:pt x="2165863" y="858774"/>
                </a:cubicBezTo>
                <a:cubicBezTo>
                  <a:pt x="2178716" y="847090"/>
                  <a:pt x="2185142" y="837743"/>
                  <a:pt x="2185142" y="830732"/>
                </a:cubicBezTo>
                <a:cubicBezTo>
                  <a:pt x="2185142" y="823722"/>
                  <a:pt x="2187186" y="820217"/>
                  <a:pt x="2191276" y="820217"/>
                </a:cubicBezTo>
                <a:cubicBezTo>
                  <a:pt x="2195366" y="820217"/>
                  <a:pt x="2203836" y="808533"/>
                  <a:pt x="2216689" y="785165"/>
                </a:cubicBezTo>
                <a:cubicBezTo>
                  <a:pt x="2229541" y="761797"/>
                  <a:pt x="2237720" y="750113"/>
                  <a:pt x="2241225" y="750113"/>
                </a:cubicBezTo>
                <a:cubicBezTo>
                  <a:pt x="2244730" y="750113"/>
                  <a:pt x="2246483" y="746316"/>
                  <a:pt x="2246483" y="738721"/>
                </a:cubicBezTo>
                <a:cubicBezTo>
                  <a:pt x="2246483" y="731126"/>
                  <a:pt x="2248820" y="727329"/>
                  <a:pt x="2253494" y="727329"/>
                </a:cubicBezTo>
                <a:cubicBezTo>
                  <a:pt x="2259336" y="727329"/>
                  <a:pt x="2264594" y="719442"/>
                  <a:pt x="2269267" y="703669"/>
                </a:cubicBezTo>
                <a:cubicBezTo>
                  <a:pt x="2273940" y="687895"/>
                  <a:pt x="2274525" y="678840"/>
                  <a:pt x="2271020" y="676504"/>
                </a:cubicBezTo>
                <a:cubicBezTo>
                  <a:pt x="2267514" y="674167"/>
                  <a:pt x="2258751" y="680301"/>
                  <a:pt x="2244730" y="694906"/>
                </a:cubicBezTo>
                <a:cubicBezTo>
                  <a:pt x="2230710" y="709511"/>
                  <a:pt x="2223699" y="719734"/>
                  <a:pt x="2223699" y="725576"/>
                </a:cubicBezTo>
                <a:cubicBezTo>
                  <a:pt x="2223699" y="729082"/>
                  <a:pt x="2214060" y="741350"/>
                  <a:pt x="2194781" y="762381"/>
                </a:cubicBezTo>
                <a:cubicBezTo>
                  <a:pt x="2175502" y="783412"/>
                  <a:pt x="2156808" y="807072"/>
                  <a:pt x="2138698" y="833361"/>
                </a:cubicBezTo>
                <a:cubicBezTo>
                  <a:pt x="2120588" y="859650"/>
                  <a:pt x="2109780" y="873379"/>
                  <a:pt x="2106275" y="874547"/>
                </a:cubicBezTo>
                <a:cubicBezTo>
                  <a:pt x="2102770" y="874547"/>
                  <a:pt x="2108612" y="863156"/>
                  <a:pt x="2123801" y="840372"/>
                </a:cubicBezTo>
                <a:cubicBezTo>
                  <a:pt x="2138990" y="817588"/>
                  <a:pt x="2159145" y="788962"/>
                  <a:pt x="2184266" y="754494"/>
                </a:cubicBezTo>
                <a:cubicBezTo>
                  <a:pt x="2209386" y="720027"/>
                  <a:pt x="2234799" y="687019"/>
                  <a:pt x="2260504" y="655472"/>
                </a:cubicBezTo>
                <a:lnTo>
                  <a:pt x="2302566" y="602894"/>
                </a:lnTo>
                <a:lnTo>
                  <a:pt x="2267514" y="606400"/>
                </a:lnTo>
                <a:cubicBezTo>
                  <a:pt x="2242978" y="608736"/>
                  <a:pt x="2216104" y="606108"/>
                  <a:pt x="2186895" y="598513"/>
                </a:cubicBezTo>
                <a:cubicBezTo>
                  <a:pt x="2157685" y="590918"/>
                  <a:pt x="2138406" y="581279"/>
                  <a:pt x="2129059" y="569595"/>
                </a:cubicBezTo>
                <a:cubicBezTo>
                  <a:pt x="2118543" y="556743"/>
                  <a:pt x="2108612" y="533959"/>
                  <a:pt x="2099265" y="501244"/>
                </a:cubicBezTo>
                <a:cubicBezTo>
                  <a:pt x="2089918" y="468528"/>
                  <a:pt x="2087581" y="447497"/>
                  <a:pt x="2092254" y="438150"/>
                </a:cubicBezTo>
                <a:cubicBezTo>
                  <a:pt x="2096928" y="426466"/>
                  <a:pt x="2108612" y="413029"/>
                  <a:pt x="2127306" y="397840"/>
                </a:cubicBezTo>
                <a:cubicBezTo>
                  <a:pt x="2127306" y="397840"/>
                  <a:pt x="2141327" y="385572"/>
                  <a:pt x="2169369" y="361036"/>
                </a:cubicBezTo>
                <a:cubicBezTo>
                  <a:pt x="2179884" y="351688"/>
                  <a:pt x="2187479" y="347015"/>
                  <a:pt x="2192152" y="347015"/>
                </a:cubicBezTo>
                <a:cubicBezTo>
                  <a:pt x="2197994" y="347015"/>
                  <a:pt x="2213476" y="340004"/>
                  <a:pt x="2238596" y="325984"/>
                </a:cubicBezTo>
                <a:cubicBezTo>
                  <a:pt x="2263717" y="311963"/>
                  <a:pt x="2280951" y="300863"/>
                  <a:pt x="2290298" y="292684"/>
                </a:cubicBezTo>
                <a:cubicBezTo>
                  <a:pt x="2300814" y="283337"/>
                  <a:pt x="2331484" y="266103"/>
                  <a:pt x="2382310" y="240982"/>
                </a:cubicBezTo>
                <a:cubicBezTo>
                  <a:pt x="2433135" y="215862"/>
                  <a:pt x="2466727" y="198920"/>
                  <a:pt x="2483084" y="190157"/>
                </a:cubicBezTo>
                <a:cubicBezTo>
                  <a:pt x="2499442" y="181394"/>
                  <a:pt x="2512294" y="177013"/>
                  <a:pt x="2521641" y="177013"/>
                </a:cubicBezTo>
                <a:cubicBezTo>
                  <a:pt x="2539167" y="177013"/>
                  <a:pt x="2556109" y="166497"/>
                  <a:pt x="2572467" y="145466"/>
                </a:cubicBezTo>
                <a:cubicBezTo>
                  <a:pt x="2584151" y="130277"/>
                  <a:pt x="2582982" y="122682"/>
                  <a:pt x="2568962" y="122682"/>
                </a:cubicBezTo>
                <a:cubicBezTo>
                  <a:pt x="2561951" y="122682"/>
                  <a:pt x="2557277" y="118593"/>
                  <a:pt x="2554941" y="110414"/>
                </a:cubicBezTo>
                <a:cubicBezTo>
                  <a:pt x="2552604" y="105740"/>
                  <a:pt x="2542965" y="98438"/>
                  <a:pt x="2526023" y="88506"/>
                </a:cubicBezTo>
                <a:cubicBezTo>
                  <a:pt x="2509081" y="78575"/>
                  <a:pt x="2492431" y="70396"/>
                  <a:pt x="2476074" y="63970"/>
                </a:cubicBezTo>
                <a:cubicBezTo>
                  <a:pt x="2459716" y="57544"/>
                  <a:pt x="2450953" y="56083"/>
                  <a:pt x="2449785" y="59588"/>
                </a:cubicBezTo>
                <a:cubicBezTo>
                  <a:pt x="2448616" y="65430"/>
                  <a:pt x="2445695" y="66599"/>
                  <a:pt x="2441022" y="63094"/>
                </a:cubicBezTo>
                <a:cubicBezTo>
                  <a:pt x="2435180" y="59588"/>
                  <a:pt x="2432843" y="52578"/>
                  <a:pt x="2434011" y="42062"/>
                </a:cubicBezTo>
                <a:cubicBezTo>
                  <a:pt x="2435180" y="31547"/>
                  <a:pt x="2439269" y="22784"/>
                  <a:pt x="2446280" y="15773"/>
                </a:cubicBezTo>
                <a:cubicBezTo>
                  <a:pt x="2455627" y="5258"/>
                  <a:pt x="2467895" y="0"/>
                  <a:pt x="248308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24650" y="4210051"/>
            <a:ext cx="3190875" cy="400744"/>
            <a:chOff x="1895475" y="4038601"/>
            <a:chExt cx="3190875" cy="400744"/>
          </a:xfrm>
        </p:grpSpPr>
        <p:sp>
          <p:nvSpPr>
            <p:cNvPr id="11" name="圆角矩形 10"/>
            <p:cNvSpPr/>
            <p:nvPr/>
          </p:nvSpPr>
          <p:spPr>
            <a:xfrm>
              <a:off x="1895475" y="4038601"/>
              <a:ext cx="3152775" cy="400050"/>
            </a:xfrm>
            <a:prstGeom prst="roundRect">
              <a:avLst>
                <a:gd name="adj" fmla="val 407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81250" y="4039235"/>
              <a:ext cx="2705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我选择了自我改变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6666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向天歌PPT">
      <a:dk1>
        <a:srgbClr val="445469"/>
      </a:dk1>
      <a:lt1>
        <a:sysClr val="window" lastClr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1C8EE4"/>
      </a:accent3>
      <a:accent4>
        <a:srgbClr val="73446C"/>
      </a:accent4>
      <a:accent5>
        <a:srgbClr val="A5CA36"/>
      </a:accent5>
      <a:accent6>
        <a:srgbClr val="C1C7D0"/>
      </a:accent6>
      <a:hlink>
        <a:srgbClr val="F33B48"/>
      </a:hlink>
      <a:folHlink>
        <a:srgbClr val="FFC000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1077</Words>
  <Application>Microsoft Office PowerPoint</Application>
  <PresentationFormat>宽屏</PresentationFormat>
  <Paragraphs>163</Paragraphs>
  <Slides>27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等线</vt:lpstr>
      <vt:lpstr>等线 Light</vt:lpstr>
      <vt:lpstr>宋体</vt:lpstr>
      <vt:lpstr>微软雅黑</vt:lpstr>
      <vt:lpstr>微软雅黑 Light</vt:lpstr>
      <vt:lpstr>禹卫书法行书简体
</vt:lpstr>
      <vt:lpstr>造字工房力黑（非商用）常规体</vt:lpstr>
      <vt:lpstr>Arial</vt:lpstr>
      <vt:lpstr>Calibri</vt:lpstr>
      <vt:lpstr>Calibri Light</vt:lpstr>
      <vt:lpstr>Impact</vt:lpstr>
      <vt:lpstr>Times New Roman</vt:lpstr>
      <vt:lpstr>Office 主题</vt:lpstr>
      <vt:lpstr>1_Office 主题</vt:lpstr>
      <vt:lpstr>3_Office 主题</vt:lpstr>
      <vt:lpstr>5_Office 主题</vt:lpstr>
      <vt:lpstr>3_Office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293</cp:revision>
  <dcterms:created xsi:type="dcterms:W3CDTF">2017-10-23T00:20:11Z</dcterms:created>
  <dcterms:modified xsi:type="dcterms:W3CDTF">2017-11-14T12:33:39Z</dcterms:modified>
</cp:coreProperties>
</file>