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0" r:id="rId4"/>
    <p:sldId id="257" r:id="rId5"/>
    <p:sldId id="269" r:id="rId6"/>
    <p:sldId id="259" r:id="rId7"/>
    <p:sldId id="268" r:id="rId8"/>
    <p:sldId id="258" r:id="rId9"/>
    <p:sldId id="264" r:id="rId10"/>
    <p:sldId id="266" r:id="rId11"/>
    <p:sldId id="260" r:id="rId12"/>
    <p:sldId id="271"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BFCF"/>
    <a:srgbClr val="1A1E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74" d="100"/>
          <a:sy n="74" d="100"/>
        </p:scale>
        <p:origin x="576" y="66"/>
      </p:cViewPr>
      <p:guideLst>
        <p:guide orient="horz" pos="2160"/>
        <p:guide pos="4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0259D4-A03C-454D-9BBC-134A5B1F96AC}" type="doc">
      <dgm:prSet loTypeId="urn:microsoft.com/office/officeart/2005/8/layout/matrix3" loCatId="matrix" qsTypeId="urn:microsoft.com/office/officeart/2005/8/quickstyle/simple2" qsCatId="simple" csTypeId="urn:microsoft.com/office/officeart/2005/8/colors/accent3_3" csCatId="accent3" phldr="1"/>
      <dgm:spPr/>
      <dgm:t>
        <a:bodyPr/>
        <a:lstStyle/>
        <a:p>
          <a:endParaRPr lang="zh-CN" altLang="en-US"/>
        </a:p>
      </dgm:t>
    </dgm:pt>
    <dgm:pt modelId="{9CE5114A-B9C1-474C-A289-F4B8121A962C}">
      <dgm:prSet phldrT="[文本]"/>
      <dgm:spPr>
        <a:solidFill>
          <a:srgbClr val="00B0F0">
            <a:alpha val="80000"/>
          </a:srgbClr>
        </a:solidFill>
        <a:ln>
          <a:noFill/>
        </a:ln>
      </dgm:spPr>
      <dgm:t>
        <a:bodyPr/>
        <a:lstStyle/>
        <a:p>
          <a:r>
            <a:rPr lang="en-US" altLang="zh-CN" dirty="0"/>
            <a:t>S</a:t>
          </a:r>
          <a:endParaRPr lang="zh-CN" altLang="en-US" dirty="0"/>
        </a:p>
      </dgm:t>
    </dgm:pt>
    <dgm:pt modelId="{F511D124-8782-45E0-874A-7E3E1F0B0252}" type="parTrans" cxnId="{A52F67DD-2843-4AD9-A744-F8F0B6E4C0D2}">
      <dgm:prSet/>
      <dgm:spPr/>
      <dgm:t>
        <a:bodyPr/>
        <a:lstStyle/>
        <a:p>
          <a:endParaRPr lang="zh-CN" altLang="en-US"/>
        </a:p>
      </dgm:t>
    </dgm:pt>
    <dgm:pt modelId="{73E6969A-E2F5-46BE-8525-ABF97C6A4709}" type="sibTrans" cxnId="{A52F67DD-2843-4AD9-A744-F8F0B6E4C0D2}">
      <dgm:prSet/>
      <dgm:spPr/>
      <dgm:t>
        <a:bodyPr/>
        <a:lstStyle/>
        <a:p>
          <a:endParaRPr lang="zh-CN" altLang="en-US"/>
        </a:p>
      </dgm:t>
    </dgm:pt>
    <dgm:pt modelId="{418FF1D5-51A2-4618-AB6E-974E68E27567}">
      <dgm:prSet phldrT="[文本]"/>
      <dgm:spPr>
        <a:solidFill>
          <a:srgbClr val="00B0F0">
            <a:alpha val="80000"/>
          </a:srgbClr>
        </a:solidFill>
        <a:ln>
          <a:noFill/>
        </a:ln>
      </dgm:spPr>
      <dgm:t>
        <a:bodyPr/>
        <a:lstStyle/>
        <a:p>
          <a:r>
            <a:rPr lang="en-US" altLang="zh-CN" dirty="0"/>
            <a:t>W</a:t>
          </a:r>
          <a:endParaRPr lang="zh-CN" altLang="en-US" dirty="0"/>
        </a:p>
      </dgm:t>
    </dgm:pt>
    <dgm:pt modelId="{2E6D75C2-357E-4FFD-81F6-3AFC6DA83F35}" type="parTrans" cxnId="{860CE0CF-1C4C-444B-8910-ABB03C2B22AA}">
      <dgm:prSet/>
      <dgm:spPr/>
      <dgm:t>
        <a:bodyPr/>
        <a:lstStyle/>
        <a:p>
          <a:endParaRPr lang="zh-CN" altLang="en-US"/>
        </a:p>
      </dgm:t>
    </dgm:pt>
    <dgm:pt modelId="{18C70432-F2E5-40D0-8332-B106152D0548}" type="sibTrans" cxnId="{860CE0CF-1C4C-444B-8910-ABB03C2B22AA}">
      <dgm:prSet/>
      <dgm:spPr/>
      <dgm:t>
        <a:bodyPr/>
        <a:lstStyle/>
        <a:p>
          <a:endParaRPr lang="zh-CN" altLang="en-US"/>
        </a:p>
      </dgm:t>
    </dgm:pt>
    <dgm:pt modelId="{AF6E10BE-1C48-4915-A867-CDD99997B97B}">
      <dgm:prSet phldrT="[文本]"/>
      <dgm:spPr>
        <a:solidFill>
          <a:srgbClr val="00B0F0">
            <a:alpha val="80000"/>
          </a:srgbClr>
        </a:solidFill>
        <a:ln>
          <a:noFill/>
        </a:ln>
      </dgm:spPr>
      <dgm:t>
        <a:bodyPr/>
        <a:lstStyle/>
        <a:p>
          <a:r>
            <a:rPr lang="en-US" altLang="zh-CN" dirty="0"/>
            <a:t>O</a:t>
          </a:r>
          <a:endParaRPr lang="zh-CN" altLang="en-US" dirty="0"/>
        </a:p>
      </dgm:t>
    </dgm:pt>
    <dgm:pt modelId="{D0D65C69-4A79-4EC1-8745-686D5B9A159F}" type="parTrans" cxnId="{D02241EC-1913-41E6-A212-60761331723D}">
      <dgm:prSet/>
      <dgm:spPr/>
      <dgm:t>
        <a:bodyPr/>
        <a:lstStyle/>
        <a:p>
          <a:endParaRPr lang="zh-CN" altLang="en-US"/>
        </a:p>
      </dgm:t>
    </dgm:pt>
    <dgm:pt modelId="{E651FF78-2AAF-4658-8CCE-5D4D0F1B5FC8}" type="sibTrans" cxnId="{D02241EC-1913-41E6-A212-60761331723D}">
      <dgm:prSet/>
      <dgm:spPr/>
      <dgm:t>
        <a:bodyPr/>
        <a:lstStyle/>
        <a:p>
          <a:endParaRPr lang="zh-CN" altLang="en-US"/>
        </a:p>
      </dgm:t>
    </dgm:pt>
    <dgm:pt modelId="{489D220A-AA85-4F9B-8DC2-33AB270B6571}">
      <dgm:prSet phldrT="[文本]"/>
      <dgm:spPr>
        <a:solidFill>
          <a:srgbClr val="00B0F0">
            <a:alpha val="80000"/>
          </a:srgbClr>
        </a:solidFill>
        <a:ln>
          <a:noFill/>
        </a:ln>
      </dgm:spPr>
      <dgm:t>
        <a:bodyPr/>
        <a:lstStyle/>
        <a:p>
          <a:r>
            <a:rPr lang="en-US" altLang="zh-CN" dirty="0"/>
            <a:t>T</a:t>
          </a:r>
          <a:endParaRPr lang="zh-CN" altLang="en-US" dirty="0"/>
        </a:p>
      </dgm:t>
    </dgm:pt>
    <dgm:pt modelId="{D0EB049E-D614-40AC-9025-E5BDD819E547}" type="parTrans" cxnId="{A6E7A5DB-329F-43BC-BEC3-FF01F0787606}">
      <dgm:prSet/>
      <dgm:spPr/>
      <dgm:t>
        <a:bodyPr/>
        <a:lstStyle/>
        <a:p>
          <a:endParaRPr lang="zh-CN" altLang="en-US"/>
        </a:p>
      </dgm:t>
    </dgm:pt>
    <dgm:pt modelId="{1E8A963E-4B5D-41DF-BE7E-12B6AF76BE2D}" type="sibTrans" cxnId="{A6E7A5DB-329F-43BC-BEC3-FF01F0787606}">
      <dgm:prSet/>
      <dgm:spPr/>
      <dgm:t>
        <a:bodyPr/>
        <a:lstStyle/>
        <a:p>
          <a:endParaRPr lang="zh-CN" altLang="en-US"/>
        </a:p>
      </dgm:t>
    </dgm:pt>
    <dgm:pt modelId="{80F91399-A13B-41D6-9CF8-5D2186B1C345}" type="pres">
      <dgm:prSet presAssocID="{0B0259D4-A03C-454D-9BBC-134A5B1F96AC}" presName="matrix" presStyleCnt="0">
        <dgm:presLayoutVars>
          <dgm:chMax val="1"/>
          <dgm:dir/>
          <dgm:resizeHandles val="exact"/>
        </dgm:presLayoutVars>
      </dgm:prSet>
      <dgm:spPr/>
      <dgm:t>
        <a:bodyPr/>
        <a:lstStyle/>
        <a:p>
          <a:endParaRPr lang="zh-CN" altLang="en-US"/>
        </a:p>
      </dgm:t>
    </dgm:pt>
    <dgm:pt modelId="{ACA06A16-9BE3-4F76-9480-DBE6AAF6DB3C}" type="pres">
      <dgm:prSet presAssocID="{0B0259D4-A03C-454D-9BBC-134A5B1F96AC}" presName="diamond" presStyleLbl="bgShp" presStyleIdx="0" presStyleCnt="1"/>
      <dgm:spPr>
        <a:solidFill>
          <a:schemeClr val="bg1">
            <a:lumMod val="85000"/>
          </a:schemeClr>
        </a:solidFill>
      </dgm:spPr>
    </dgm:pt>
    <dgm:pt modelId="{B42E45ED-5E56-47C9-94C6-B00673078C63}" type="pres">
      <dgm:prSet presAssocID="{0B0259D4-A03C-454D-9BBC-134A5B1F96AC}" presName="quad1" presStyleLbl="node1" presStyleIdx="0" presStyleCnt="4">
        <dgm:presLayoutVars>
          <dgm:chMax val="0"/>
          <dgm:chPref val="0"/>
          <dgm:bulletEnabled val="1"/>
        </dgm:presLayoutVars>
      </dgm:prSet>
      <dgm:spPr/>
      <dgm:t>
        <a:bodyPr/>
        <a:lstStyle/>
        <a:p>
          <a:endParaRPr lang="zh-CN" altLang="en-US"/>
        </a:p>
      </dgm:t>
    </dgm:pt>
    <dgm:pt modelId="{4A789576-47BC-4116-A305-E47882F0865A}" type="pres">
      <dgm:prSet presAssocID="{0B0259D4-A03C-454D-9BBC-134A5B1F96AC}" presName="quad2" presStyleLbl="node1" presStyleIdx="1" presStyleCnt="4">
        <dgm:presLayoutVars>
          <dgm:chMax val="0"/>
          <dgm:chPref val="0"/>
          <dgm:bulletEnabled val="1"/>
        </dgm:presLayoutVars>
      </dgm:prSet>
      <dgm:spPr/>
      <dgm:t>
        <a:bodyPr/>
        <a:lstStyle/>
        <a:p>
          <a:endParaRPr lang="zh-CN" altLang="en-US"/>
        </a:p>
      </dgm:t>
    </dgm:pt>
    <dgm:pt modelId="{155CD39E-4CCD-440F-BC13-70EA5EFE7DA7}" type="pres">
      <dgm:prSet presAssocID="{0B0259D4-A03C-454D-9BBC-134A5B1F96AC}" presName="quad3" presStyleLbl="node1" presStyleIdx="2" presStyleCnt="4">
        <dgm:presLayoutVars>
          <dgm:chMax val="0"/>
          <dgm:chPref val="0"/>
          <dgm:bulletEnabled val="1"/>
        </dgm:presLayoutVars>
      </dgm:prSet>
      <dgm:spPr/>
      <dgm:t>
        <a:bodyPr/>
        <a:lstStyle/>
        <a:p>
          <a:endParaRPr lang="zh-CN" altLang="en-US"/>
        </a:p>
      </dgm:t>
    </dgm:pt>
    <dgm:pt modelId="{4BD1EC61-F3FD-4E53-A598-622C06E93B5D}" type="pres">
      <dgm:prSet presAssocID="{0B0259D4-A03C-454D-9BBC-134A5B1F96AC}" presName="quad4" presStyleLbl="node1" presStyleIdx="3" presStyleCnt="4">
        <dgm:presLayoutVars>
          <dgm:chMax val="0"/>
          <dgm:chPref val="0"/>
          <dgm:bulletEnabled val="1"/>
        </dgm:presLayoutVars>
      </dgm:prSet>
      <dgm:spPr/>
      <dgm:t>
        <a:bodyPr/>
        <a:lstStyle/>
        <a:p>
          <a:endParaRPr lang="zh-CN" altLang="en-US"/>
        </a:p>
      </dgm:t>
    </dgm:pt>
  </dgm:ptLst>
  <dgm:cxnLst>
    <dgm:cxn modelId="{D72F6E5C-C131-4F6A-99B1-823F2B374BFE}" type="presOf" srcId="{9CE5114A-B9C1-474C-A289-F4B8121A962C}" destId="{B42E45ED-5E56-47C9-94C6-B00673078C63}" srcOrd="0" destOrd="0" presId="urn:microsoft.com/office/officeart/2005/8/layout/matrix3"/>
    <dgm:cxn modelId="{A52F67DD-2843-4AD9-A744-F8F0B6E4C0D2}" srcId="{0B0259D4-A03C-454D-9BBC-134A5B1F96AC}" destId="{9CE5114A-B9C1-474C-A289-F4B8121A962C}" srcOrd="0" destOrd="0" parTransId="{F511D124-8782-45E0-874A-7E3E1F0B0252}" sibTransId="{73E6969A-E2F5-46BE-8525-ABF97C6A4709}"/>
    <dgm:cxn modelId="{860CE0CF-1C4C-444B-8910-ABB03C2B22AA}" srcId="{0B0259D4-A03C-454D-9BBC-134A5B1F96AC}" destId="{418FF1D5-51A2-4618-AB6E-974E68E27567}" srcOrd="1" destOrd="0" parTransId="{2E6D75C2-357E-4FFD-81F6-3AFC6DA83F35}" sibTransId="{18C70432-F2E5-40D0-8332-B106152D0548}"/>
    <dgm:cxn modelId="{EADF4D74-F7F7-4326-AA01-61C78E55EAEC}" type="presOf" srcId="{418FF1D5-51A2-4618-AB6E-974E68E27567}" destId="{4A789576-47BC-4116-A305-E47882F0865A}" srcOrd="0" destOrd="0" presId="urn:microsoft.com/office/officeart/2005/8/layout/matrix3"/>
    <dgm:cxn modelId="{3B9FE2F9-BD5E-42B0-A755-D10A8B569A59}" type="presOf" srcId="{AF6E10BE-1C48-4915-A867-CDD99997B97B}" destId="{155CD39E-4CCD-440F-BC13-70EA5EFE7DA7}" srcOrd="0" destOrd="0" presId="urn:microsoft.com/office/officeart/2005/8/layout/matrix3"/>
    <dgm:cxn modelId="{510D05F2-F09B-4C9D-B47C-076EA0C0355B}" type="presOf" srcId="{0B0259D4-A03C-454D-9BBC-134A5B1F96AC}" destId="{80F91399-A13B-41D6-9CF8-5D2186B1C345}" srcOrd="0" destOrd="0" presId="urn:microsoft.com/office/officeart/2005/8/layout/matrix3"/>
    <dgm:cxn modelId="{D02241EC-1913-41E6-A212-60761331723D}" srcId="{0B0259D4-A03C-454D-9BBC-134A5B1F96AC}" destId="{AF6E10BE-1C48-4915-A867-CDD99997B97B}" srcOrd="2" destOrd="0" parTransId="{D0D65C69-4A79-4EC1-8745-686D5B9A159F}" sibTransId="{E651FF78-2AAF-4658-8CCE-5D4D0F1B5FC8}"/>
    <dgm:cxn modelId="{A6E7A5DB-329F-43BC-BEC3-FF01F0787606}" srcId="{0B0259D4-A03C-454D-9BBC-134A5B1F96AC}" destId="{489D220A-AA85-4F9B-8DC2-33AB270B6571}" srcOrd="3" destOrd="0" parTransId="{D0EB049E-D614-40AC-9025-E5BDD819E547}" sibTransId="{1E8A963E-4B5D-41DF-BE7E-12B6AF76BE2D}"/>
    <dgm:cxn modelId="{A77661C3-7364-4DBB-B763-291EE7938065}" type="presOf" srcId="{489D220A-AA85-4F9B-8DC2-33AB270B6571}" destId="{4BD1EC61-F3FD-4E53-A598-622C06E93B5D}" srcOrd="0" destOrd="0" presId="urn:microsoft.com/office/officeart/2005/8/layout/matrix3"/>
    <dgm:cxn modelId="{DA406F66-141B-459F-8EAD-1BBC2635312E}" type="presParOf" srcId="{80F91399-A13B-41D6-9CF8-5D2186B1C345}" destId="{ACA06A16-9BE3-4F76-9480-DBE6AAF6DB3C}" srcOrd="0" destOrd="0" presId="urn:microsoft.com/office/officeart/2005/8/layout/matrix3"/>
    <dgm:cxn modelId="{82EC9765-0D43-4430-B010-4BA2E009807E}" type="presParOf" srcId="{80F91399-A13B-41D6-9CF8-5D2186B1C345}" destId="{B42E45ED-5E56-47C9-94C6-B00673078C63}" srcOrd="1" destOrd="0" presId="urn:microsoft.com/office/officeart/2005/8/layout/matrix3"/>
    <dgm:cxn modelId="{04464F13-7A53-499F-9D7A-344A4EA5D071}" type="presParOf" srcId="{80F91399-A13B-41D6-9CF8-5D2186B1C345}" destId="{4A789576-47BC-4116-A305-E47882F0865A}" srcOrd="2" destOrd="0" presId="urn:microsoft.com/office/officeart/2005/8/layout/matrix3"/>
    <dgm:cxn modelId="{F2F7BDE0-A62A-4230-A060-2348614FB43F}" type="presParOf" srcId="{80F91399-A13B-41D6-9CF8-5D2186B1C345}" destId="{155CD39E-4CCD-440F-BC13-70EA5EFE7DA7}" srcOrd="3" destOrd="0" presId="urn:microsoft.com/office/officeart/2005/8/layout/matrix3"/>
    <dgm:cxn modelId="{BFB9A1D2-6C99-4D2E-BAC4-062CA00CDE5F}" type="presParOf" srcId="{80F91399-A13B-41D6-9CF8-5D2186B1C345}" destId="{4BD1EC61-F3FD-4E53-A598-622C06E93B5D}"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A06A16-9BE3-4F76-9480-DBE6AAF6DB3C}">
      <dsp:nvSpPr>
        <dsp:cNvPr id="0" name=""/>
        <dsp:cNvSpPr/>
      </dsp:nvSpPr>
      <dsp:spPr>
        <a:xfrm>
          <a:off x="1128734" y="0"/>
          <a:ext cx="4514939" cy="4514939"/>
        </a:xfrm>
        <a:prstGeom prst="diamond">
          <a:avLst/>
        </a:prstGeom>
        <a:solidFill>
          <a:schemeClr val="bg1">
            <a:lumMod val="85000"/>
          </a:schemeClr>
        </a:solidFill>
        <a:ln>
          <a:noFill/>
        </a:ln>
        <a:effectLst/>
      </dsp:spPr>
      <dsp:style>
        <a:lnRef idx="0">
          <a:scrgbClr r="0" g="0" b="0"/>
        </a:lnRef>
        <a:fillRef idx="1">
          <a:scrgbClr r="0" g="0" b="0"/>
        </a:fillRef>
        <a:effectRef idx="0">
          <a:scrgbClr r="0" g="0" b="0"/>
        </a:effectRef>
        <a:fontRef idx="minor"/>
      </dsp:style>
    </dsp:sp>
    <dsp:sp modelId="{B42E45ED-5E56-47C9-94C6-B00673078C63}">
      <dsp:nvSpPr>
        <dsp:cNvPr id="0" name=""/>
        <dsp:cNvSpPr/>
      </dsp:nvSpPr>
      <dsp:spPr>
        <a:xfrm>
          <a:off x="1557653" y="428919"/>
          <a:ext cx="1760826" cy="1760826"/>
        </a:xfrm>
        <a:prstGeom prst="roundRect">
          <a:avLst/>
        </a:prstGeom>
        <a:solidFill>
          <a:srgbClr val="00B0F0">
            <a:alpha val="80000"/>
          </a:srgbClr>
        </a:solidFill>
        <a:ln w="19050" cap="flat" cmpd="sng" algn="ctr">
          <a:no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altLang="zh-CN" sz="6500" kern="1200" dirty="0"/>
            <a:t>S</a:t>
          </a:r>
          <a:endParaRPr lang="zh-CN" altLang="en-US" sz="6500" kern="1200" dirty="0"/>
        </a:p>
      </dsp:txBody>
      <dsp:txXfrm>
        <a:off x="1643609" y="514875"/>
        <a:ext cx="1588914" cy="1588914"/>
      </dsp:txXfrm>
    </dsp:sp>
    <dsp:sp modelId="{4A789576-47BC-4116-A305-E47882F0865A}">
      <dsp:nvSpPr>
        <dsp:cNvPr id="0" name=""/>
        <dsp:cNvSpPr/>
      </dsp:nvSpPr>
      <dsp:spPr>
        <a:xfrm>
          <a:off x="3453928" y="428919"/>
          <a:ext cx="1760826" cy="1760826"/>
        </a:xfrm>
        <a:prstGeom prst="roundRect">
          <a:avLst/>
        </a:prstGeom>
        <a:solidFill>
          <a:srgbClr val="00B0F0">
            <a:alpha val="80000"/>
          </a:srgbClr>
        </a:solidFill>
        <a:ln w="19050" cap="flat" cmpd="sng" algn="ctr">
          <a:no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altLang="zh-CN" sz="6500" kern="1200" dirty="0"/>
            <a:t>W</a:t>
          </a:r>
          <a:endParaRPr lang="zh-CN" altLang="en-US" sz="6500" kern="1200" dirty="0"/>
        </a:p>
      </dsp:txBody>
      <dsp:txXfrm>
        <a:off x="3539884" y="514875"/>
        <a:ext cx="1588914" cy="1588914"/>
      </dsp:txXfrm>
    </dsp:sp>
    <dsp:sp modelId="{155CD39E-4CCD-440F-BC13-70EA5EFE7DA7}">
      <dsp:nvSpPr>
        <dsp:cNvPr id="0" name=""/>
        <dsp:cNvSpPr/>
      </dsp:nvSpPr>
      <dsp:spPr>
        <a:xfrm>
          <a:off x="1557653" y="2325193"/>
          <a:ext cx="1760826" cy="1760826"/>
        </a:xfrm>
        <a:prstGeom prst="roundRect">
          <a:avLst/>
        </a:prstGeom>
        <a:solidFill>
          <a:srgbClr val="00B0F0">
            <a:alpha val="80000"/>
          </a:srgbClr>
        </a:solidFill>
        <a:ln w="19050" cap="flat" cmpd="sng" algn="ctr">
          <a:no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altLang="zh-CN" sz="6500" kern="1200" dirty="0"/>
            <a:t>O</a:t>
          </a:r>
          <a:endParaRPr lang="zh-CN" altLang="en-US" sz="6500" kern="1200" dirty="0"/>
        </a:p>
      </dsp:txBody>
      <dsp:txXfrm>
        <a:off x="1643609" y="2411149"/>
        <a:ext cx="1588914" cy="1588914"/>
      </dsp:txXfrm>
    </dsp:sp>
    <dsp:sp modelId="{4BD1EC61-F3FD-4E53-A598-622C06E93B5D}">
      <dsp:nvSpPr>
        <dsp:cNvPr id="0" name=""/>
        <dsp:cNvSpPr/>
      </dsp:nvSpPr>
      <dsp:spPr>
        <a:xfrm>
          <a:off x="3453928" y="2325193"/>
          <a:ext cx="1760826" cy="1760826"/>
        </a:xfrm>
        <a:prstGeom prst="roundRect">
          <a:avLst/>
        </a:prstGeom>
        <a:solidFill>
          <a:srgbClr val="00B0F0">
            <a:alpha val="80000"/>
          </a:srgbClr>
        </a:solidFill>
        <a:ln w="19050" cap="flat" cmpd="sng" algn="ctr">
          <a:no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altLang="zh-CN" sz="6500" kern="1200" dirty="0"/>
            <a:t>T</a:t>
          </a:r>
          <a:endParaRPr lang="zh-CN" altLang="en-US" sz="6500" kern="1200" dirty="0"/>
        </a:p>
      </dsp:txBody>
      <dsp:txXfrm>
        <a:off x="3539884" y="2411149"/>
        <a:ext cx="1588914" cy="1588914"/>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3977974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16760438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2711680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3981459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1593896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1273844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3383853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4020660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1804459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4227833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0F02B7F-A43A-4F36-8413-0AD98F08841C}" type="datetimeFigureOut">
              <a:rPr lang="zh-CN" altLang="en-US" smtClean="0"/>
              <a:t>2017/11/15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1994098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100000">
              <a:schemeClr val="accent3">
                <a:lumMod val="30000"/>
                <a:lumOff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F02B7F-A43A-4F36-8413-0AD98F08841C}" type="datetimeFigureOut">
              <a:rPr lang="zh-CN" altLang="en-US" smtClean="0"/>
              <a:t>2017/11/15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96AFEF-46D6-498E-AF3E-469F462173B0}" type="slidenum">
              <a:rPr lang="zh-CN" altLang="en-US" smtClean="0"/>
              <a:t>‹#›</a:t>
            </a:fld>
            <a:endParaRPr lang="zh-CN" altLang="en-US"/>
          </a:p>
        </p:txBody>
      </p:sp>
    </p:spTree>
    <p:extLst>
      <p:ext uri="{BB962C8B-B14F-4D97-AF65-F5344CB8AC3E}">
        <p14:creationId xmlns:p14="http://schemas.microsoft.com/office/powerpoint/2010/main" val="42756844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srcRect r="21695"/>
          <a:stretch>
            <a:fillRect/>
          </a:stretch>
        </p:blipFill>
        <p:spPr>
          <a:xfrm>
            <a:off x="-964182" y="-297"/>
            <a:ext cx="8058365" cy="6858594"/>
          </a:xfrm>
          <a:custGeom>
            <a:avLst/>
            <a:gdLst>
              <a:gd name="connsiteX0" fmla="*/ 0 w 8058365"/>
              <a:gd name="connsiteY0" fmla="*/ 0 h 6858594"/>
              <a:gd name="connsiteX1" fmla="*/ 6841847 w 8058365"/>
              <a:gd name="connsiteY1" fmla="*/ 0 h 6858594"/>
              <a:gd name="connsiteX2" fmla="*/ 8058365 w 8058365"/>
              <a:gd name="connsiteY2" fmla="*/ 1199673 h 6858594"/>
              <a:gd name="connsiteX3" fmla="*/ 2477804 w 8058365"/>
              <a:gd name="connsiteY3" fmla="*/ 6858594 h 6858594"/>
              <a:gd name="connsiteX4" fmla="*/ 0 w 8058365"/>
              <a:gd name="connsiteY4" fmla="*/ 6858594 h 68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8365" h="6858594">
                <a:moveTo>
                  <a:pt x="0" y="0"/>
                </a:moveTo>
                <a:lnTo>
                  <a:pt x="6841847" y="0"/>
                </a:lnTo>
                <a:lnTo>
                  <a:pt x="8058365" y="1199673"/>
                </a:lnTo>
                <a:lnTo>
                  <a:pt x="2477804" y="6858594"/>
                </a:lnTo>
                <a:lnTo>
                  <a:pt x="0" y="6858594"/>
                </a:lnTo>
                <a:close/>
              </a:path>
            </a:pathLst>
          </a:custGeom>
        </p:spPr>
      </p:pic>
      <p:sp>
        <p:nvSpPr>
          <p:cNvPr id="32" name="自由: 形状 31"/>
          <p:cNvSpPr/>
          <p:nvPr/>
        </p:nvSpPr>
        <p:spPr>
          <a:xfrm rot="2676033">
            <a:off x="4959527" y="-260407"/>
            <a:ext cx="2538145" cy="3949518"/>
          </a:xfrm>
          <a:custGeom>
            <a:avLst/>
            <a:gdLst>
              <a:gd name="connsiteX0" fmla="*/ 0 w 2538145"/>
              <a:gd name="connsiteY0" fmla="*/ 818109 h 3949518"/>
              <a:gd name="connsiteX1" fmla="*/ 829597 w 2538145"/>
              <a:gd name="connsiteY1" fmla="*/ 0 h 3949518"/>
              <a:gd name="connsiteX2" fmla="*/ 2538145 w 2538145"/>
              <a:gd name="connsiteY2" fmla="*/ 0 h 3949518"/>
              <a:gd name="connsiteX3" fmla="*/ 2538145 w 2538145"/>
              <a:gd name="connsiteY3" fmla="*/ 3131408 h 3949518"/>
              <a:gd name="connsiteX4" fmla="*/ 1708547 w 2538145"/>
              <a:gd name="connsiteY4" fmla="*/ 3949518 h 3949518"/>
              <a:gd name="connsiteX5" fmla="*/ 1708547 w 2538145"/>
              <a:gd name="connsiteY5" fmla="*/ 818109 h 39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145" h="3949518">
                <a:moveTo>
                  <a:pt x="0" y="818109"/>
                </a:moveTo>
                <a:lnTo>
                  <a:pt x="829597" y="0"/>
                </a:lnTo>
                <a:lnTo>
                  <a:pt x="2538145" y="0"/>
                </a:lnTo>
                <a:lnTo>
                  <a:pt x="2538145" y="3131408"/>
                </a:lnTo>
                <a:lnTo>
                  <a:pt x="1708547" y="3949518"/>
                </a:lnTo>
                <a:lnTo>
                  <a:pt x="1708547" y="818109"/>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43" name="组合 42"/>
          <p:cNvGrpSpPr/>
          <p:nvPr/>
        </p:nvGrpSpPr>
        <p:grpSpPr>
          <a:xfrm>
            <a:off x="1642214" y="-297"/>
            <a:ext cx="5580561" cy="6858594"/>
            <a:chOff x="2477805" y="-297"/>
            <a:chExt cx="5580561" cy="6858594"/>
          </a:xfrm>
        </p:grpSpPr>
        <p:cxnSp>
          <p:nvCxnSpPr>
            <p:cNvPr id="34" name="直接连接符 33"/>
            <p:cNvCxnSpPr>
              <a:stCxn id="23" idx="1"/>
              <a:endCxn id="23" idx="2"/>
            </p:cNvCxnSpPr>
            <p:nvPr/>
          </p:nvCxnSpPr>
          <p:spPr>
            <a:xfrm>
              <a:off x="6841848" y="-297"/>
              <a:ext cx="1216518" cy="1199673"/>
            </a:xfrm>
            <a:prstGeom prst="line">
              <a:avLst/>
            </a:prstGeom>
            <a:ln w="25400">
              <a:solidFill>
                <a:srgbClr val="24242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23" idx="3"/>
              <a:endCxn id="23" idx="2"/>
            </p:cNvCxnSpPr>
            <p:nvPr/>
          </p:nvCxnSpPr>
          <p:spPr>
            <a:xfrm flipV="1">
              <a:off x="2477805" y="1199376"/>
              <a:ext cx="5580561" cy="5658921"/>
            </a:xfrm>
            <a:prstGeom prst="line">
              <a:avLst/>
            </a:prstGeom>
            <a:ln w="25400">
              <a:solidFill>
                <a:srgbClr val="242424"/>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7290535" y="3181009"/>
            <a:ext cx="4373835" cy="2105677"/>
            <a:chOff x="7272181" y="2967335"/>
            <a:chExt cx="4373835" cy="2105677"/>
          </a:xfrm>
        </p:grpSpPr>
        <p:grpSp>
          <p:nvGrpSpPr>
            <p:cNvPr id="2" name="组合 1"/>
            <p:cNvGrpSpPr/>
            <p:nvPr/>
          </p:nvGrpSpPr>
          <p:grpSpPr>
            <a:xfrm>
              <a:off x="7272181" y="4260934"/>
              <a:ext cx="3074693" cy="812078"/>
              <a:chOff x="7818779" y="4210337"/>
              <a:chExt cx="3074693" cy="812078"/>
            </a:xfrm>
          </p:grpSpPr>
          <p:sp>
            <p:nvSpPr>
              <p:cNvPr id="19" name="矩形 18"/>
              <p:cNvSpPr/>
              <p:nvPr/>
            </p:nvSpPr>
            <p:spPr>
              <a:xfrm>
                <a:off x="7818780" y="4653083"/>
                <a:ext cx="3074692" cy="369332"/>
              </a:xfrm>
              <a:prstGeom prst="rect">
                <a:avLst/>
              </a:prstGeom>
              <a:solidFill>
                <a:srgbClr val="00B0F0"/>
              </a:solidFill>
              <a:ln w="6350" cap="flat" cmpd="sng" algn="ctr">
                <a:noFill/>
                <a:prstDash val="solid"/>
                <a:miter lim="800000"/>
              </a:ln>
              <a:effectLst/>
            </p:spPr>
            <p:txBody>
              <a:bodyPr lIns="91438" tIns="45719" rIns="91438" bIns="45719" rtlCol="0" anchor="ctr"/>
              <a:lstStyle/>
              <a:p>
                <a:pPr algn="ctr" defTabSz="914400">
                  <a:defRPr/>
                </a:pPr>
                <a:endParaRPr kumimoji="1" lang="zh-CN" altLang="en-US" kern="0">
                  <a:solidFill>
                    <a:prstClr val="white"/>
                  </a:solidFill>
                  <a:latin typeface="微软雅黑"/>
                  <a:ea typeface="微软雅黑"/>
                </a:endParaRPr>
              </a:p>
            </p:txBody>
          </p:sp>
          <p:sp>
            <p:nvSpPr>
              <p:cNvPr id="21" name="矩形 20"/>
              <p:cNvSpPr/>
              <p:nvPr/>
            </p:nvSpPr>
            <p:spPr>
              <a:xfrm>
                <a:off x="7818779" y="4681596"/>
                <a:ext cx="3006000" cy="314714"/>
              </a:xfrm>
              <a:prstGeom prst="rect">
                <a:avLst/>
              </a:prstGeom>
              <a:solidFill>
                <a:schemeClr val="bg2">
                  <a:lumMod val="25000"/>
                </a:schemeClr>
              </a:solidFill>
            </p:spPr>
            <p:txBody>
              <a:bodyPr wrap="square" lIns="91438" tIns="45719" rIns="91438" bIns="45719">
                <a:spAutoFit/>
              </a:bodyPr>
              <a:lstStyle/>
              <a:p>
                <a:r>
                  <a:rPr lang="en-US" altLang="zh-CN" sz="1400" kern="1800" spc="80" dirty="0">
                    <a:solidFill>
                      <a:srgbClr val="FFFFFF"/>
                    </a:solidFill>
                    <a:latin typeface="微软雅黑"/>
                    <a:ea typeface="微软雅黑"/>
                    <a:sym typeface="News Gothic MT" charset="0"/>
                  </a:rPr>
                  <a:t>BUSINESS REPORT </a:t>
                </a:r>
                <a:r>
                  <a:rPr lang="en-US" altLang="zh-CN" sz="1400" kern="1800" spc="60" dirty="0">
                    <a:solidFill>
                      <a:srgbClr val="FFFFFF"/>
                    </a:solidFill>
                    <a:latin typeface="微软雅黑"/>
                    <a:ea typeface="微软雅黑"/>
                    <a:sym typeface="News Gothic MT" charset="0"/>
                  </a:rPr>
                  <a:t>TEMPLATE</a:t>
                </a:r>
                <a:endParaRPr lang="zh-CN" altLang="zh-CN" sz="1400" kern="1800" spc="60" dirty="0">
                  <a:solidFill>
                    <a:srgbClr val="FFFFFF"/>
                  </a:solidFill>
                  <a:latin typeface="微软雅黑"/>
                  <a:ea typeface="微软雅黑"/>
                </a:endParaRPr>
              </a:p>
            </p:txBody>
          </p:sp>
          <p:sp>
            <p:nvSpPr>
              <p:cNvPr id="22" name="矩形 21"/>
              <p:cNvSpPr/>
              <p:nvPr/>
            </p:nvSpPr>
            <p:spPr>
              <a:xfrm>
                <a:off x="7818780" y="4210337"/>
                <a:ext cx="1943157" cy="369330"/>
              </a:xfrm>
              <a:prstGeom prst="rect">
                <a:avLst/>
              </a:prstGeom>
              <a:solidFill>
                <a:schemeClr val="bg2">
                  <a:lumMod val="25000"/>
                </a:schemeClr>
              </a:solidFill>
            </p:spPr>
            <p:txBody>
              <a:bodyPr wrap="none" lIns="91438" tIns="45719" rIns="91438" bIns="45719">
                <a:spAutoFit/>
              </a:bodyPr>
              <a:lstStyle/>
              <a:p>
                <a:r>
                  <a:rPr lang="zh-CN" altLang="en-US" dirty="0">
                    <a:solidFill>
                      <a:srgbClr val="FFFFFF"/>
                    </a:solidFill>
                    <a:latin typeface="微软雅黑"/>
                    <a:ea typeface="微软雅黑"/>
                    <a:sym typeface="News Gothic MT" charset="0"/>
                  </a:rPr>
                  <a:t>汇报人：</a:t>
                </a:r>
                <a:r>
                  <a:rPr lang="en-US" altLang="zh-CN" dirty="0">
                    <a:solidFill>
                      <a:srgbClr val="FFFFFF"/>
                    </a:solidFill>
                    <a:latin typeface="微软雅黑"/>
                    <a:ea typeface="微软雅黑"/>
                    <a:sym typeface="News Gothic MT" charset="0"/>
                  </a:rPr>
                  <a:t>Melody</a:t>
                </a:r>
                <a:endParaRPr lang="zh-CN" altLang="en-US" dirty="0">
                  <a:solidFill>
                    <a:srgbClr val="FFFFFF"/>
                  </a:solidFill>
                  <a:latin typeface="微软雅黑"/>
                  <a:ea typeface="微软雅黑"/>
                  <a:sym typeface="News Gothic MT" charset="0"/>
                </a:endParaRPr>
              </a:p>
            </p:txBody>
          </p:sp>
        </p:grpSp>
        <p:sp>
          <p:nvSpPr>
            <p:cNvPr id="18" name="文本框 17"/>
            <p:cNvSpPr txBox="1"/>
            <p:nvPr/>
          </p:nvSpPr>
          <p:spPr>
            <a:xfrm>
              <a:off x="7272181" y="2967335"/>
              <a:ext cx="4373835" cy="923330"/>
            </a:xfrm>
            <a:prstGeom prst="rect">
              <a:avLst/>
            </a:prstGeom>
            <a:noFill/>
          </p:spPr>
          <p:txBody>
            <a:bodyPr wrap="square" rtlCol="0">
              <a:spAutoFit/>
            </a:bodyPr>
            <a:lstStyle/>
            <a:p>
              <a:r>
                <a:rPr lang="zh-CN" altLang="en-US" sz="5400" b="1" dirty="0">
                  <a:latin typeface="微软雅黑" panose="020B0503020204020204" pitchFamily="34" charset="-122"/>
                  <a:ea typeface="微软雅黑" panose="020B0503020204020204" pitchFamily="34" charset="-122"/>
                </a:rPr>
                <a:t>商务汇报模板</a:t>
              </a:r>
            </a:p>
          </p:txBody>
        </p:sp>
      </p:grpSp>
    </p:spTree>
    <p:extLst>
      <p:ext uri="{BB962C8B-B14F-4D97-AF65-F5344CB8AC3E}">
        <p14:creationId xmlns:p14="http://schemas.microsoft.com/office/powerpoint/2010/main" val="13347550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8446640" y="2038298"/>
            <a:ext cx="2814918" cy="3823030"/>
            <a:chOff x="8446640" y="1517485"/>
            <a:chExt cx="2814918" cy="3823030"/>
          </a:xfrm>
        </p:grpSpPr>
        <p:sp>
          <p:nvSpPr>
            <p:cNvPr id="28" name="矩形 27"/>
            <p:cNvSpPr/>
            <p:nvPr/>
          </p:nvSpPr>
          <p:spPr>
            <a:xfrm>
              <a:off x="8457755" y="1517485"/>
              <a:ext cx="2236510" cy="400110"/>
            </a:xfrm>
            <a:prstGeom prst="rect">
              <a:avLst/>
            </a:prstGeom>
          </p:spPr>
          <p:txBody>
            <a:bodyPr wrap="none">
              <a:spAutoFit/>
            </a:bodyPr>
            <a:lstStyle/>
            <a:p>
              <a:pPr defTabSz="914377"/>
              <a:r>
                <a:rPr lang="zh-CN" altLang="en-US" sz="2000" b="1" dirty="0">
                  <a:solidFill>
                    <a:srgbClr val="000000">
                      <a:lumMod val="85000"/>
                      <a:lumOff val="15000"/>
                    </a:srgbClr>
                  </a:solidFill>
                  <a:latin typeface="微软雅黑"/>
                  <a:ea typeface="微软雅黑"/>
                </a:rPr>
                <a:t>点击此处添加标题</a:t>
              </a:r>
            </a:p>
          </p:txBody>
        </p:sp>
        <p:sp>
          <p:nvSpPr>
            <p:cNvPr id="29" name="矩形 28"/>
            <p:cNvSpPr/>
            <p:nvPr/>
          </p:nvSpPr>
          <p:spPr>
            <a:xfrm>
              <a:off x="8446640" y="1952427"/>
              <a:ext cx="2814918" cy="1052596"/>
            </a:xfrm>
            <a:prstGeom prst="rect">
              <a:avLst/>
            </a:prstGeom>
          </p:spPr>
          <p:txBody>
            <a:bodyPr wrap="square">
              <a:spAutoFit/>
            </a:bodyPr>
            <a:lstStyle/>
            <a:p>
              <a:pPr defTabSz="914377">
                <a:lnSpc>
                  <a:spcPct val="130000"/>
                </a:lnSpc>
              </a:pPr>
              <a:r>
                <a:rPr lang="zh-CN" altLang="en-US" sz="1200" dirty="0">
                  <a:solidFill>
                    <a:srgbClr val="000000">
                      <a:lumMod val="85000"/>
                      <a:lumOff val="15000"/>
                    </a:srgbClr>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rgbClr val="000000">
                      <a:lumMod val="85000"/>
                      <a:lumOff val="15000"/>
                    </a:srgbClr>
                  </a:solidFill>
                  <a:latin typeface="微软雅黑" charset="0"/>
                  <a:ea typeface="微软雅黑" charset="0"/>
                </a:rPr>
                <a:t>8-14</a:t>
              </a:r>
              <a:r>
                <a:rPr lang="zh-CN" altLang="en-US" sz="1200" dirty="0">
                  <a:solidFill>
                    <a:srgbClr val="000000">
                      <a:lumMod val="85000"/>
                      <a:lumOff val="15000"/>
                    </a:srgbClr>
                  </a:solidFill>
                  <a:latin typeface="微软雅黑" charset="0"/>
                  <a:ea typeface="微软雅黑" charset="0"/>
                </a:rPr>
                <a:t>号字，</a:t>
              </a:r>
              <a:r>
                <a:rPr lang="en-US" altLang="zh-CN" sz="1200" dirty="0">
                  <a:solidFill>
                    <a:srgbClr val="000000">
                      <a:lumMod val="85000"/>
                      <a:lumOff val="15000"/>
                    </a:srgbClr>
                  </a:solidFill>
                  <a:latin typeface="微软雅黑" charset="0"/>
                  <a:ea typeface="微软雅黑" charset="0"/>
                </a:rPr>
                <a:t>1.3</a:t>
              </a:r>
              <a:r>
                <a:rPr lang="zh-CN" altLang="en-US" sz="1200" dirty="0">
                  <a:solidFill>
                    <a:srgbClr val="000000">
                      <a:lumMod val="85000"/>
                      <a:lumOff val="15000"/>
                    </a:srgbClr>
                  </a:solidFill>
                  <a:latin typeface="微软雅黑" charset="0"/>
                  <a:ea typeface="微软雅黑" charset="0"/>
                </a:rPr>
                <a:t>倍字间距。</a:t>
              </a:r>
              <a:endParaRPr lang="zh-CN" altLang="en-US" sz="1200" dirty="0">
                <a:solidFill>
                  <a:srgbClr val="000000">
                    <a:lumMod val="85000"/>
                    <a:lumOff val="15000"/>
                  </a:srgbClr>
                </a:solidFill>
                <a:latin typeface="微软雅黑"/>
                <a:ea typeface="微软雅黑"/>
              </a:endParaRPr>
            </a:p>
          </p:txBody>
        </p:sp>
        <p:sp>
          <p:nvSpPr>
            <p:cNvPr id="30" name="矩形 29"/>
            <p:cNvSpPr/>
            <p:nvPr/>
          </p:nvSpPr>
          <p:spPr>
            <a:xfrm>
              <a:off x="8457755" y="3852977"/>
              <a:ext cx="2236510" cy="400110"/>
            </a:xfrm>
            <a:prstGeom prst="rect">
              <a:avLst/>
            </a:prstGeom>
          </p:spPr>
          <p:txBody>
            <a:bodyPr wrap="none">
              <a:spAutoFit/>
            </a:bodyPr>
            <a:lstStyle/>
            <a:p>
              <a:pPr defTabSz="914377"/>
              <a:r>
                <a:rPr lang="zh-CN" altLang="en-US" sz="2000" b="1" dirty="0">
                  <a:solidFill>
                    <a:srgbClr val="000000">
                      <a:lumMod val="85000"/>
                      <a:lumOff val="15000"/>
                    </a:srgbClr>
                  </a:solidFill>
                  <a:latin typeface="微软雅黑"/>
                  <a:ea typeface="微软雅黑"/>
                </a:rPr>
                <a:t>点击此处添加标题</a:t>
              </a:r>
            </a:p>
          </p:txBody>
        </p:sp>
        <p:sp>
          <p:nvSpPr>
            <p:cNvPr id="31" name="矩形 30"/>
            <p:cNvSpPr/>
            <p:nvPr/>
          </p:nvSpPr>
          <p:spPr>
            <a:xfrm>
              <a:off x="8446640" y="4287919"/>
              <a:ext cx="2814918" cy="1052596"/>
            </a:xfrm>
            <a:prstGeom prst="rect">
              <a:avLst/>
            </a:prstGeom>
          </p:spPr>
          <p:txBody>
            <a:bodyPr wrap="square">
              <a:spAutoFit/>
            </a:bodyPr>
            <a:lstStyle/>
            <a:p>
              <a:pPr defTabSz="914377">
                <a:lnSpc>
                  <a:spcPct val="130000"/>
                </a:lnSpc>
              </a:pPr>
              <a:r>
                <a:rPr lang="zh-CN" altLang="en-US" sz="1200" dirty="0">
                  <a:solidFill>
                    <a:srgbClr val="000000">
                      <a:lumMod val="85000"/>
                      <a:lumOff val="15000"/>
                    </a:srgbClr>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rgbClr val="000000">
                      <a:lumMod val="85000"/>
                      <a:lumOff val="15000"/>
                    </a:srgbClr>
                  </a:solidFill>
                  <a:latin typeface="微软雅黑" charset="0"/>
                  <a:ea typeface="微软雅黑" charset="0"/>
                </a:rPr>
                <a:t>8-14</a:t>
              </a:r>
              <a:r>
                <a:rPr lang="zh-CN" altLang="en-US" sz="1200" dirty="0">
                  <a:solidFill>
                    <a:srgbClr val="000000">
                      <a:lumMod val="85000"/>
                      <a:lumOff val="15000"/>
                    </a:srgbClr>
                  </a:solidFill>
                  <a:latin typeface="微软雅黑" charset="0"/>
                  <a:ea typeface="微软雅黑" charset="0"/>
                </a:rPr>
                <a:t>号字，</a:t>
              </a:r>
              <a:r>
                <a:rPr lang="en-US" altLang="zh-CN" sz="1200" dirty="0">
                  <a:solidFill>
                    <a:srgbClr val="000000">
                      <a:lumMod val="85000"/>
                      <a:lumOff val="15000"/>
                    </a:srgbClr>
                  </a:solidFill>
                  <a:latin typeface="微软雅黑" charset="0"/>
                  <a:ea typeface="微软雅黑" charset="0"/>
                </a:rPr>
                <a:t>1.3</a:t>
              </a:r>
              <a:r>
                <a:rPr lang="zh-CN" altLang="en-US" sz="1200" dirty="0">
                  <a:solidFill>
                    <a:srgbClr val="000000">
                      <a:lumMod val="85000"/>
                      <a:lumOff val="15000"/>
                    </a:srgbClr>
                  </a:solidFill>
                  <a:latin typeface="微软雅黑" charset="0"/>
                  <a:ea typeface="微软雅黑" charset="0"/>
                </a:rPr>
                <a:t>倍字间距。</a:t>
              </a:r>
              <a:endParaRPr lang="zh-CN" altLang="en-US" sz="1200" dirty="0">
                <a:solidFill>
                  <a:srgbClr val="000000">
                    <a:lumMod val="85000"/>
                    <a:lumOff val="15000"/>
                  </a:srgbClr>
                </a:solidFill>
                <a:latin typeface="微软雅黑"/>
                <a:ea typeface="微软雅黑"/>
              </a:endParaRPr>
            </a:p>
          </p:txBody>
        </p:sp>
      </p:grpSp>
      <p:grpSp>
        <p:nvGrpSpPr>
          <p:cNvPr id="46" name="组合 45"/>
          <p:cNvGrpSpPr/>
          <p:nvPr/>
        </p:nvGrpSpPr>
        <p:grpSpPr>
          <a:xfrm>
            <a:off x="930442" y="2038298"/>
            <a:ext cx="2781989" cy="3823030"/>
            <a:chOff x="930442" y="1517485"/>
            <a:chExt cx="2781989" cy="3823030"/>
          </a:xfrm>
        </p:grpSpPr>
        <p:sp>
          <p:nvSpPr>
            <p:cNvPr id="32" name="矩形 31"/>
            <p:cNvSpPr/>
            <p:nvPr/>
          </p:nvSpPr>
          <p:spPr>
            <a:xfrm>
              <a:off x="1475921" y="1517485"/>
              <a:ext cx="2236510" cy="400110"/>
            </a:xfrm>
            <a:prstGeom prst="rect">
              <a:avLst/>
            </a:prstGeom>
          </p:spPr>
          <p:txBody>
            <a:bodyPr wrap="none">
              <a:spAutoFit/>
            </a:bodyPr>
            <a:lstStyle/>
            <a:p>
              <a:pPr algn="r" defTabSz="914377"/>
              <a:r>
                <a:rPr lang="zh-CN" altLang="en-US" sz="2000" b="1" dirty="0">
                  <a:solidFill>
                    <a:srgbClr val="000000">
                      <a:lumMod val="85000"/>
                      <a:lumOff val="15000"/>
                    </a:srgbClr>
                  </a:solidFill>
                  <a:latin typeface="微软雅黑"/>
                  <a:ea typeface="微软雅黑"/>
                </a:rPr>
                <a:t>点击此处添加标题</a:t>
              </a:r>
            </a:p>
          </p:txBody>
        </p:sp>
        <p:sp>
          <p:nvSpPr>
            <p:cNvPr id="33" name="矩形 32"/>
            <p:cNvSpPr/>
            <p:nvPr/>
          </p:nvSpPr>
          <p:spPr>
            <a:xfrm>
              <a:off x="930442" y="1952427"/>
              <a:ext cx="2781989" cy="1052596"/>
            </a:xfrm>
            <a:prstGeom prst="rect">
              <a:avLst/>
            </a:prstGeom>
          </p:spPr>
          <p:txBody>
            <a:bodyPr wrap="square">
              <a:spAutoFit/>
            </a:bodyPr>
            <a:lstStyle/>
            <a:p>
              <a:pPr algn="r" defTabSz="914377">
                <a:lnSpc>
                  <a:spcPct val="130000"/>
                </a:lnSpc>
              </a:pPr>
              <a:r>
                <a:rPr lang="zh-CN" altLang="en-US" sz="1200" dirty="0">
                  <a:solidFill>
                    <a:srgbClr val="000000">
                      <a:lumMod val="85000"/>
                      <a:lumOff val="15000"/>
                    </a:srgbClr>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rgbClr val="000000">
                      <a:lumMod val="85000"/>
                      <a:lumOff val="15000"/>
                    </a:srgbClr>
                  </a:solidFill>
                  <a:latin typeface="微软雅黑" charset="0"/>
                  <a:ea typeface="微软雅黑" charset="0"/>
                </a:rPr>
                <a:t>8-14</a:t>
              </a:r>
              <a:r>
                <a:rPr lang="zh-CN" altLang="en-US" sz="1200" dirty="0">
                  <a:solidFill>
                    <a:srgbClr val="000000">
                      <a:lumMod val="85000"/>
                      <a:lumOff val="15000"/>
                    </a:srgbClr>
                  </a:solidFill>
                  <a:latin typeface="微软雅黑" charset="0"/>
                  <a:ea typeface="微软雅黑" charset="0"/>
                </a:rPr>
                <a:t>号字，</a:t>
              </a:r>
              <a:r>
                <a:rPr lang="en-US" altLang="zh-CN" sz="1200" dirty="0">
                  <a:solidFill>
                    <a:srgbClr val="000000">
                      <a:lumMod val="85000"/>
                      <a:lumOff val="15000"/>
                    </a:srgbClr>
                  </a:solidFill>
                  <a:latin typeface="微软雅黑" charset="0"/>
                  <a:ea typeface="微软雅黑" charset="0"/>
                </a:rPr>
                <a:t>1.3</a:t>
              </a:r>
              <a:r>
                <a:rPr lang="zh-CN" altLang="en-US" sz="1200" dirty="0">
                  <a:solidFill>
                    <a:srgbClr val="000000">
                      <a:lumMod val="85000"/>
                      <a:lumOff val="15000"/>
                    </a:srgbClr>
                  </a:solidFill>
                  <a:latin typeface="微软雅黑" charset="0"/>
                  <a:ea typeface="微软雅黑" charset="0"/>
                </a:rPr>
                <a:t>倍字间距。</a:t>
              </a:r>
              <a:endParaRPr lang="zh-CN" altLang="en-US" sz="1200" dirty="0">
                <a:solidFill>
                  <a:srgbClr val="000000">
                    <a:lumMod val="85000"/>
                    <a:lumOff val="15000"/>
                  </a:srgbClr>
                </a:solidFill>
                <a:latin typeface="微软雅黑"/>
                <a:ea typeface="微软雅黑"/>
              </a:endParaRPr>
            </a:p>
          </p:txBody>
        </p:sp>
        <p:sp>
          <p:nvSpPr>
            <p:cNvPr id="34" name="矩形 33"/>
            <p:cNvSpPr/>
            <p:nvPr/>
          </p:nvSpPr>
          <p:spPr>
            <a:xfrm>
              <a:off x="1475921" y="3852977"/>
              <a:ext cx="2236510" cy="400110"/>
            </a:xfrm>
            <a:prstGeom prst="rect">
              <a:avLst/>
            </a:prstGeom>
          </p:spPr>
          <p:txBody>
            <a:bodyPr wrap="none">
              <a:spAutoFit/>
            </a:bodyPr>
            <a:lstStyle/>
            <a:p>
              <a:pPr algn="r" defTabSz="914377"/>
              <a:r>
                <a:rPr lang="zh-CN" altLang="en-US" sz="2000" b="1" dirty="0">
                  <a:solidFill>
                    <a:srgbClr val="000000">
                      <a:lumMod val="85000"/>
                      <a:lumOff val="15000"/>
                    </a:srgbClr>
                  </a:solidFill>
                  <a:latin typeface="微软雅黑"/>
                  <a:ea typeface="微软雅黑"/>
                </a:rPr>
                <a:t>点击此处添加标题</a:t>
              </a:r>
            </a:p>
          </p:txBody>
        </p:sp>
        <p:sp>
          <p:nvSpPr>
            <p:cNvPr id="35" name="矩形 34"/>
            <p:cNvSpPr/>
            <p:nvPr/>
          </p:nvSpPr>
          <p:spPr>
            <a:xfrm>
              <a:off x="930442" y="4287919"/>
              <a:ext cx="2781989" cy="1052596"/>
            </a:xfrm>
            <a:prstGeom prst="rect">
              <a:avLst/>
            </a:prstGeom>
          </p:spPr>
          <p:txBody>
            <a:bodyPr wrap="square">
              <a:spAutoFit/>
            </a:bodyPr>
            <a:lstStyle/>
            <a:p>
              <a:pPr algn="r" defTabSz="914377">
                <a:lnSpc>
                  <a:spcPct val="130000"/>
                </a:lnSpc>
              </a:pPr>
              <a:r>
                <a:rPr lang="zh-CN" altLang="en-US" sz="1200" dirty="0">
                  <a:solidFill>
                    <a:srgbClr val="000000">
                      <a:lumMod val="85000"/>
                      <a:lumOff val="15000"/>
                    </a:srgbClr>
                  </a:solidFill>
                  <a:latin typeface="微软雅黑" charset="0"/>
                  <a:ea typeface="微软雅黑" charset="0"/>
                </a:rPr>
                <a:t>标题数字等都可以通过点击和重新输入进行更改，顶部“开始”面板中可以对字体、字号、颜色、行距等进行修改。建议正文</a:t>
              </a:r>
              <a:r>
                <a:rPr lang="en-US" altLang="zh-CN" sz="1200" dirty="0">
                  <a:solidFill>
                    <a:srgbClr val="000000">
                      <a:lumMod val="85000"/>
                      <a:lumOff val="15000"/>
                    </a:srgbClr>
                  </a:solidFill>
                  <a:latin typeface="微软雅黑" charset="0"/>
                  <a:ea typeface="微软雅黑" charset="0"/>
                </a:rPr>
                <a:t>8-14</a:t>
              </a:r>
              <a:r>
                <a:rPr lang="zh-CN" altLang="en-US" sz="1200" dirty="0">
                  <a:solidFill>
                    <a:srgbClr val="000000">
                      <a:lumMod val="85000"/>
                      <a:lumOff val="15000"/>
                    </a:srgbClr>
                  </a:solidFill>
                  <a:latin typeface="微软雅黑" charset="0"/>
                  <a:ea typeface="微软雅黑" charset="0"/>
                </a:rPr>
                <a:t>号字，</a:t>
              </a:r>
              <a:r>
                <a:rPr lang="en-US" altLang="zh-CN" sz="1200" dirty="0">
                  <a:solidFill>
                    <a:srgbClr val="000000">
                      <a:lumMod val="85000"/>
                      <a:lumOff val="15000"/>
                    </a:srgbClr>
                  </a:solidFill>
                  <a:latin typeface="微软雅黑" charset="0"/>
                  <a:ea typeface="微软雅黑" charset="0"/>
                </a:rPr>
                <a:t>1.3</a:t>
              </a:r>
              <a:r>
                <a:rPr lang="zh-CN" altLang="en-US" sz="1200" dirty="0">
                  <a:solidFill>
                    <a:srgbClr val="000000">
                      <a:lumMod val="85000"/>
                      <a:lumOff val="15000"/>
                    </a:srgbClr>
                  </a:solidFill>
                  <a:latin typeface="微软雅黑" charset="0"/>
                  <a:ea typeface="微软雅黑" charset="0"/>
                </a:rPr>
                <a:t>倍字间距。</a:t>
              </a:r>
              <a:endParaRPr lang="zh-CN" altLang="en-US" sz="1200" dirty="0">
                <a:solidFill>
                  <a:srgbClr val="000000">
                    <a:lumMod val="85000"/>
                    <a:lumOff val="15000"/>
                  </a:srgbClr>
                </a:solidFill>
                <a:latin typeface="微软雅黑"/>
                <a:ea typeface="微软雅黑"/>
              </a:endParaRPr>
            </a:p>
          </p:txBody>
        </p:sp>
      </p:grpSp>
      <p:grpSp>
        <p:nvGrpSpPr>
          <p:cNvPr id="36" name="组合 35"/>
          <p:cNvGrpSpPr/>
          <p:nvPr/>
        </p:nvGrpSpPr>
        <p:grpSpPr>
          <a:xfrm>
            <a:off x="556177" y="581790"/>
            <a:ext cx="2342738" cy="695909"/>
            <a:chOff x="498121" y="509220"/>
            <a:chExt cx="2342738" cy="695909"/>
          </a:xfrm>
        </p:grpSpPr>
        <p:sp>
          <p:nvSpPr>
            <p:cNvPr id="37" name="矩形 36"/>
            <p:cNvSpPr/>
            <p:nvPr/>
          </p:nvSpPr>
          <p:spPr>
            <a:xfrm>
              <a:off x="594825" y="673244"/>
              <a:ext cx="1947851" cy="46166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498121" y="509220"/>
              <a:ext cx="2342738" cy="695909"/>
              <a:chOff x="95768" y="529578"/>
              <a:chExt cx="2342738" cy="695909"/>
            </a:xfrm>
          </p:grpSpPr>
          <p:sp>
            <p:nvSpPr>
              <p:cNvPr id="39" name="矩形 38"/>
              <p:cNvSpPr/>
              <p:nvPr/>
            </p:nvSpPr>
            <p:spPr>
              <a:xfrm>
                <a:off x="2186506" y="973487"/>
                <a:ext cx="252000" cy="252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2184734" y="588392"/>
                <a:ext cx="180000" cy="180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95768" y="529578"/>
                <a:ext cx="288000" cy="288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252294" y="642938"/>
                <a:ext cx="2019851" cy="461665"/>
              </a:xfrm>
              <a:prstGeom prst="rect">
                <a:avLst/>
              </a:prstGeom>
              <a:solidFill>
                <a:srgbClr val="00AEEA"/>
              </a:solidFill>
            </p:spPr>
            <p:txBody>
              <a:bodyPr wrap="square" rtlCol="0" anchor="ctr">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点击输入标题</a:t>
                </a:r>
              </a:p>
            </p:txBody>
          </p:sp>
        </p:grpSp>
      </p:grpSp>
      <p:graphicFrame>
        <p:nvGraphicFramePr>
          <p:cNvPr id="43" name="图示 42"/>
          <p:cNvGraphicFramePr/>
          <p:nvPr>
            <p:extLst>
              <p:ext uri="{D42A27DB-BD31-4B8C-83A1-F6EECF244321}">
                <p14:modId xmlns:p14="http://schemas.microsoft.com/office/powerpoint/2010/main" val="4277101187"/>
              </p:ext>
            </p:extLst>
          </p:nvPr>
        </p:nvGraphicFramePr>
        <p:xfrm>
          <a:off x="2709796" y="1692344"/>
          <a:ext cx="6772408" cy="45149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940550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srcRect r="21695"/>
          <a:stretch>
            <a:fillRect/>
          </a:stretch>
        </p:blipFill>
        <p:spPr>
          <a:xfrm>
            <a:off x="-964182" y="-297"/>
            <a:ext cx="8058365" cy="6858594"/>
          </a:xfrm>
          <a:custGeom>
            <a:avLst/>
            <a:gdLst>
              <a:gd name="connsiteX0" fmla="*/ 0 w 8058365"/>
              <a:gd name="connsiteY0" fmla="*/ 0 h 6858594"/>
              <a:gd name="connsiteX1" fmla="*/ 6841847 w 8058365"/>
              <a:gd name="connsiteY1" fmla="*/ 0 h 6858594"/>
              <a:gd name="connsiteX2" fmla="*/ 8058365 w 8058365"/>
              <a:gd name="connsiteY2" fmla="*/ 1199673 h 6858594"/>
              <a:gd name="connsiteX3" fmla="*/ 2477804 w 8058365"/>
              <a:gd name="connsiteY3" fmla="*/ 6858594 h 6858594"/>
              <a:gd name="connsiteX4" fmla="*/ 0 w 8058365"/>
              <a:gd name="connsiteY4" fmla="*/ 6858594 h 68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8365" h="6858594">
                <a:moveTo>
                  <a:pt x="0" y="0"/>
                </a:moveTo>
                <a:lnTo>
                  <a:pt x="6841847" y="0"/>
                </a:lnTo>
                <a:lnTo>
                  <a:pt x="8058365" y="1199673"/>
                </a:lnTo>
                <a:lnTo>
                  <a:pt x="2477804" y="6858594"/>
                </a:lnTo>
                <a:lnTo>
                  <a:pt x="0" y="6858594"/>
                </a:lnTo>
                <a:close/>
              </a:path>
            </a:pathLst>
          </a:custGeom>
        </p:spPr>
      </p:pic>
      <p:sp>
        <p:nvSpPr>
          <p:cNvPr id="32" name="自由: 形状 31"/>
          <p:cNvSpPr/>
          <p:nvPr/>
        </p:nvSpPr>
        <p:spPr>
          <a:xfrm rot="2676033">
            <a:off x="4959527" y="-260407"/>
            <a:ext cx="2538145" cy="3949518"/>
          </a:xfrm>
          <a:custGeom>
            <a:avLst/>
            <a:gdLst>
              <a:gd name="connsiteX0" fmla="*/ 0 w 2538145"/>
              <a:gd name="connsiteY0" fmla="*/ 818109 h 3949518"/>
              <a:gd name="connsiteX1" fmla="*/ 829597 w 2538145"/>
              <a:gd name="connsiteY1" fmla="*/ 0 h 3949518"/>
              <a:gd name="connsiteX2" fmla="*/ 2538145 w 2538145"/>
              <a:gd name="connsiteY2" fmla="*/ 0 h 3949518"/>
              <a:gd name="connsiteX3" fmla="*/ 2538145 w 2538145"/>
              <a:gd name="connsiteY3" fmla="*/ 3131408 h 3949518"/>
              <a:gd name="connsiteX4" fmla="*/ 1708547 w 2538145"/>
              <a:gd name="connsiteY4" fmla="*/ 3949518 h 3949518"/>
              <a:gd name="connsiteX5" fmla="*/ 1708547 w 2538145"/>
              <a:gd name="connsiteY5" fmla="*/ 818109 h 39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145" h="3949518">
                <a:moveTo>
                  <a:pt x="0" y="818109"/>
                </a:moveTo>
                <a:lnTo>
                  <a:pt x="829597" y="0"/>
                </a:lnTo>
                <a:lnTo>
                  <a:pt x="2538145" y="0"/>
                </a:lnTo>
                <a:lnTo>
                  <a:pt x="2538145" y="3131408"/>
                </a:lnTo>
                <a:lnTo>
                  <a:pt x="1708547" y="3949518"/>
                </a:lnTo>
                <a:lnTo>
                  <a:pt x="1708547" y="818109"/>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43" name="组合 42"/>
          <p:cNvGrpSpPr/>
          <p:nvPr/>
        </p:nvGrpSpPr>
        <p:grpSpPr>
          <a:xfrm>
            <a:off x="1642214" y="-297"/>
            <a:ext cx="5580561" cy="6858594"/>
            <a:chOff x="2477805" y="-297"/>
            <a:chExt cx="5580561" cy="6858594"/>
          </a:xfrm>
        </p:grpSpPr>
        <p:cxnSp>
          <p:nvCxnSpPr>
            <p:cNvPr id="34" name="直接连接符 33"/>
            <p:cNvCxnSpPr>
              <a:stCxn id="23" idx="1"/>
              <a:endCxn id="23" idx="2"/>
            </p:cNvCxnSpPr>
            <p:nvPr/>
          </p:nvCxnSpPr>
          <p:spPr>
            <a:xfrm>
              <a:off x="6841848" y="-297"/>
              <a:ext cx="1216518" cy="1199673"/>
            </a:xfrm>
            <a:prstGeom prst="line">
              <a:avLst/>
            </a:prstGeom>
            <a:ln w="25400">
              <a:solidFill>
                <a:srgbClr val="24242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23" idx="3"/>
              <a:endCxn id="23" idx="2"/>
            </p:cNvCxnSpPr>
            <p:nvPr/>
          </p:nvCxnSpPr>
          <p:spPr>
            <a:xfrm flipV="1">
              <a:off x="2477805" y="1199376"/>
              <a:ext cx="5580561" cy="5658921"/>
            </a:xfrm>
            <a:prstGeom prst="line">
              <a:avLst/>
            </a:prstGeom>
            <a:ln w="25400">
              <a:solidFill>
                <a:srgbClr val="242424"/>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228586" y="3147959"/>
            <a:ext cx="6165889" cy="1904344"/>
            <a:chOff x="3042552" y="3362464"/>
            <a:chExt cx="6165889" cy="1904344"/>
          </a:xfrm>
        </p:grpSpPr>
        <p:sp>
          <p:nvSpPr>
            <p:cNvPr id="14" name="文本框 13"/>
            <p:cNvSpPr txBox="1"/>
            <p:nvPr/>
          </p:nvSpPr>
          <p:spPr>
            <a:xfrm>
              <a:off x="3042552" y="3362464"/>
              <a:ext cx="6165889" cy="1446550"/>
            </a:xfrm>
            <a:prstGeom prst="rect">
              <a:avLst/>
            </a:prstGeom>
            <a:noFill/>
          </p:spPr>
          <p:txBody>
            <a:bodyPr wrap="squar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THANKS</a:t>
              </a:r>
              <a:endParaRPr kumimoji="0" lang="zh-CN" altLang="en-US" sz="8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3664713" y="4807132"/>
              <a:ext cx="4862574" cy="0"/>
            </a:xfrm>
            <a:prstGeom prst="line">
              <a:avLst/>
            </a:prstGeom>
            <a:ln>
              <a:solidFill>
                <a:srgbClr val="00AEEA"/>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495800" y="4897476"/>
              <a:ext cx="3200400" cy="369332"/>
            </a:xfrm>
            <a:prstGeom prst="rect">
              <a:avLst/>
            </a:prstGeom>
            <a:noFill/>
          </p:spPr>
          <p:txBody>
            <a:bodyPr wrap="square" rtlCol="0">
              <a:spAutoFit/>
            </a:bodyPr>
            <a:lstStyle/>
            <a:p>
              <a:pPr algn="ctr"/>
              <a:r>
                <a:rPr lang="en-US" altLang="zh-CN" dirty="0">
                  <a:latin typeface="微软雅黑" panose="020B0503020204020204" pitchFamily="34" charset="-122"/>
                  <a:ea typeface="微软雅黑" panose="020B0503020204020204" pitchFamily="34" charset="-122"/>
                </a:rPr>
                <a:t>2016. August 12</a:t>
              </a:r>
              <a:r>
                <a:rPr lang="en-US" altLang="zh-CN" baseline="30000" dirty="0">
                  <a:latin typeface="微软雅黑" panose="020B0503020204020204" pitchFamily="34" charset="-122"/>
                  <a:ea typeface="微软雅黑" panose="020B0503020204020204" pitchFamily="34" charset="-122"/>
                </a:rPr>
                <a:t>th</a:t>
              </a:r>
              <a:r>
                <a:rPr lang="en-US" altLang="zh-CN" dirty="0">
                  <a:latin typeface="微软雅黑" panose="020B0503020204020204" pitchFamily="34" charset="-122"/>
                  <a:ea typeface="微软雅黑" panose="020B0503020204020204" pitchFamily="34" charset="-122"/>
                </a:rPr>
                <a:t> . Melody</a:t>
              </a: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052058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362324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p:cNvPicPr>
          <p:nvPr/>
        </p:nvPicPr>
        <p:blipFill rotWithShape="1">
          <a:blip r:embed="rId2" cstate="print">
            <a:extLst>
              <a:ext uri="{28A0092B-C50C-407E-A947-70E740481C1C}">
                <a14:useLocalDpi xmlns:a14="http://schemas.microsoft.com/office/drawing/2010/main" val="0"/>
              </a:ext>
            </a:extLst>
          </a:blip>
          <a:srcRect l="21704" t="24482" r="28921" b="22282"/>
          <a:stretch/>
        </p:blipFill>
        <p:spPr>
          <a:xfrm>
            <a:off x="7602695" y="2630483"/>
            <a:ext cx="3749365" cy="2846187"/>
          </a:xfrm>
          <a:prstGeom prst="rect">
            <a:avLst/>
          </a:prstGeom>
        </p:spPr>
      </p:pic>
      <p:grpSp>
        <p:nvGrpSpPr>
          <p:cNvPr id="2" name="组合 1"/>
          <p:cNvGrpSpPr/>
          <p:nvPr/>
        </p:nvGrpSpPr>
        <p:grpSpPr>
          <a:xfrm>
            <a:off x="1374827" y="1381329"/>
            <a:ext cx="4721173" cy="4095342"/>
            <a:chOff x="1345331" y="980508"/>
            <a:chExt cx="4721173" cy="4095342"/>
          </a:xfrm>
        </p:grpSpPr>
        <p:sp>
          <p:nvSpPr>
            <p:cNvPr id="4" name="矩形 3"/>
            <p:cNvSpPr/>
            <p:nvPr/>
          </p:nvSpPr>
          <p:spPr>
            <a:xfrm>
              <a:off x="1478064" y="980508"/>
              <a:ext cx="2592000" cy="72000"/>
            </a:xfrm>
            <a:prstGeom prst="rect">
              <a:avLst/>
            </a:prstGeom>
            <a:solidFill>
              <a:srgbClr val="00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5" name="文本框 4"/>
            <p:cNvSpPr txBox="1"/>
            <p:nvPr/>
          </p:nvSpPr>
          <p:spPr>
            <a:xfrm>
              <a:off x="1345331" y="1051947"/>
              <a:ext cx="4721173" cy="1107996"/>
            </a:xfrm>
            <a:prstGeom prst="rect">
              <a:avLst/>
            </a:prstGeom>
            <a:noFill/>
          </p:spPr>
          <p:txBody>
            <a:bodyPr wrap="square" rtlCol="0">
              <a:spAutoFit/>
            </a:bodyPr>
            <a:lstStyle/>
            <a:p>
              <a:r>
                <a:rPr lang="en-US" altLang="zh-CN" sz="6600" dirty="0"/>
                <a:t>CONTENTS</a:t>
              </a:r>
              <a:endParaRPr lang="zh-CN" altLang="en-US" sz="6600" dirty="0"/>
            </a:p>
          </p:txBody>
        </p:sp>
        <p:sp>
          <p:nvSpPr>
            <p:cNvPr id="6" name="文本框 5"/>
            <p:cNvSpPr txBox="1"/>
            <p:nvPr/>
          </p:nvSpPr>
          <p:spPr>
            <a:xfrm>
              <a:off x="1374833" y="2723352"/>
              <a:ext cx="3028948"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一、点击输入标题</a:t>
              </a:r>
            </a:p>
          </p:txBody>
        </p:sp>
        <p:sp>
          <p:nvSpPr>
            <p:cNvPr id="7" name="文本框 6"/>
            <p:cNvSpPr txBox="1"/>
            <p:nvPr/>
          </p:nvSpPr>
          <p:spPr>
            <a:xfrm>
              <a:off x="1374832" y="3374148"/>
              <a:ext cx="3028948" cy="400110"/>
            </a:xfrm>
            <a:prstGeom prst="rect">
              <a:avLst/>
            </a:prstGeom>
            <a:noFill/>
          </p:spPr>
          <p:txBody>
            <a:bodyPr wrap="square" rtlCol="0">
              <a:spAutoFit/>
            </a:bodyPr>
            <a:lstStyle>
              <a:defPPr>
                <a:defRPr lang="zh-CN"/>
              </a:defPPr>
              <a:lvl1pPr>
                <a:defRPr sz="2000" b="1">
                  <a:latin typeface="微软雅黑" panose="020B0503020204020204" pitchFamily="34" charset="-122"/>
                  <a:ea typeface="微软雅黑" panose="020B0503020204020204" pitchFamily="34" charset="-122"/>
                </a:defRPr>
              </a:lvl1pPr>
            </a:lstStyle>
            <a:p>
              <a:r>
                <a:rPr lang="zh-CN" altLang="en-US" dirty="0"/>
                <a:t>二、点击输入标题</a:t>
              </a:r>
            </a:p>
          </p:txBody>
        </p:sp>
        <p:sp>
          <p:nvSpPr>
            <p:cNvPr id="8" name="文本框 7"/>
            <p:cNvSpPr txBox="1"/>
            <p:nvPr/>
          </p:nvSpPr>
          <p:spPr>
            <a:xfrm>
              <a:off x="1374831" y="4024944"/>
              <a:ext cx="3028948" cy="400110"/>
            </a:xfrm>
            <a:prstGeom prst="rect">
              <a:avLst/>
            </a:prstGeom>
            <a:noFill/>
          </p:spPr>
          <p:txBody>
            <a:bodyPr wrap="square" rtlCol="0">
              <a:spAutoFit/>
            </a:bodyPr>
            <a:lstStyle>
              <a:defPPr>
                <a:defRPr lang="zh-CN"/>
              </a:defPPr>
              <a:lvl1pPr>
                <a:defRPr sz="2000" b="1">
                  <a:latin typeface="微软雅黑" panose="020B0503020204020204" pitchFamily="34" charset="-122"/>
                  <a:ea typeface="微软雅黑" panose="020B0503020204020204" pitchFamily="34" charset="-122"/>
                </a:defRPr>
              </a:lvl1pPr>
            </a:lstStyle>
            <a:p>
              <a:r>
                <a:rPr lang="zh-CN" altLang="en-US" dirty="0"/>
                <a:t>三、点击输入标题</a:t>
              </a:r>
            </a:p>
          </p:txBody>
        </p:sp>
        <p:sp>
          <p:nvSpPr>
            <p:cNvPr id="9" name="文本框 8"/>
            <p:cNvSpPr txBox="1"/>
            <p:nvPr/>
          </p:nvSpPr>
          <p:spPr>
            <a:xfrm>
              <a:off x="1374830" y="4675740"/>
              <a:ext cx="3028948" cy="400110"/>
            </a:xfrm>
            <a:prstGeom prst="rect">
              <a:avLst/>
            </a:prstGeom>
            <a:noFill/>
          </p:spPr>
          <p:txBody>
            <a:bodyPr wrap="square" rtlCol="0">
              <a:spAutoFit/>
            </a:bodyPr>
            <a:lstStyle>
              <a:defPPr>
                <a:defRPr lang="zh-CN"/>
              </a:defPPr>
              <a:lvl1pPr>
                <a:defRPr sz="2000" b="1">
                  <a:latin typeface="微软雅黑" panose="020B0503020204020204" pitchFamily="34" charset="-122"/>
                  <a:ea typeface="微软雅黑" panose="020B0503020204020204" pitchFamily="34" charset="-122"/>
                </a:defRPr>
              </a:lvl1pPr>
            </a:lstStyle>
            <a:p>
              <a:r>
                <a:rPr lang="zh-CN" altLang="en-US" dirty="0"/>
                <a:t>四、点击输入标题</a:t>
              </a:r>
            </a:p>
          </p:txBody>
        </p:sp>
      </p:grpSp>
      <p:sp>
        <p:nvSpPr>
          <p:cNvPr id="3" name="矩形 2"/>
          <p:cNvSpPr/>
          <p:nvPr/>
        </p:nvSpPr>
        <p:spPr>
          <a:xfrm>
            <a:off x="6228732" y="1383744"/>
            <a:ext cx="5123327" cy="2493480"/>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946167" y="4409820"/>
            <a:ext cx="432000" cy="432000"/>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3194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2099470" y="961795"/>
            <a:ext cx="2902623" cy="4934410"/>
            <a:chOff x="556177" y="581790"/>
            <a:chExt cx="2902623" cy="4934410"/>
          </a:xfrm>
        </p:grpSpPr>
        <p:sp>
          <p:nvSpPr>
            <p:cNvPr id="69" name="矩形 68"/>
            <p:cNvSpPr/>
            <p:nvPr/>
          </p:nvSpPr>
          <p:spPr>
            <a:xfrm>
              <a:off x="556177" y="58179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066800" y="584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1574800" y="584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2082800" y="584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2590800" y="584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3098800" y="584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558800" y="1092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066800" y="1092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1574800" y="1092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2082800" y="1092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2590800" y="1092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3098800" y="1092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558800" y="1600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1066800" y="1600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574800" y="1600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082800" y="1600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2590800" y="1600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3098800" y="1600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558800" y="2108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1066800" y="2108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1574800" y="2108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2082800" y="2108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2590800" y="2108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3098800" y="2108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558800" y="2616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a:off x="1066800" y="2616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1574800" y="2616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2082800" y="2616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2590800" y="2616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3098800" y="2616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558800" y="3124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66800" y="3124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1574800" y="3124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2082800" y="3124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2590800" y="3124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3098800" y="3124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558800" y="3632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1066800" y="3632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1574800" y="3632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p:cNvSpPr/>
            <p:nvPr/>
          </p:nvSpPr>
          <p:spPr>
            <a:xfrm>
              <a:off x="2082800" y="3632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2590800" y="3632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3098800" y="3632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558800" y="4140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a:off x="1066800" y="4140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a:off x="1574800" y="4140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2082800" y="4140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a:off x="2590800" y="4140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3098800" y="4140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558800" y="4648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a:off x="1066800" y="4648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p:cNvSpPr/>
            <p:nvPr/>
          </p:nvSpPr>
          <p:spPr>
            <a:xfrm>
              <a:off x="1574800" y="4648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2082800" y="4648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p:cNvSpPr/>
            <p:nvPr/>
          </p:nvSpPr>
          <p:spPr>
            <a:xfrm>
              <a:off x="2590800" y="4648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p:cNvSpPr/>
            <p:nvPr/>
          </p:nvSpPr>
          <p:spPr>
            <a:xfrm>
              <a:off x="3098800" y="4648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a:off x="558800" y="5156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p:cNvSpPr/>
            <p:nvPr/>
          </p:nvSpPr>
          <p:spPr>
            <a:xfrm>
              <a:off x="1066800" y="5156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a:off x="1574800" y="5156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p:cNvSpPr/>
            <p:nvPr/>
          </p:nvSpPr>
          <p:spPr>
            <a:xfrm>
              <a:off x="2082800" y="5156200"/>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29"/>
            <p:cNvSpPr/>
            <p:nvPr/>
          </p:nvSpPr>
          <p:spPr>
            <a:xfrm>
              <a:off x="2590800" y="5156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130"/>
            <p:cNvSpPr/>
            <p:nvPr/>
          </p:nvSpPr>
          <p:spPr>
            <a:xfrm>
              <a:off x="3098800" y="5156200"/>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180879" y="2606640"/>
            <a:ext cx="4011668" cy="1644720"/>
            <a:chOff x="5567596" y="2455460"/>
            <a:chExt cx="4011668" cy="1644720"/>
          </a:xfrm>
        </p:grpSpPr>
        <p:sp>
          <p:nvSpPr>
            <p:cNvPr id="80" name="文本占位符 1"/>
            <p:cNvSpPr txBox="1">
              <a:spLocks/>
            </p:cNvSpPr>
            <p:nvPr/>
          </p:nvSpPr>
          <p:spPr>
            <a:xfrm>
              <a:off x="5645653" y="2455460"/>
              <a:ext cx="3933611" cy="822360"/>
            </a:xfrm>
            <a:prstGeom prst="rect">
              <a:avLst/>
            </a:prstGeom>
            <a:noFill/>
          </p:spPr>
          <p:txBody>
            <a:bodyPr anchor="t"/>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4800" b="1" i="0" u="none" strike="noStrike" kern="1200" cap="none" spc="0" normalizeH="0" baseline="0" noProof="0" dirty="0">
                  <a:ln>
                    <a:noFill/>
                  </a:ln>
                  <a:solidFill>
                    <a:schemeClr val="tx1"/>
                  </a:solidFill>
                  <a:effectLst/>
                  <a:uLnTx/>
                  <a:uFillTx/>
                  <a:latin typeface="微软雅黑"/>
                  <a:ea typeface="微软雅黑"/>
                  <a:cs typeface="+mn-cs"/>
                </a:rPr>
                <a:t>Part One</a:t>
              </a:r>
              <a:endParaRPr kumimoji="1" lang="zh-CN" altLang="en-US" sz="4800" b="1" i="0" u="none" strike="noStrike" kern="1200" cap="none" spc="0" normalizeH="0" baseline="0" noProof="0" dirty="0">
                <a:ln>
                  <a:noFill/>
                </a:ln>
                <a:solidFill>
                  <a:schemeClr val="tx1"/>
                </a:solidFill>
                <a:effectLst/>
                <a:uLnTx/>
                <a:uFillTx/>
                <a:latin typeface="微软雅黑"/>
                <a:ea typeface="微软雅黑"/>
                <a:cs typeface="+mn-cs"/>
              </a:endParaRPr>
            </a:p>
          </p:txBody>
        </p:sp>
        <p:sp>
          <p:nvSpPr>
            <p:cNvPr id="81" name="文本占位符 2"/>
            <p:cNvSpPr txBox="1">
              <a:spLocks/>
            </p:cNvSpPr>
            <p:nvPr/>
          </p:nvSpPr>
          <p:spPr>
            <a:xfrm>
              <a:off x="5652598" y="3277820"/>
              <a:ext cx="3926666" cy="822360"/>
            </a:xfrm>
            <a:prstGeom prst="rect">
              <a:avLst/>
            </a:prstGeom>
            <a:noFill/>
          </p:spPr>
          <p:txBody>
            <a:bodyPr anchor="t"/>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4800" b="1" i="0" u="none" strike="noStrike" kern="1200" cap="none" spc="0" normalizeH="0" baseline="0" noProof="0" dirty="0">
                  <a:ln>
                    <a:noFill/>
                  </a:ln>
                  <a:solidFill>
                    <a:schemeClr val="tx1"/>
                  </a:solidFill>
                  <a:effectLst/>
                  <a:uLnTx/>
                  <a:uFillTx/>
                  <a:latin typeface="微软雅黑"/>
                  <a:ea typeface="微软雅黑"/>
                  <a:cs typeface="+mn-cs"/>
                </a:rPr>
                <a:t>点击输入标题</a:t>
              </a:r>
              <a:endParaRPr kumimoji="1" lang="zh-CN" altLang="en-US" sz="4800" b="1" i="0" u="none" strike="noStrike" kern="1200" cap="none" spc="0" normalizeH="0" baseline="0" noProof="0" dirty="0">
                <a:ln>
                  <a:noFill/>
                </a:ln>
                <a:solidFill>
                  <a:schemeClr val="tx1"/>
                </a:solidFill>
                <a:effectLst/>
                <a:uLnTx/>
                <a:uFillTx/>
                <a:latin typeface="微软雅黑"/>
                <a:ea typeface="微软雅黑"/>
                <a:cs typeface="+mn-cs"/>
              </a:endParaRPr>
            </a:p>
          </p:txBody>
        </p:sp>
        <p:cxnSp>
          <p:nvCxnSpPr>
            <p:cNvPr id="82" name="直接连接符 81"/>
            <p:cNvCxnSpPr/>
            <p:nvPr/>
          </p:nvCxnSpPr>
          <p:spPr>
            <a:xfrm>
              <a:off x="5567596" y="2530609"/>
              <a:ext cx="0" cy="1494421"/>
            </a:xfrm>
            <a:prstGeom prst="line">
              <a:avLst/>
            </a:prstGeom>
            <a:noFill/>
            <a:ln w="76200" cap="flat" cmpd="sng" algn="ctr">
              <a:solidFill>
                <a:srgbClr val="00B0F0"/>
              </a:solidFill>
              <a:prstDash val="solid"/>
              <a:miter lim="800000"/>
            </a:ln>
            <a:effectLst/>
          </p:spPr>
        </p:cxnSp>
      </p:grpSp>
    </p:spTree>
    <p:extLst>
      <p:ext uri="{BB962C8B-B14F-4D97-AF65-F5344CB8AC3E}">
        <p14:creationId xmlns:p14="http://schemas.microsoft.com/office/powerpoint/2010/main" val="30620986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10514" y="2185733"/>
            <a:ext cx="5701208" cy="3628159"/>
            <a:chOff x="6043611" y="2395023"/>
            <a:chExt cx="5701208" cy="3628159"/>
          </a:xfrm>
        </p:grpSpPr>
        <p:grpSp>
          <p:nvGrpSpPr>
            <p:cNvPr id="5" name="组合 4"/>
            <p:cNvGrpSpPr/>
            <p:nvPr/>
          </p:nvGrpSpPr>
          <p:grpSpPr>
            <a:xfrm>
              <a:off x="6043611" y="3664555"/>
              <a:ext cx="5701208" cy="1127183"/>
              <a:chOff x="5638305" y="3568797"/>
              <a:chExt cx="5701208" cy="1127183"/>
            </a:xfrm>
          </p:grpSpPr>
          <p:sp>
            <p:nvSpPr>
              <p:cNvPr id="12" name="矩形 11"/>
              <p:cNvSpPr/>
              <p:nvPr/>
            </p:nvSpPr>
            <p:spPr>
              <a:xfrm>
                <a:off x="5638305" y="3568797"/>
                <a:ext cx="1934766" cy="432048"/>
              </a:xfrm>
              <a:prstGeom prst="rect">
                <a:avLst/>
              </a:prstGeom>
              <a:solidFill>
                <a:srgbClr val="00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标题二</a:t>
                </a:r>
              </a:p>
            </p:txBody>
          </p:sp>
          <p:sp>
            <p:nvSpPr>
              <p:cNvPr id="13" name="矩形 12"/>
              <p:cNvSpPr/>
              <p:nvPr/>
            </p:nvSpPr>
            <p:spPr>
              <a:xfrm>
                <a:off x="5638305" y="3986557"/>
                <a:ext cx="5701208" cy="709423"/>
              </a:xfrm>
              <a:prstGeom prst="rect">
                <a:avLst/>
              </a:prstGeom>
            </p:spPr>
            <p:txBody>
              <a:bodyPr wrap="square" lIns="68570" tIns="34289" rIns="68570" bIns="34289">
                <a:spAutoFit/>
              </a:bodyPr>
              <a:lstStyle/>
              <a:p>
                <a:pPr>
                  <a:lnSpc>
                    <a:spcPct val="130000"/>
                  </a:lnSpc>
                  <a:defRPr/>
                </a:pPr>
                <a:r>
                  <a:rPr lang="zh-CN" altLang="en-US" sz="1600" kern="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endParaRPr lang="en-US" altLang="zh-CN" sz="1600" kern="0" dirty="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043611" y="4895999"/>
              <a:ext cx="5701208" cy="1127183"/>
              <a:chOff x="5638305" y="4879504"/>
              <a:chExt cx="5701208" cy="1127183"/>
            </a:xfrm>
          </p:grpSpPr>
          <p:sp>
            <p:nvSpPr>
              <p:cNvPr id="10" name="矩形 9"/>
              <p:cNvSpPr/>
              <p:nvPr/>
            </p:nvSpPr>
            <p:spPr>
              <a:xfrm>
                <a:off x="5638305" y="4879504"/>
                <a:ext cx="1934766" cy="432048"/>
              </a:xfrm>
              <a:prstGeom prst="rect">
                <a:avLst/>
              </a:prstGeom>
              <a:solidFill>
                <a:srgbClr val="00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标题三</a:t>
                </a:r>
              </a:p>
            </p:txBody>
          </p:sp>
          <p:sp>
            <p:nvSpPr>
              <p:cNvPr id="11" name="矩形 10"/>
              <p:cNvSpPr/>
              <p:nvPr/>
            </p:nvSpPr>
            <p:spPr>
              <a:xfrm>
                <a:off x="5638305" y="5297264"/>
                <a:ext cx="5701208" cy="709423"/>
              </a:xfrm>
              <a:prstGeom prst="rect">
                <a:avLst/>
              </a:prstGeom>
            </p:spPr>
            <p:txBody>
              <a:bodyPr wrap="square" lIns="68570" tIns="34289" rIns="68570" bIns="34289">
                <a:spAutoFit/>
              </a:bodyPr>
              <a:lstStyle/>
              <a:p>
                <a:pPr lvl="0">
                  <a:lnSpc>
                    <a:spcPct val="130000"/>
                  </a:lnSpc>
                  <a:defRPr/>
                </a:pPr>
                <a:r>
                  <a:rPr lang="zh-CN" altLang="en-US" sz="1600" kern="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endParaRPr lang="en-US" altLang="zh-CN" sz="1600" kern="0" dirty="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043611" y="2395023"/>
              <a:ext cx="5701208" cy="1127183"/>
              <a:chOff x="5638305" y="3568797"/>
              <a:chExt cx="5701208" cy="1127183"/>
            </a:xfrm>
          </p:grpSpPr>
          <p:sp>
            <p:nvSpPr>
              <p:cNvPr id="8" name="矩形 7"/>
              <p:cNvSpPr/>
              <p:nvPr/>
            </p:nvSpPr>
            <p:spPr>
              <a:xfrm>
                <a:off x="5638305" y="3568797"/>
                <a:ext cx="1934766" cy="432048"/>
              </a:xfrm>
              <a:prstGeom prst="rect">
                <a:avLst/>
              </a:prstGeom>
              <a:solidFill>
                <a:srgbClr val="00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标题一</a:t>
                </a:r>
              </a:p>
            </p:txBody>
          </p:sp>
          <p:sp>
            <p:nvSpPr>
              <p:cNvPr id="9" name="矩形 8"/>
              <p:cNvSpPr/>
              <p:nvPr/>
            </p:nvSpPr>
            <p:spPr>
              <a:xfrm>
                <a:off x="5638305" y="3986557"/>
                <a:ext cx="5701208" cy="709423"/>
              </a:xfrm>
              <a:prstGeom prst="rect">
                <a:avLst/>
              </a:prstGeom>
            </p:spPr>
            <p:txBody>
              <a:bodyPr wrap="square" lIns="68570" tIns="34289" rIns="68570" bIns="34289">
                <a:spAutoFit/>
              </a:bodyPr>
              <a:lstStyle/>
              <a:p>
                <a:pPr lvl="0">
                  <a:lnSpc>
                    <a:spcPct val="130000"/>
                  </a:lnSpc>
                  <a:defRPr/>
                </a:pPr>
                <a:r>
                  <a:rPr lang="zh-CN" altLang="en-US" sz="1600" kern="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endParaRPr lang="en-US" altLang="zh-CN" sz="1600" kern="0" dirty="0">
                  <a:latin typeface="微软雅黑" panose="020B0503020204020204" pitchFamily="34" charset="-122"/>
                  <a:ea typeface="微软雅黑" panose="020B0503020204020204" pitchFamily="34" charset="-122"/>
                </a:endParaRPr>
              </a:p>
            </p:txBody>
          </p:sp>
        </p:grpSp>
      </p:grpSp>
      <p:pic>
        <p:nvPicPr>
          <p:cNvPr id="26" name="图片 25"/>
          <p:cNvPicPr>
            <a:picLocks/>
          </p:cNvPicPr>
          <p:nvPr/>
        </p:nvPicPr>
        <p:blipFill rotWithShape="1">
          <a:blip r:embed="rId2" cstate="print">
            <a:extLst>
              <a:ext uri="{28A0092B-C50C-407E-A947-70E740481C1C}">
                <a14:useLocalDpi xmlns:a14="http://schemas.microsoft.com/office/drawing/2010/main" val="0"/>
              </a:ext>
            </a:extLst>
          </a:blip>
          <a:srcRect l="21704" t="991" r="28921" b="28879"/>
          <a:stretch/>
        </p:blipFill>
        <p:spPr>
          <a:xfrm>
            <a:off x="683675" y="1605812"/>
            <a:ext cx="4788000" cy="4788000"/>
          </a:xfrm>
          <a:prstGeom prst="rect">
            <a:avLst/>
          </a:prstGeom>
        </p:spPr>
      </p:pic>
      <p:grpSp>
        <p:nvGrpSpPr>
          <p:cNvPr id="27" name="组合 26"/>
          <p:cNvGrpSpPr/>
          <p:nvPr/>
        </p:nvGrpSpPr>
        <p:grpSpPr>
          <a:xfrm>
            <a:off x="556177" y="581790"/>
            <a:ext cx="2342738" cy="695909"/>
            <a:chOff x="498121" y="509220"/>
            <a:chExt cx="2342738" cy="695909"/>
          </a:xfrm>
        </p:grpSpPr>
        <p:sp>
          <p:nvSpPr>
            <p:cNvPr id="28" name="矩形 27"/>
            <p:cNvSpPr/>
            <p:nvPr/>
          </p:nvSpPr>
          <p:spPr>
            <a:xfrm>
              <a:off x="594825" y="673244"/>
              <a:ext cx="1947851" cy="46166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498121" y="509220"/>
              <a:ext cx="2342738" cy="695909"/>
              <a:chOff x="95768" y="529578"/>
              <a:chExt cx="2342738" cy="695909"/>
            </a:xfrm>
          </p:grpSpPr>
          <p:sp>
            <p:nvSpPr>
              <p:cNvPr id="30" name="矩形 29"/>
              <p:cNvSpPr/>
              <p:nvPr/>
            </p:nvSpPr>
            <p:spPr>
              <a:xfrm>
                <a:off x="2186506" y="973487"/>
                <a:ext cx="252000" cy="252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184734" y="588392"/>
                <a:ext cx="180000" cy="180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5768" y="529578"/>
                <a:ext cx="288000" cy="288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52294" y="642938"/>
                <a:ext cx="2019851" cy="461665"/>
              </a:xfrm>
              <a:prstGeom prst="rect">
                <a:avLst/>
              </a:prstGeom>
              <a:solidFill>
                <a:srgbClr val="00AEEA"/>
              </a:solidFill>
            </p:spPr>
            <p:txBody>
              <a:bodyPr wrap="square" rtlCol="0" anchor="ctr">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点击输入标题</a:t>
                </a:r>
              </a:p>
            </p:txBody>
          </p:sp>
        </p:grpSp>
      </p:grpSp>
    </p:spTree>
    <p:extLst>
      <p:ext uri="{BB962C8B-B14F-4D97-AF65-F5344CB8AC3E}">
        <p14:creationId xmlns:p14="http://schemas.microsoft.com/office/powerpoint/2010/main" val="4647984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99470" y="961795"/>
            <a:ext cx="2902623" cy="4934410"/>
            <a:chOff x="1586203" y="961795"/>
            <a:chExt cx="2902623" cy="4934410"/>
          </a:xfrm>
        </p:grpSpPr>
        <p:sp>
          <p:nvSpPr>
            <p:cNvPr id="5" name="矩形 4"/>
            <p:cNvSpPr/>
            <p:nvPr/>
          </p:nvSpPr>
          <p:spPr>
            <a:xfrm>
              <a:off x="1586203" y="96179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96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04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12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20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28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88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6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04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12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20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28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88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96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04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112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20826" y="198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128826" y="198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88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096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604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112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620826" y="248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128826" y="248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588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096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604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112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620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128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588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096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604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112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620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128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588826" y="401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2096826" y="401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2604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112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20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128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588826" y="452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096826" y="452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604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112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3620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128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588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2096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2604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112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3620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4128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588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6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2604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112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3620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4128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180879" y="2606640"/>
            <a:ext cx="4011668" cy="1644720"/>
            <a:chOff x="5567596" y="2455460"/>
            <a:chExt cx="4011668" cy="1644720"/>
          </a:xfrm>
        </p:grpSpPr>
        <p:sp>
          <p:nvSpPr>
            <p:cNvPr id="80" name="文本占位符 1"/>
            <p:cNvSpPr txBox="1">
              <a:spLocks/>
            </p:cNvSpPr>
            <p:nvPr/>
          </p:nvSpPr>
          <p:spPr>
            <a:xfrm>
              <a:off x="5645653" y="2455460"/>
              <a:ext cx="3933611" cy="822360"/>
            </a:xfrm>
            <a:prstGeom prst="rect">
              <a:avLst/>
            </a:prstGeom>
            <a:noFill/>
          </p:spPr>
          <p:txBody>
            <a:bodyPr anchor="t"/>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4800" b="1" i="0" u="none" strike="noStrike" kern="1200" cap="none" spc="0" normalizeH="0" baseline="0" noProof="0" dirty="0">
                  <a:ln>
                    <a:noFill/>
                  </a:ln>
                  <a:solidFill>
                    <a:schemeClr val="tx1"/>
                  </a:solidFill>
                  <a:effectLst/>
                  <a:uLnTx/>
                  <a:uFillTx/>
                  <a:latin typeface="微软雅黑"/>
                  <a:ea typeface="微软雅黑"/>
                  <a:cs typeface="+mn-cs"/>
                </a:rPr>
                <a:t>Part Two</a:t>
              </a:r>
              <a:endParaRPr kumimoji="1" lang="zh-CN" altLang="en-US" sz="4800" b="1" i="0" u="none" strike="noStrike" kern="1200" cap="none" spc="0" normalizeH="0" baseline="0" noProof="0" dirty="0">
                <a:ln>
                  <a:noFill/>
                </a:ln>
                <a:solidFill>
                  <a:schemeClr val="tx1"/>
                </a:solidFill>
                <a:effectLst/>
                <a:uLnTx/>
                <a:uFillTx/>
                <a:latin typeface="微软雅黑"/>
                <a:ea typeface="微软雅黑"/>
                <a:cs typeface="+mn-cs"/>
              </a:endParaRPr>
            </a:p>
          </p:txBody>
        </p:sp>
        <p:sp>
          <p:nvSpPr>
            <p:cNvPr id="81" name="文本占位符 2"/>
            <p:cNvSpPr txBox="1">
              <a:spLocks/>
            </p:cNvSpPr>
            <p:nvPr/>
          </p:nvSpPr>
          <p:spPr>
            <a:xfrm>
              <a:off x="5652598" y="3277820"/>
              <a:ext cx="3926666" cy="822360"/>
            </a:xfrm>
            <a:prstGeom prst="rect">
              <a:avLst/>
            </a:prstGeom>
            <a:noFill/>
          </p:spPr>
          <p:txBody>
            <a:bodyPr anchor="t"/>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4800" b="1" i="0" u="none" strike="noStrike" kern="1200" cap="none" spc="0" normalizeH="0" baseline="0" noProof="0" dirty="0">
                  <a:ln>
                    <a:noFill/>
                  </a:ln>
                  <a:solidFill>
                    <a:schemeClr val="tx1"/>
                  </a:solidFill>
                  <a:effectLst/>
                  <a:uLnTx/>
                  <a:uFillTx/>
                  <a:latin typeface="微软雅黑"/>
                  <a:ea typeface="微软雅黑"/>
                  <a:cs typeface="+mn-cs"/>
                </a:rPr>
                <a:t>点击输入标题</a:t>
              </a:r>
              <a:endParaRPr kumimoji="1" lang="zh-CN" altLang="en-US" sz="4800" b="1" i="0" u="none" strike="noStrike" kern="1200" cap="none" spc="0" normalizeH="0" baseline="0" noProof="0" dirty="0">
                <a:ln>
                  <a:noFill/>
                </a:ln>
                <a:solidFill>
                  <a:schemeClr val="tx1"/>
                </a:solidFill>
                <a:effectLst/>
                <a:uLnTx/>
                <a:uFillTx/>
                <a:latin typeface="微软雅黑"/>
                <a:ea typeface="微软雅黑"/>
                <a:cs typeface="+mn-cs"/>
              </a:endParaRPr>
            </a:p>
          </p:txBody>
        </p:sp>
        <p:cxnSp>
          <p:nvCxnSpPr>
            <p:cNvPr id="82" name="直接连接符 81"/>
            <p:cNvCxnSpPr/>
            <p:nvPr/>
          </p:nvCxnSpPr>
          <p:spPr>
            <a:xfrm>
              <a:off x="5567596" y="2530609"/>
              <a:ext cx="0" cy="1494421"/>
            </a:xfrm>
            <a:prstGeom prst="line">
              <a:avLst/>
            </a:prstGeom>
            <a:noFill/>
            <a:ln w="76200" cap="flat" cmpd="sng" algn="ctr">
              <a:solidFill>
                <a:srgbClr val="00B0F0"/>
              </a:solidFill>
              <a:prstDash val="solid"/>
              <a:miter lim="800000"/>
            </a:ln>
            <a:effectLst/>
          </p:spPr>
        </p:cxnSp>
      </p:grpSp>
    </p:spTree>
    <p:extLst>
      <p:ext uri="{BB962C8B-B14F-4D97-AF65-F5344CB8AC3E}">
        <p14:creationId xmlns:p14="http://schemas.microsoft.com/office/powerpoint/2010/main" val="38135188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503695" y="1949592"/>
            <a:ext cx="9184610" cy="4009738"/>
            <a:chOff x="1503695" y="1424131"/>
            <a:chExt cx="9184610" cy="4009738"/>
          </a:xfrm>
        </p:grpSpPr>
        <p:sp>
          <p:nvSpPr>
            <p:cNvPr id="4" name="自由: 形状 3"/>
            <p:cNvSpPr/>
            <p:nvPr/>
          </p:nvSpPr>
          <p:spPr>
            <a:xfrm>
              <a:off x="5143487" y="1699752"/>
              <a:ext cx="1905026" cy="3458497"/>
            </a:xfrm>
            <a:custGeom>
              <a:avLst/>
              <a:gdLst>
                <a:gd name="connsiteX0" fmla="*/ 0 w 1484589"/>
                <a:gd name="connsiteY0" fmla="*/ 0 h 4041058"/>
                <a:gd name="connsiteX1" fmla="*/ 253098 w 1484589"/>
                <a:gd name="connsiteY1" fmla="*/ 0 h 4041058"/>
                <a:gd name="connsiteX2" fmla="*/ 1484589 w 1484589"/>
                <a:gd name="connsiteY2" fmla="*/ 2020529 h 4041058"/>
                <a:gd name="connsiteX3" fmla="*/ 253098 w 1484589"/>
                <a:gd name="connsiteY3" fmla="*/ 4041058 h 4041058"/>
                <a:gd name="connsiteX4" fmla="*/ 0 w 1484589"/>
                <a:gd name="connsiteY4" fmla="*/ 4041058 h 4041058"/>
                <a:gd name="connsiteX5" fmla="*/ 1231491 w 1484589"/>
                <a:gd name="connsiteY5" fmla="*/ 2020529 h 4041058"/>
                <a:gd name="connsiteX6" fmla="*/ 0 w 1484589"/>
                <a:gd name="connsiteY6" fmla="*/ 0 h 404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589" h="4041058">
                  <a:moveTo>
                    <a:pt x="0" y="0"/>
                  </a:moveTo>
                  <a:lnTo>
                    <a:pt x="253098" y="0"/>
                  </a:lnTo>
                  <a:lnTo>
                    <a:pt x="1484589" y="2020529"/>
                  </a:lnTo>
                  <a:lnTo>
                    <a:pt x="253098" y="4041058"/>
                  </a:lnTo>
                  <a:lnTo>
                    <a:pt x="0" y="4041058"/>
                  </a:lnTo>
                  <a:lnTo>
                    <a:pt x="1231491" y="2020529"/>
                  </a:lnTo>
                  <a:lnTo>
                    <a:pt x="0" y="0"/>
                  </a:lnTo>
                  <a:close/>
                </a:path>
              </a:pathLst>
            </a:custGeom>
            <a:solidFill>
              <a:srgbClr val="00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13" name="组合 12"/>
            <p:cNvGrpSpPr/>
            <p:nvPr/>
          </p:nvGrpSpPr>
          <p:grpSpPr>
            <a:xfrm>
              <a:off x="1503695" y="1424131"/>
              <a:ext cx="3129353" cy="4009738"/>
              <a:chOff x="1503695" y="2144524"/>
              <a:chExt cx="3129353" cy="4009738"/>
            </a:xfrm>
          </p:grpSpPr>
          <p:sp>
            <p:nvSpPr>
              <p:cNvPr id="5" name="文本框 4"/>
              <p:cNvSpPr txBox="1"/>
              <p:nvPr/>
            </p:nvSpPr>
            <p:spPr>
              <a:xfrm>
                <a:off x="1520000" y="2661201"/>
                <a:ext cx="3113048" cy="1372683"/>
              </a:xfrm>
              <a:prstGeom prst="rect">
                <a:avLst/>
              </a:prstGeom>
              <a:noFill/>
            </p:spPr>
            <p:txBody>
              <a:bodyPr wrap="square" rtlCol="0">
                <a:spAutoFit/>
              </a:bodyPr>
              <a:lstStyle/>
              <a:p>
                <a:pPr>
                  <a:lnSpc>
                    <a:spcPct val="130000"/>
                  </a:lnSpc>
                  <a:defRPr/>
                </a:pPr>
                <a:r>
                  <a:rPr lang="zh-CN" altLang="en-US" sz="1600" kern="0" dirty="0">
                    <a:solidFill>
                      <a:srgbClr val="220911"/>
                    </a:solidFill>
                    <a:latin typeface="Century Gothic" panose="020F0502020204030204"/>
                    <a:ea typeface="微软雅黑"/>
                    <a:cs typeface="+mn-ea"/>
                    <a:sym typeface="+mn-lt"/>
                  </a:rPr>
                  <a:t>点击输入内容点击输入内容点击输入内容点击输入内容</a:t>
                </a:r>
              </a:p>
              <a:p>
                <a:pPr>
                  <a:lnSpc>
                    <a:spcPct val="130000"/>
                  </a:lnSpc>
                  <a:defRPr/>
                </a:pPr>
                <a:r>
                  <a:rPr lang="zh-CN" altLang="en-US" sz="1600" kern="0" dirty="0">
                    <a:solidFill>
                      <a:srgbClr val="220911"/>
                    </a:solidFill>
                    <a:latin typeface="Century Gothic" panose="020F0502020204030204"/>
                    <a:ea typeface="微软雅黑"/>
                    <a:cs typeface="+mn-ea"/>
                    <a:sym typeface="+mn-lt"/>
                  </a:rPr>
                  <a:t>点击输入内容点击输入内容点击输入内容点击输入内容</a:t>
                </a:r>
              </a:p>
            </p:txBody>
          </p:sp>
          <p:sp>
            <p:nvSpPr>
              <p:cNvPr id="6" name="文本框 5"/>
              <p:cNvSpPr txBox="1"/>
              <p:nvPr/>
            </p:nvSpPr>
            <p:spPr>
              <a:xfrm>
                <a:off x="1503695" y="4781579"/>
                <a:ext cx="3113048" cy="1372683"/>
              </a:xfrm>
              <a:prstGeom prst="rect">
                <a:avLst/>
              </a:prstGeom>
              <a:noFill/>
            </p:spPr>
            <p:txBody>
              <a:bodyPr wrap="square" rtlCol="0">
                <a:spAutoFit/>
              </a:bodyPr>
              <a:lstStyle/>
              <a:p>
                <a:pPr>
                  <a:lnSpc>
                    <a:spcPct val="130000"/>
                  </a:lnSpc>
                  <a:defRPr/>
                </a:pPr>
                <a:r>
                  <a:rPr lang="zh-CN" altLang="en-US" sz="1600" kern="0" dirty="0">
                    <a:solidFill>
                      <a:srgbClr val="220911"/>
                    </a:solidFill>
                    <a:latin typeface="Century Gothic" panose="020F0502020204030204"/>
                    <a:ea typeface="微软雅黑"/>
                    <a:cs typeface="+mn-ea"/>
                    <a:sym typeface="+mn-lt"/>
                  </a:rPr>
                  <a:t>点击输入内容点击输入内容点击输入内容点击输入内容</a:t>
                </a:r>
              </a:p>
              <a:p>
                <a:pPr>
                  <a:lnSpc>
                    <a:spcPct val="130000"/>
                  </a:lnSpc>
                  <a:defRPr/>
                </a:pPr>
                <a:r>
                  <a:rPr lang="zh-CN" altLang="en-US" sz="1600" kern="0" dirty="0">
                    <a:solidFill>
                      <a:srgbClr val="220911"/>
                    </a:solidFill>
                    <a:latin typeface="Century Gothic" panose="020F0502020204030204"/>
                    <a:ea typeface="微软雅黑"/>
                    <a:cs typeface="+mn-ea"/>
                    <a:sym typeface="+mn-lt"/>
                  </a:rPr>
                  <a:t>点击输入内容点击输入内容点击输入内容点击输入内容</a:t>
                </a:r>
              </a:p>
            </p:txBody>
          </p:sp>
          <p:sp>
            <p:nvSpPr>
              <p:cNvPr id="7" name="文本框 6"/>
              <p:cNvSpPr txBox="1"/>
              <p:nvPr/>
            </p:nvSpPr>
            <p:spPr>
              <a:xfrm>
                <a:off x="1520000" y="2144524"/>
                <a:ext cx="2407441" cy="461665"/>
              </a:xfrm>
              <a:prstGeom prst="rect">
                <a:avLst/>
              </a:prstGeom>
              <a:noFill/>
            </p:spPr>
            <p:txBody>
              <a:bodyPr wrap="square" rtlCol="0">
                <a:spAutoFit/>
              </a:bodyPr>
              <a:lstStyle/>
              <a:p>
                <a:r>
                  <a:rPr lang="zh-CN" altLang="en-US" sz="2400" b="1" dirty="0">
                    <a:solidFill>
                      <a:srgbClr val="00AEEA"/>
                    </a:solidFill>
                    <a:latin typeface="微软雅黑" panose="020B0503020204020204" pitchFamily="34" charset="-122"/>
                    <a:ea typeface="微软雅黑" panose="020B0503020204020204" pitchFamily="34" charset="-122"/>
                  </a:rPr>
                  <a:t>标题一</a:t>
                </a:r>
              </a:p>
            </p:txBody>
          </p:sp>
          <p:sp>
            <p:nvSpPr>
              <p:cNvPr id="8" name="文本框 7"/>
              <p:cNvSpPr txBox="1"/>
              <p:nvPr/>
            </p:nvSpPr>
            <p:spPr>
              <a:xfrm>
                <a:off x="1503695" y="4264902"/>
                <a:ext cx="2407441" cy="461665"/>
              </a:xfrm>
              <a:prstGeom prst="rect">
                <a:avLst/>
              </a:prstGeom>
              <a:noFill/>
            </p:spPr>
            <p:txBody>
              <a:bodyPr wrap="square" rtlCol="0">
                <a:spAutoFit/>
              </a:bodyPr>
              <a:lstStyle>
                <a:defPPr>
                  <a:defRPr lang="zh-CN"/>
                </a:defPPr>
                <a:lvl1pPr>
                  <a:defRPr sz="2400" b="1">
                    <a:solidFill>
                      <a:srgbClr val="00AEEA"/>
                    </a:solidFill>
                    <a:latin typeface="微软雅黑" panose="020B0503020204020204" pitchFamily="34" charset="-122"/>
                    <a:ea typeface="微软雅黑" panose="020B0503020204020204" pitchFamily="34" charset="-122"/>
                  </a:defRPr>
                </a:lvl1pPr>
              </a:lstStyle>
              <a:p>
                <a:r>
                  <a:rPr lang="zh-CN" altLang="en-US" dirty="0"/>
                  <a:t>标题二</a:t>
                </a:r>
              </a:p>
            </p:txBody>
          </p:sp>
        </p:grpSp>
        <p:grpSp>
          <p:nvGrpSpPr>
            <p:cNvPr id="14" name="组合 13"/>
            <p:cNvGrpSpPr/>
            <p:nvPr/>
          </p:nvGrpSpPr>
          <p:grpSpPr>
            <a:xfrm>
              <a:off x="7558952" y="1424131"/>
              <a:ext cx="3129353" cy="4009738"/>
              <a:chOff x="7558952" y="2144524"/>
              <a:chExt cx="3129353" cy="4009738"/>
            </a:xfrm>
          </p:grpSpPr>
          <p:sp>
            <p:nvSpPr>
              <p:cNvPr id="9" name="文本框 8"/>
              <p:cNvSpPr txBox="1"/>
              <p:nvPr/>
            </p:nvSpPr>
            <p:spPr>
              <a:xfrm>
                <a:off x="7575257" y="2661201"/>
                <a:ext cx="3113048" cy="1372683"/>
              </a:xfrm>
              <a:prstGeom prst="rect">
                <a:avLst/>
              </a:prstGeom>
              <a:noFill/>
            </p:spPr>
            <p:txBody>
              <a:bodyPr wrap="square" rtlCol="0">
                <a:spAutoFit/>
              </a:bodyPr>
              <a:lstStyle/>
              <a:p>
                <a:pPr>
                  <a:lnSpc>
                    <a:spcPct val="130000"/>
                  </a:lnSpc>
                  <a:defRPr/>
                </a:pPr>
                <a:r>
                  <a:rPr lang="zh-CN" altLang="en-US" sz="1600" kern="0" dirty="0">
                    <a:solidFill>
                      <a:srgbClr val="220911"/>
                    </a:solidFill>
                    <a:latin typeface="Century Gothic" panose="020F0502020204030204"/>
                    <a:ea typeface="微软雅黑"/>
                    <a:cs typeface="+mn-ea"/>
                    <a:sym typeface="+mn-lt"/>
                  </a:rPr>
                  <a:t>点击输入内容点击输入内容点击输入内容点击输入内容</a:t>
                </a:r>
              </a:p>
              <a:p>
                <a:pPr>
                  <a:lnSpc>
                    <a:spcPct val="130000"/>
                  </a:lnSpc>
                  <a:defRPr/>
                </a:pPr>
                <a:r>
                  <a:rPr lang="zh-CN" altLang="en-US" sz="1600" kern="0" dirty="0">
                    <a:solidFill>
                      <a:srgbClr val="220911"/>
                    </a:solidFill>
                    <a:latin typeface="Century Gothic" panose="020F0502020204030204"/>
                    <a:ea typeface="微软雅黑"/>
                    <a:cs typeface="+mn-ea"/>
                    <a:sym typeface="+mn-lt"/>
                  </a:rPr>
                  <a:t>点击输入内容点击输入内容点击输入内容点击输入内容</a:t>
                </a:r>
              </a:p>
            </p:txBody>
          </p:sp>
          <p:sp>
            <p:nvSpPr>
              <p:cNvPr id="10" name="文本框 9"/>
              <p:cNvSpPr txBox="1"/>
              <p:nvPr/>
            </p:nvSpPr>
            <p:spPr>
              <a:xfrm>
                <a:off x="7558952" y="4781579"/>
                <a:ext cx="3113048" cy="1372683"/>
              </a:xfrm>
              <a:prstGeom prst="rect">
                <a:avLst/>
              </a:prstGeom>
              <a:noFill/>
            </p:spPr>
            <p:txBody>
              <a:bodyPr wrap="square" rtlCol="0">
                <a:spAutoFit/>
              </a:bodyPr>
              <a:lstStyle/>
              <a:p>
                <a:pPr>
                  <a:lnSpc>
                    <a:spcPct val="130000"/>
                  </a:lnSpc>
                  <a:defRPr/>
                </a:pPr>
                <a:r>
                  <a:rPr lang="zh-CN" altLang="en-US" sz="1600" kern="0" dirty="0">
                    <a:solidFill>
                      <a:srgbClr val="220911"/>
                    </a:solidFill>
                    <a:latin typeface="Century Gothic" panose="020F0502020204030204"/>
                    <a:ea typeface="微软雅黑"/>
                    <a:cs typeface="+mn-ea"/>
                    <a:sym typeface="+mn-lt"/>
                  </a:rPr>
                  <a:t>点击输入内容点击输入内容点击输入内容点击输入内容</a:t>
                </a:r>
              </a:p>
              <a:p>
                <a:pPr>
                  <a:lnSpc>
                    <a:spcPct val="130000"/>
                  </a:lnSpc>
                  <a:defRPr/>
                </a:pPr>
                <a:r>
                  <a:rPr lang="zh-CN" altLang="en-US" sz="1600" kern="0" dirty="0">
                    <a:solidFill>
                      <a:srgbClr val="220911"/>
                    </a:solidFill>
                    <a:latin typeface="Century Gothic" panose="020F0502020204030204"/>
                    <a:ea typeface="微软雅黑"/>
                    <a:cs typeface="+mn-ea"/>
                    <a:sym typeface="+mn-lt"/>
                  </a:rPr>
                  <a:t>点击输入内容点击输入内容点击输入内容点击输入内容</a:t>
                </a:r>
              </a:p>
            </p:txBody>
          </p:sp>
          <p:sp>
            <p:nvSpPr>
              <p:cNvPr id="11" name="文本框 10"/>
              <p:cNvSpPr txBox="1"/>
              <p:nvPr/>
            </p:nvSpPr>
            <p:spPr>
              <a:xfrm>
                <a:off x="7575257" y="2144524"/>
                <a:ext cx="2407441" cy="461665"/>
              </a:xfrm>
              <a:prstGeom prst="rect">
                <a:avLst/>
              </a:prstGeom>
              <a:noFill/>
            </p:spPr>
            <p:txBody>
              <a:bodyPr wrap="square" rtlCol="0">
                <a:spAutoFit/>
              </a:bodyPr>
              <a:lstStyle/>
              <a:p>
                <a:r>
                  <a:rPr lang="zh-CN" altLang="en-US" sz="2400" b="1" dirty="0">
                    <a:solidFill>
                      <a:srgbClr val="00AEEA"/>
                    </a:solidFill>
                    <a:latin typeface="微软雅黑" panose="020B0503020204020204" pitchFamily="34" charset="-122"/>
                    <a:ea typeface="微软雅黑" panose="020B0503020204020204" pitchFamily="34" charset="-122"/>
                  </a:rPr>
                  <a:t>标题三</a:t>
                </a:r>
              </a:p>
            </p:txBody>
          </p:sp>
          <p:sp>
            <p:nvSpPr>
              <p:cNvPr id="12" name="文本框 11"/>
              <p:cNvSpPr txBox="1"/>
              <p:nvPr/>
            </p:nvSpPr>
            <p:spPr>
              <a:xfrm>
                <a:off x="7558952" y="4264902"/>
                <a:ext cx="2407441" cy="461665"/>
              </a:xfrm>
              <a:prstGeom prst="rect">
                <a:avLst/>
              </a:prstGeom>
              <a:noFill/>
            </p:spPr>
            <p:txBody>
              <a:bodyPr wrap="square" rtlCol="0">
                <a:spAutoFit/>
              </a:bodyPr>
              <a:lstStyle>
                <a:defPPr>
                  <a:defRPr lang="zh-CN"/>
                </a:defPPr>
                <a:lvl1pPr>
                  <a:defRPr sz="2400" b="1">
                    <a:solidFill>
                      <a:srgbClr val="00AEEA"/>
                    </a:solidFill>
                    <a:latin typeface="微软雅黑" panose="020B0503020204020204" pitchFamily="34" charset="-122"/>
                    <a:ea typeface="微软雅黑" panose="020B0503020204020204" pitchFamily="34" charset="-122"/>
                  </a:defRPr>
                </a:lvl1pPr>
              </a:lstStyle>
              <a:p>
                <a:r>
                  <a:rPr lang="zh-CN" altLang="en-US" dirty="0"/>
                  <a:t>标题四</a:t>
                </a:r>
              </a:p>
            </p:txBody>
          </p:sp>
        </p:grpSp>
      </p:grpSp>
      <p:grpSp>
        <p:nvGrpSpPr>
          <p:cNvPr id="17" name="组合 16"/>
          <p:cNvGrpSpPr/>
          <p:nvPr/>
        </p:nvGrpSpPr>
        <p:grpSpPr>
          <a:xfrm>
            <a:off x="556177" y="581790"/>
            <a:ext cx="2342738" cy="695909"/>
            <a:chOff x="498121" y="509220"/>
            <a:chExt cx="2342738" cy="695909"/>
          </a:xfrm>
        </p:grpSpPr>
        <p:sp>
          <p:nvSpPr>
            <p:cNvPr id="18" name="矩形 17"/>
            <p:cNvSpPr/>
            <p:nvPr/>
          </p:nvSpPr>
          <p:spPr>
            <a:xfrm>
              <a:off x="594825" y="673244"/>
              <a:ext cx="1947851" cy="46166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98121" y="509220"/>
              <a:ext cx="2342738" cy="695909"/>
              <a:chOff x="95768" y="529578"/>
              <a:chExt cx="2342738" cy="695909"/>
            </a:xfrm>
          </p:grpSpPr>
          <p:sp>
            <p:nvSpPr>
              <p:cNvPr id="20" name="矩形 19"/>
              <p:cNvSpPr/>
              <p:nvPr/>
            </p:nvSpPr>
            <p:spPr>
              <a:xfrm>
                <a:off x="2186506" y="973487"/>
                <a:ext cx="252000" cy="252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184734" y="588392"/>
                <a:ext cx="180000" cy="180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5768" y="529578"/>
                <a:ext cx="288000" cy="288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52294" y="642938"/>
                <a:ext cx="2019851" cy="461665"/>
              </a:xfrm>
              <a:prstGeom prst="rect">
                <a:avLst/>
              </a:prstGeom>
              <a:solidFill>
                <a:srgbClr val="00AEEA"/>
              </a:solidFill>
            </p:spPr>
            <p:txBody>
              <a:bodyPr wrap="square" rtlCol="0" anchor="ctr">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点击输入标题</a:t>
                </a:r>
              </a:p>
            </p:txBody>
          </p:sp>
        </p:grpSp>
      </p:grpSp>
    </p:spTree>
    <p:extLst>
      <p:ext uri="{BB962C8B-B14F-4D97-AF65-F5344CB8AC3E}">
        <p14:creationId xmlns:p14="http://schemas.microsoft.com/office/powerpoint/2010/main" val="9470474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2099470" y="961794"/>
            <a:ext cx="2902623" cy="4934410"/>
            <a:chOff x="1586203" y="961795"/>
            <a:chExt cx="2902623" cy="4934410"/>
          </a:xfrm>
        </p:grpSpPr>
        <p:sp>
          <p:nvSpPr>
            <p:cNvPr id="69" name="矩形 68"/>
            <p:cNvSpPr/>
            <p:nvPr/>
          </p:nvSpPr>
          <p:spPr>
            <a:xfrm>
              <a:off x="1586203" y="96179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矩形 69"/>
            <p:cNvSpPr/>
            <p:nvPr/>
          </p:nvSpPr>
          <p:spPr>
            <a:xfrm>
              <a:off x="2096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矩形 70"/>
            <p:cNvSpPr/>
            <p:nvPr/>
          </p:nvSpPr>
          <p:spPr>
            <a:xfrm>
              <a:off x="2604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矩形 71"/>
            <p:cNvSpPr/>
            <p:nvPr/>
          </p:nvSpPr>
          <p:spPr>
            <a:xfrm>
              <a:off x="3112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矩形 72"/>
            <p:cNvSpPr/>
            <p:nvPr/>
          </p:nvSpPr>
          <p:spPr>
            <a:xfrm>
              <a:off x="3620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矩形 73"/>
            <p:cNvSpPr/>
            <p:nvPr/>
          </p:nvSpPr>
          <p:spPr>
            <a:xfrm>
              <a:off x="4128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矩形 74"/>
            <p:cNvSpPr/>
            <p:nvPr/>
          </p:nvSpPr>
          <p:spPr>
            <a:xfrm>
              <a:off x="1588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矩形 75"/>
            <p:cNvSpPr/>
            <p:nvPr/>
          </p:nvSpPr>
          <p:spPr>
            <a:xfrm>
              <a:off x="2096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矩形 76"/>
            <p:cNvSpPr/>
            <p:nvPr/>
          </p:nvSpPr>
          <p:spPr>
            <a:xfrm>
              <a:off x="2604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矩形 77"/>
            <p:cNvSpPr/>
            <p:nvPr/>
          </p:nvSpPr>
          <p:spPr>
            <a:xfrm>
              <a:off x="3112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矩形 78"/>
            <p:cNvSpPr/>
            <p:nvPr/>
          </p:nvSpPr>
          <p:spPr>
            <a:xfrm>
              <a:off x="3620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矩形 82"/>
            <p:cNvSpPr/>
            <p:nvPr/>
          </p:nvSpPr>
          <p:spPr>
            <a:xfrm>
              <a:off x="4128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矩形 83"/>
            <p:cNvSpPr/>
            <p:nvPr/>
          </p:nvSpPr>
          <p:spPr>
            <a:xfrm>
              <a:off x="1588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矩形 84"/>
            <p:cNvSpPr/>
            <p:nvPr/>
          </p:nvSpPr>
          <p:spPr>
            <a:xfrm>
              <a:off x="2096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矩形 85"/>
            <p:cNvSpPr/>
            <p:nvPr/>
          </p:nvSpPr>
          <p:spPr>
            <a:xfrm>
              <a:off x="2604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矩形 86"/>
            <p:cNvSpPr/>
            <p:nvPr/>
          </p:nvSpPr>
          <p:spPr>
            <a:xfrm>
              <a:off x="3112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矩形 87"/>
            <p:cNvSpPr/>
            <p:nvPr/>
          </p:nvSpPr>
          <p:spPr>
            <a:xfrm>
              <a:off x="3620826" y="198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矩形 88"/>
            <p:cNvSpPr/>
            <p:nvPr/>
          </p:nvSpPr>
          <p:spPr>
            <a:xfrm>
              <a:off x="4128826" y="198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矩形 89"/>
            <p:cNvSpPr/>
            <p:nvPr/>
          </p:nvSpPr>
          <p:spPr>
            <a:xfrm>
              <a:off x="1588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矩形 90"/>
            <p:cNvSpPr/>
            <p:nvPr/>
          </p:nvSpPr>
          <p:spPr>
            <a:xfrm>
              <a:off x="2096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矩形 91"/>
            <p:cNvSpPr/>
            <p:nvPr/>
          </p:nvSpPr>
          <p:spPr>
            <a:xfrm>
              <a:off x="2604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矩形 92"/>
            <p:cNvSpPr/>
            <p:nvPr/>
          </p:nvSpPr>
          <p:spPr>
            <a:xfrm>
              <a:off x="3112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矩形 93"/>
            <p:cNvSpPr/>
            <p:nvPr/>
          </p:nvSpPr>
          <p:spPr>
            <a:xfrm>
              <a:off x="3620826" y="248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矩形 94"/>
            <p:cNvSpPr/>
            <p:nvPr/>
          </p:nvSpPr>
          <p:spPr>
            <a:xfrm>
              <a:off x="4128826" y="248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矩形 95"/>
            <p:cNvSpPr/>
            <p:nvPr/>
          </p:nvSpPr>
          <p:spPr>
            <a:xfrm>
              <a:off x="1588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矩形 96"/>
            <p:cNvSpPr/>
            <p:nvPr/>
          </p:nvSpPr>
          <p:spPr>
            <a:xfrm>
              <a:off x="2096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矩形 97"/>
            <p:cNvSpPr/>
            <p:nvPr/>
          </p:nvSpPr>
          <p:spPr>
            <a:xfrm>
              <a:off x="2604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矩形 98"/>
            <p:cNvSpPr/>
            <p:nvPr/>
          </p:nvSpPr>
          <p:spPr>
            <a:xfrm>
              <a:off x="3112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矩形 99"/>
            <p:cNvSpPr/>
            <p:nvPr/>
          </p:nvSpPr>
          <p:spPr>
            <a:xfrm>
              <a:off x="3620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矩形 100"/>
            <p:cNvSpPr/>
            <p:nvPr/>
          </p:nvSpPr>
          <p:spPr>
            <a:xfrm>
              <a:off x="4128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矩形 101"/>
            <p:cNvSpPr/>
            <p:nvPr/>
          </p:nvSpPr>
          <p:spPr>
            <a:xfrm>
              <a:off x="1588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矩形 102"/>
            <p:cNvSpPr/>
            <p:nvPr/>
          </p:nvSpPr>
          <p:spPr>
            <a:xfrm>
              <a:off x="2096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矩形 103"/>
            <p:cNvSpPr/>
            <p:nvPr/>
          </p:nvSpPr>
          <p:spPr>
            <a:xfrm>
              <a:off x="2604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矩形 104"/>
            <p:cNvSpPr/>
            <p:nvPr/>
          </p:nvSpPr>
          <p:spPr>
            <a:xfrm>
              <a:off x="3112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矩形 105"/>
            <p:cNvSpPr/>
            <p:nvPr/>
          </p:nvSpPr>
          <p:spPr>
            <a:xfrm>
              <a:off x="3620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矩形 106"/>
            <p:cNvSpPr/>
            <p:nvPr/>
          </p:nvSpPr>
          <p:spPr>
            <a:xfrm>
              <a:off x="4128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矩形 107"/>
            <p:cNvSpPr/>
            <p:nvPr/>
          </p:nvSpPr>
          <p:spPr>
            <a:xfrm>
              <a:off x="1588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矩形 108"/>
            <p:cNvSpPr/>
            <p:nvPr/>
          </p:nvSpPr>
          <p:spPr>
            <a:xfrm>
              <a:off x="2096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矩形 109"/>
            <p:cNvSpPr/>
            <p:nvPr/>
          </p:nvSpPr>
          <p:spPr>
            <a:xfrm>
              <a:off x="2604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矩形 110"/>
            <p:cNvSpPr/>
            <p:nvPr/>
          </p:nvSpPr>
          <p:spPr>
            <a:xfrm>
              <a:off x="3112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矩形 111"/>
            <p:cNvSpPr/>
            <p:nvPr/>
          </p:nvSpPr>
          <p:spPr>
            <a:xfrm>
              <a:off x="3620826" y="401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矩形 112"/>
            <p:cNvSpPr/>
            <p:nvPr/>
          </p:nvSpPr>
          <p:spPr>
            <a:xfrm>
              <a:off x="4128826" y="401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矩形 113"/>
            <p:cNvSpPr/>
            <p:nvPr/>
          </p:nvSpPr>
          <p:spPr>
            <a:xfrm>
              <a:off x="1588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矩形 114"/>
            <p:cNvSpPr/>
            <p:nvPr/>
          </p:nvSpPr>
          <p:spPr>
            <a:xfrm>
              <a:off x="2096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矩形 115"/>
            <p:cNvSpPr/>
            <p:nvPr/>
          </p:nvSpPr>
          <p:spPr>
            <a:xfrm>
              <a:off x="2604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矩形 116"/>
            <p:cNvSpPr/>
            <p:nvPr/>
          </p:nvSpPr>
          <p:spPr>
            <a:xfrm>
              <a:off x="3112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矩形 117"/>
            <p:cNvSpPr/>
            <p:nvPr/>
          </p:nvSpPr>
          <p:spPr>
            <a:xfrm>
              <a:off x="3620826" y="452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矩形 118"/>
            <p:cNvSpPr/>
            <p:nvPr/>
          </p:nvSpPr>
          <p:spPr>
            <a:xfrm>
              <a:off x="4128826" y="452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矩形 119"/>
            <p:cNvSpPr/>
            <p:nvPr/>
          </p:nvSpPr>
          <p:spPr>
            <a:xfrm>
              <a:off x="1588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矩形 120"/>
            <p:cNvSpPr/>
            <p:nvPr/>
          </p:nvSpPr>
          <p:spPr>
            <a:xfrm>
              <a:off x="2096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矩形 121"/>
            <p:cNvSpPr/>
            <p:nvPr/>
          </p:nvSpPr>
          <p:spPr>
            <a:xfrm>
              <a:off x="2604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矩形 122"/>
            <p:cNvSpPr/>
            <p:nvPr/>
          </p:nvSpPr>
          <p:spPr>
            <a:xfrm>
              <a:off x="3112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矩形 123"/>
            <p:cNvSpPr/>
            <p:nvPr/>
          </p:nvSpPr>
          <p:spPr>
            <a:xfrm>
              <a:off x="3620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矩形 124"/>
            <p:cNvSpPr/>
            <p:nvPr/>
          </p:nvSpPr>
          <p:spPr>
            <a:xfrm>
              <a:off x="4128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矩形 125"/>
            <p:cNvSpPr/>
            <p:nvPr/>
          </p:nvSpPr>
          <p:spPr>
            <a:xfrm>
              <a:off x="1588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矩形 126"/>
            <p:cNvSpPr/>
            <p:nvPr/>
          </p:nvSpPr>
          <p:spPr>
            <a:xfrm>
              <a:off x="2096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矩形 127"/>
            <p:cNvSpPr/>
            <p:nvPr/>
          </p:nvSpPr>
          <p:spPr>
            <a:xfrm>
              <a:off x="2604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矩形 128"/>
            <p:cNvSpPr/>
            <p:nvPr/>
          </p:nvSpPr>
          <p:spPr>
            <a:xfrm>
              <a:off x="3112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矩形 129"/>
            <p:cNvSpPr/>
            <p:nvPr/>
          </p:nvSpPr>
          <p:spPr>
            <a:xfrm>
              <a:off x="3620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矩形 130"/>
            <p:cNvSpPr/>
            <p:nvPr/>
          </p:nvSpPr>
          <p:spPr>
            <a:xfrm>
              <a:off x="4128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 name="组合 2"/>
          <p:cNvGrpSpPr/>
          <p:nvPr/>
        </p:nvGrpSpPr>
        <p:grpSpPr>
          <a:xfrm>
            <a:off x="6180879" y="2606640"/>
            <a:ext cx="4011668" cy="1644720"/>
            <a:chOff x="5567596" y="2455460"/>
            <a:chExt cx="4011668" cy="1644720"/>
          </a:xfrm>
        </p:grpSpPr>
        <p:sp>
          <p:nvSpPr>
            <p:cNvPr id="80" name="文本占位符 1"/>
            <p:cNvSpPr txBox="1">
              <a:spLocks/>
            </p:cNvSpPr>
            <p:nvPr/>
          </p:nvSpPr>
          <p:spPr>
            <a:xfrm>
              <a:off x="5645653" y="2455460"/>
              <a:ext cx="3933611" cy="822360"/>
            </a:xfrm>
            <a:prstGeom prst="rect">
              <a:avLst/>
            </a:prstGeom>
            <a:noFill/>
          </p:spPr>
          <p:txBody>
            <a:bodyPr anchor="t"/>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4800" b="1" i="0" u="none" strike="noStrike" kern="1200" cap="none" spc="0" normalizeH="0" baseline="0" noProof="0" dirty="0">
                  <a:ln>
                    <a:noFill/>
                  </a:ln>
                  <a:solidFill>
                    <a:schemeClr val="tx1"/>
                  </a:solidFill>
                  <a:effectLst/>
                  <a:uLnTx/>
                  <a:uFillTx/>
                  <a:latin typeface="微软雅黑"/>
                  <a:ea typeface="微软雅黑"/>
                  <a:cs typeface="+mn-cs"/>
                </a:rPr>
                <a:t>Part Three</a:t>
              </a:r>
              <a:endParaRPr kumimoji="1" lang="zh-CN" altLang="en-US" sz="4800" b="1" i="0" u="none" strike="noStrike" kern="1200" cap="none" spc="0" normalizeH="0" baseline="0" noProof="0" dirty="0">
                <a:ln>
                  <a:noFill/>
                </a:ln>
                <a:solidFill>
                  <a:schemeClr val="tx1"/>
                </a:solidFill>
                <a:effectLst/>
                <a:uLnTx/>
                <a:uFillTx/>
                <a:latin typeface="微软雅黑"/>
                <a:ea typeface="微软雅黑"/>
                <a:cs typeface="+mn-cs"/>
              </a:endParaRPr>
            </a:p>
          </p:txBody>
        </p:sp>
        <p:sp>
          <p:nvSpPr>
            <p:cNvPr id="81" name="文本占位符 2"/>
            <p:cNvSpPr txBox="1">
              <a:spLocks/>
            </p:cNvSpPr>
            <p:nvPr/>
          </p:nvSpPr>
          <p:spPr>
            <a:xfrm>
              <a:off x="5652598" y="3277820"/>
              <a:ext cx="3926666" cy="822360"/>
            </a:xfrm>
            <a:prstGeom prst="rect">
              <a:avLst/>
            </a:prstGeom>
            <a:noFill/>
          </p:spPr>
          <p:txBody>
            <a:bodyPr anchor="t"/>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4800" b="1" i="0" u="none" strike="noStrike" kern="1200" cap="none" spc="0" normalizeH="0" baseline="0" noProof="0" dirty="0">
                  <a:ln>
                    <a:noFill/>
                  </a:ln>
                  <a:solidFill>
                    <a:schemeClr val="tx1"/>
                  </a:solidFill>
                  <a:effectLst/>
                  <a:uLnTx/>
                  <a:uFillTx/>
                  <a:latin typeface="微软雅黑"/>
                  <a:ea typeface="微软雅黑"/>
                  <a:cs typeface="+mn-cs"/>
                </a:rPr>
                <a:t>点击输入标题</a:t>
              </a:r>
              <a:endParaRPr kumimoji="1" lang="zh-CN" altLang="en-US" sz="4800" b="1" i="0" u="none" strike="noStrike" kern="1200" cap="none" spc="0" normalizeH="0" baseline="0" noProof="0" dirty="0">
                <a:ln>
                  <a:noFill/>
                </a:ln>
                <a:solidFill>
                  <a:schemeClr val="tx1"/>
                </a:solidFill>
                <a:effectLst/>
                <a:uLnTx/>
                <a:uFillTx/>
                <a:latin typeface="微软雅黑"/>
                <a:ea typeface="微软雅黑"/>
                <a:cs typeface="+mn-cs"/>
              </a:endParaRPr>
            </a:p>
          </p:txBody>
        </p:sp>
        <p:cxnSp>
          <p:nvCxnSpPr>
            <p:cNvPr id="82" name="直接连接符 81"/>
            <p:cNvCxnSpPr/>
            <p:nvPr/>
          </p:nvCxnSpPr>
          <p:spPr>
            <a:xfrm>
              <a:off x="5567596" y="2530609"/>
              <a:ext cx="0" cy="1494421"/>
            </a:xfrm>
            <a:prstGeom prst="line">
              <a:avLst/>
            </a:prstGeom>
            <a:noFill/>
            <a:ln w="76200" cap="flat" cmpd="sng" algn="ctr">
              <a:solidFill>
                <a:srgbClr val="00B0F0"/>
              </a:solidFill>
              <a:prstDash val="solid"/>
              <a:miter lim="800000"/>
            </a:ln>
            <a:effectLst/>
          </p:spPr>
        </p:cxnSp>
      </p:grpSp>
    </p:spTree>
    <p:extLst>
      <p:ext uri="{BB962C8B-B14F-4D97-AF65-F5344CB8AC3E}">
        <p14:creationId xmlns:p14="http://schemas.microsoft.com/office/powerpoint/2010/main" val="1940874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0"/>
          <p:cNvGrpSpPr/>
          <p:nvPr/>
        </p:nvGrpSpPr>
        <p:grpSpPr>
          <a:xfrm>
            <a:off x="683675" y="1973847"/>
            <a:ext cx="6007731" cy="4028362"/>
            <a:chOff x="1083402" y="2071422"/>
            <a:chExt cx="6007731" cy="4028362"/>
          </a:xfrm>
        </p:grpSpPr>
        <p:grpSp>
          <p:nvGrpSpPr>
            <p:cNvPr id="5" name="组 1"/>
            <p:cNvGrpSpPr/>
            <p:nvPr/>
          </p:nvGrpSpPr>
          <p:grpSpPr>
            <a:xfrm>
              <a:off x="1252085" y="2071422"/>
              <a:ext cx="5839048" cy="837624"/>
              <a:chOff x="1263199" y="2133265"/>
              <a:chExt cx="5839048" cy="837624"/>
            </a:xfrm>
          </p:grpSpPr>
          <p:sp>
            <p:nvSpPr>
              <p:cNvPr id="24" name="矩形 23"/>
              <p:cNvSpPr/>
              <p:nvPr/>
            </p:nvSpPr>
            <p:spPr>
              <a:xfrm>
                <a:off x="1263199" y="2133265"/>
                <a:ext cx="5698804"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点击此处添加标题</a:t>
                </a:r>
              </a:p>
            </p:txBody>
          </p:sp>
          <p:sp>
            <p:nvSpPr>
              <p:cNvPr id="25" name="矩形 24"/>
              <p:cNvSpPr/>
              <p:nvPr/>
            </p:nvSpPr>
            <p:spPr>
              <a:xfrm>
                <a:off x="1263199" y="2518457"/>
                <a:ext cx="5839048" cy="452432"/>
              </a:xfrm>
              <a:prstGeom prst="rect">
                <a:avLst/>
              </a:prstGeom>
            </p:spPr>
            <p:txBody>
              <a:bodyPr wrap="square">
                <a:spAutoFit/>
              </a:bodyPr>
              <a:lstStyle/>
              <a:p>
                <a:pPr>
                  <a:lnSpc>
                    <a:spcPct val="130000"/>
                  </a:lnSpc>
                </a:pPr>
                <a:r>
                  <a:rPr lang="zh-CN" altLang="en-US" dirty="0">
                    <a:latin typeface="微软雅黑" panose="020B0503020204020204" pitchFamily="34" charset="-122"/>
                    <a:ea typeface="微软雅黑" panose="020B0503020204020204" pitchFamily="34" charset="-122"/>
                  </a:rPr>
                  <a:t>点击输入内容点击输入内容点击输入内容点击输入内容</a:t>
                </a:r>
              </a:p>
            </p:txBody>
          </p:sp>
        </p:grpSp>
        <p:sp>
          <p:nvSpPr>
            <p:cNvPr id="6" name="矩形 5"/>
            <p:cNvSpPr/>
            <p:nvPr/>
          </p:nvSpPr>
          <p:spPr>
            <a:xfrm>
              <a:off x="1083402" y="2116781"/>
              <a:ext cx="82962" cy="748976"/>
            </a:xfrm>
            <a:prstGeom prst="rect">
              <a:avLst/>
            </a:prstGeom>
            <a:solidFill>
              <a:srgbClr val="00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7" name="组 2"/>
            <p:cNvGrpSpPr/>
            <p:nvPr/>
          </p:nvGrpSpPr>
          <p:grpSpPr>
            <a:xfrm>
              <a:off x="1252085" y="3135000"/>
              <a:ext cx="5709918" cy="837624"/>
              <a:chOff x="1263199" y="3144409"/>
              <a:chExt cx="5709918" cy="837624"/>
            </a:xfrm>
          </p:grpSpPr>
          <p:sp>
            <p:nvSpPr>
              <p:cNvPr id="22" name="矩形 21"/>
              <p:cNvSpPr/>
              <p:nvPr/>
            </p:nvSpPr>
            <p:spPr>
              <a:xfrm>
                <a:off x="1263199" y="3144409"/>
                <a:ext cx="5698804"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点击此处添加标题</a:t>
                </a:r>
              </a:p>
            </p:txBody>
          </p:sp>
          <p:sp>
            <p:nvSpPr>
              <p:cNvPr id="23" name="矩形 22"/>
              <p:cNvSpPr/>
              <p:nvPr/>
            </p:nvSpPr>
            <p:spPr>
              <a:xfrm>
                <a:off x="1263199" y="3529601"/>
                <a:ext cx="5709918" cy="452432"/>
              </a:xfrm>
              <a:prstGeom prst="rect">
                <a:avLst/>
              </a:prstGeom>
            </p:spPr>
            <p:txBody>
              <a:bodyPr wrap="square">
                <a:spAutoFit/>
              </a:bodyPr>
              <a:lstStyle/>
              <a:p>
                <a:pPr lvl="0">
                  <a:lnSpc>
                    <a:spcPct val="130000"/>
                  </a:lnSpc>
                </a:pPr>
                <a:r>
                  <a:rPr lang="zh-CN" altLang="en-US" dirty="0">
                    <a:solidFill>
                      <a:prstClr val="black"/>
                    </a:solidFill>
                    <a:latin typeface="微软雅黑" panose="020B0503020204020204" pitchFamily="34" charset="-122"/>
                    <a:ea typeface="微软雅黑" panose="020B0503020204020204" pitchFamily="34" charset="-122"/>
                  </a:rPr>
                  <a:t>点击输入内容点击输入内容点击输入内容点击输入内容</a:t>
                </a:r>
              </a:p>
            </p:txBody>
          </p:sp>
        </p:grpSp>
        <p:sp>
          <p:nvSpPr>
            <p:cNvPr id="8" name="矩形 7"/>
            <p:cNvSpPr/>
            <p:nvPr/>
          </p:nvSpPr>
          <p:spPr>
            <a:xfrm>
              <a:off x="1083402" y="3180015"/>
              <a:ext cx="82962" cy="748976"/>
            </a:xfrm>
            <a:prstGeom prst="rect">
              <a:avLst/>
            </a:prstGeom>
            <a:solidFill>
              <a:srgbClr val="00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9" name="组 3"/>
            <p:cNvGrpSpPr/>
            <p:nvPr/>
          </p:nvGrpSpPr>
          <p:grpSpPr>
            <a:xfrm>
              <a:off x="1252085" y="4198578"/>
              <a:ext cx="5839048" cy="837624"/>
              <a:chOff x="1263199" y="4155553"/>
              <a:chExt cx="5839048" cy="837624"/>
            </a:xfrm>
          </p:grpSpPr>
          <p:sp>
            <p:nvSpPr>
              <p:cNvPr id="20" name="矩形 19"/>
              <p:cNvSpPr/>
              <p:nvPr/>
            </p:nvSpPr>
            <p:spPr>
              <a:xfrm>
                <a:off x="1263199" y="4155553"/>
                <a:ext cx="5698804"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点击此处添加标题</a:t>
                </a:r>
              </a:p>
            </p:txBody>
          </p:sp>
          <p:sp>
            <p:nvSpPr>
              <p:cNvPr id="21" name="矩形 20"/>
              <p:cNvSpPr/>
              <p:nvPr/>
            </p:nvSpPr>
            <p:spPr>
              <a:xfrm>
                <a:off x="1263199" y="4540745"/>
                <a:ext cx="5839048" cy="452432"/>
              </a:xfrm>
              <a:prstGeom prst="rect">
                <a:avLst/>
              </a:prstGeom>
            </p:spPr>
            <p:txBody>
              <a:bodyPr wrap="square">
                <a:spAutoFit/>
              </a:bodyPr>
              <a:lstStyle/>
              <a:p>
                <a:pPr lvl="0">
                  <a:lnSpc>
                    <a:spcPct val="130000"/>
                  </a:lnSpc>
                </a:pPr>
                <a:r>
                  <a:rPr lang="zh-CN" altLang="en-US" dirty="0">
                    <a:solidFill>
                      <a:prstClr val="black"/>
                    </a:solidFill>
                    <a:latin typeface="微软雅黑" panose="020B0503020204020204" pitchFamily="34" charset="-122"/>
                    <a:ea typeface="微软雅黑" panose="020B0503020204020204" pitchFamily="34" charset="-122"/>
                  </a:rPr>
                  <a:t>点击输入内容点击输入内容点击输入内容点击输入内容</a:t>
                </a:r>
              </a:p>
            </p:txBody>
          </p:sp>
        </p:grpSp>
        <p:sp>
          <p:nvSpPr>
            <p:cNvPr id="10" name="矩形 9"/>
            <p:cNvSpPr/>
            <p:nvPr/>
          </p:nvSpPr>
          <p:spPr>
            <a:xfrm>
              <a:off x="1083402" y="4243249"/>
              <a:ext cx="82962" cy="748976"/>
            </a:xfrm>
            <a:prstGeom prst="rect">
              <a:avLst/>
            </a:prstGeom>
            <a:solidFill>
              <a:srgbClr val="00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1" name="组 4"/>
            <p:cNvGrpSpPr/>
            <p:nvPr/>
          </p:nvGrpSpPr>
          <p:grpSpPr>
            <a:xfrm>
              <a:off x="1252085" y="5262157"/>
              <a:ext cx="5709918" cy="837627"/>
              <a:chOff x="1263199" y="5166697"/>
              <a:chExt cx="5709918" cy="837627"/>
            </a:xfrm>
          </p:grpSpPr>
          <p:sp>
            <p:nvSpPr>
              <p:cNvPr id="18" name="矩形 17"/>
              <p:cNvSpPr/>
              <p:nvPr/>
            </p:nvSpPr>
            <p:spPr>
              <a:xfrm>
                <a:off x="1263199" y="5166697"/>
                <a:ext cx="5698804"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点击此处添加标题</a:t>
                </a:r>
              </a:p>
            </p:txBody>
          </p:sp>
          <p:sp>
            <p:nvSpPr>
              <p:cNvPr id="19" name="矩形 18"/>
              <p:cNvSpPr/>
              <p:nvPr/>
            </p:nvSpPr>
            <p:spPr>
              <a:xfrm>
                <a:off x="1263199" y="5551892"/>
                <a:ext cx="5709918" cy="452432"/>
              </a:xfrm>
              <a:prstGeom prst="rect">
                <a:avLst/>
              </a:prstGeom>
            </p:spPr>
            <p:txBody>
              <a:bodyPr wrap="square">
                <a:spAutoFit/>
              </a:bodyPr>
              <a:lstStyle/>
              <a:p>
                <a:pPr lvl="0">
                  <a:lnSpc>
                    <a:spcPct val="130000"/>
                  </a:lnSpc>
                </a:pPr>
                <a:r>
                  <a:rPr lang="zh-CN" altLang="en-US" dirty="0">
                    <a:solidFill>
                      <a:prstClr val="black"/>
                    </a:solidFill>
                    <a:latin typeface="微软雅黑" panose="020B0503020204020204" pitchFamily="34" charset="-122"/>
                    <a:ea typeface="微软雅黑" panose="020B0503020204020204" pitchFamily="34" charset="-122"/>
                  </a:rPr>
                  <a:t>点击输入内容点击输入内容点击输入内容点击输入内容</a:t>
                </a:r>
              </a:p>
            </p:txBody>
          </p:sp>
        </p:grpSp>
        <p:sp>
          <p:nvSpPr>
            <p:cNvPr id="12" name="矩形 11"/>
            <p:cNvSpPr/>
            <p:nvPr/>
          </p:nvSpPr>
          <p:spPr>
            <a:xfrm>
              <a:off x="1083402" y="5306483"/>
              <a:ext cx="82962" cy="748976"/>
            </a:xfrm>
            <a:prstGeom prst="rect">
              <a:avLst/>
            </a:prstGeom>
            <a:solidFill>
              <a:srgbClr val="00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l="17922" t="-532" r="32702" b="532"/>
          <a:stretch/>
        </p:blipFill>
        <p:spPr>
          <a:xfrm>
            <a:off x="7113741" y="0"/>
            <a:ext cx="5078259" cy="6858000"/>
          </a:xfrm>
          <a:prstGeom prst="rect">
            <a:avLst/>
          </a:prstGeom>
        </p:spPr>
      </p:pic>
      <p:grpSp>
        <p:nvGrpSpPr>
          <p:cNvPr id="44" name="组合 43"/>
          <p:cNvGrpSpPr/>
          <p:nvPr/>
        </p:nvGrpSpPr>
        <p:grpSpPr>
          <a:xfrm>
            <a:off x="556177" y="581790"/>
            <a:ext cx="2342738" cy="695909"/>
            <a:chOff x="498121" y="509220"/>
            <a:chExt cx="2342738" cy="695909"/>
          </a:xfrm>
        </p:grpSpPr>
        <p:sp>
          <p:nvSpPr>
            <p:cNvPr id="45" name="矩形 44"/>
            <p:cNvSpPr/>
            <p:nvPr/>
          </p:nvSpPr>
          <p:spPr>
            <a:xfrm>
              <a:off x="594825" y="673244"/>
              <a:ext cx="1947851" cy="46166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498121" y="509220"/>
              <a:ext cx="2342738" cy="695909"/>
              <a:chOff x="95768" y="529578"/>
              <a:chExt cx="2342738" cy="695909"/>
            </a:xfrm>
          </p:grpSpPr>
          <p:sp>
            <p:nvSpPr>
              <p:cNvPr id="47" name="矩形 46"/>
              <p:cNvSpPr/>
              <p:nvPr/>
            </p:nvSpPr>
            <p:spPr>
              <a:xfrm>
                <a:off x="2186506" y="973487"/>
                <a:ext cx="252000" cy="252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184734" y="588392"/>
                <a:ext cx="180000" cy="180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5768" y="529578"/>
                <a:ext cx="288000" cy="288000"/>
              </a:xfrm>
              <a:prstGeom prst="rect">
                <a:avLst/>
              </a:prstGeom>
              <a:solidFill>
                <a:srgbClr val="00AEEA">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252294" y="642938"/>
                <a:ext cx="2019851" cy="461665"/>
              </a:xfrm>
              <a:prstGeom prst="rect">
                <a:avLst/>
              </a:prstGeom>
              <a:solidFill>
                <a:srgbClr val="00AEEA"/>
              </a:solidFill>
            </p:spPr>
            <p:txBody>
              <a:bodyPr wrap="square" rtlCol="0" anchor="ctr">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点击输入标题</a:t>
                </a:r>
              </a:p>
            </p:txBody>
          </p:sp>
        </p:grpSp>
      </p:grpSp>
    </p:spTree>
    <p:extLst>
      <p:ext uri="{BB962C8B-B14F-4D97-AF65-F5344CB8AC3E}">
        <p14:creationId xmlns:p14="http://schemas.microsoft.com/office/powerpoint/2010/main" val="18716080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2099470" y="961795"/>
            <a:ext cx="2902623" cy="4934410"/>
            <a:chOff x="1586203" y="961795"/>
            <a:chExt cx="2902623" cy="4934410"/>
          </a:xfrm>
        </p:grpSpPr>
        <p:sp>
          <p:nvSpPr>
            <p:cNvPr id="84" name="矩形 83"/>
            <p:cNvSpPr/>
            <p:nvPr/>
          </p:nvSpPr>
          <p:spPr>
            <a:xfrm>
              <a:off x="1586203" y="96179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矩形 84"/>
            <p:cNvSpPr/>
            <p:nvPr/>
          </p:nvSpPr>
          <p:spPr>
            <a:xfrm>
              <a:off x="2096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矩形 85"/>
            <p:cNvSpPr/>
            <p:nvPr/>
          </p:nvSpPr>
          <p:spPr>
            <a:xfrm>
              <a:off x="2604826" y="964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矩形 86"/>
            <p:cNvSpPr/>
            <p:nvPr/>
          </p:nvSpPr>
          <p:spPr>
            <a:xfrm>
              <a:off x="3112826" y="964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矩形 87"/>
            <p:cNvSpPr/>
            <p:nvPr/>
          </p:nvSpPr>
          <p:spPr>
            <a:xfrm>
              <a:off x="3620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矩形 88"/>
            <p:cNvSpPr/>
            <p:nvPr/>
          </p:nvSpPr>
          <p:spPr>
            <a:xfrm>
              <a:off x="4128826" y="96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矩形 89"/>
            <p:cNvSpPr/>
            <p:nvPr/>
          </p:nvSpPr>
          <p:spPr>
            <a:xfrm>
              <a:off x="1588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矩形 90"/>
            <p:cNvSpPr/>
            <p:nvPr/>
          </p:nvSpPr>
          <p:spPr>
            <a:xfrm>
              <a:off x="2096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矩形 91"/>
            <p:cNvSpPr/>
            <p:nvPr/>
          </p:nvSpPr>
          <p:spPr>
            <a:xfrm>
              <a:off x="2604826" y="147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矩形 92"/>
            <p:cNvSpPr/>
            <p:nvPr/>
          </p:nvSpPr>
          <p:spPr>
            <a:xfrm>
              <a:off x="3112826" y="147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矩形 93"/>
            <p:cNvSpPr/>
            <p:nvPr/>
          </p:nvSpPr>
          <p:spPr>
            <a:xfrm>
              <a:off x="3620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矩形 94"/>
            <p:cNvSpPr/>
            <p:nvPr/>
          </p:nvSpPr>
          <p:spPr>
            <a:xfrm>
              <a:off x="4128826" y="147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矩形 95"/>
            <p:cNvSpPr/>
            <p:nvPr/>
          </p:nvSpPr>
          <p:spPr>
            <a:xfrm>
              <a:off x="1588826" y="198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矩形 96"/>
            <p:cNvSpPr/>
            <p:nvPr/>
          </p:nvSpPr>
          <p:spPr>
            <a:xfrm>
              <a:off x="2096826" y="198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矩形 97"/>
            <p:cNvSpPr/>
            <p:nvPr/>
          </p:nvSpPr>
          <p:spPr>
            <a:xfrm>
              <a:off x="2604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矩形 98"/>
            <p:cNvSpPr/>
            <p:nvPr/>
          </p:nvSpPr>
          <p:spPr>
            <a:xfrm>
              <a:off x="3112826" y="198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矩形 99"/>
            <p:cNvSpPr/>
            <p:nvPr/>
          </p:nvSpPr>
          <p:spPr>
            <a:xfrm>
              <a:off x="3620826" y="198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矩形 100"/>
            <p:cNvSpPr/>
            <p:nvPr/>
          </p:nvSpPr>
          <p:spPr>
            <a:xfrm>
              <a:off x="4128826" y="198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矩形 101"/>
            <p:cNvSpPr/>
            <p:nvPr/>
          </p:nvSpPr>
          <p:spPr>
            <a:xfrm>
              <a:off x="1588826" y="248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矩形 102"/>
            <p:cNvSpPr/>
            <p:nvPr/>
          </p:nvSpPr>
          <p:spPr>
            <a:xfrm>
              <a:off x="2096826" y="248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矩形 103"/>
            <p:cNvSpPr/>
            <p:nvPr/>
          </p:nvSpPr>
          <p:spPr>
            <a:xfrm>
              <a:off x="2604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矩形 104"/>
            <p:cNvSpPr/>
            <p:nvPr/>
          </p:nvSpPr>
          <p:spPr>
            <a:xfrm>
              <a:off x="3112826" y="248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矩形 105"/>
            <p:cNvSpPr/>
            <p:nvPr/>
          </p:nvSpPr>
          <p:spPr>
            <a:xfrm>
              <a:off x="3620826" y="248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矩形 106"/>
            <p:cNvSpPr/>
            <p:nvPr/>
          </p:nvSpPr>
          <p:spPr>
            <a:xfrm>
              <a:off x="4128826" y="248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矩形 107"/>
            <p:cNvSpPr/>
            <p:nvPr/>
          </p:nvSpPr>
          <p:spPr>
            <a:xfrm>
              <a:off x="1588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矩形 108"/>
            <p:cNvSpPr/>
            <p:nvPr/>
          </p:nvSpPr>
          <p:spPr>
            <a:xfrm>
              <a:off x="2096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矩形 109"/>
            <p:cNvSpPr/>
            <p:nvPr/>
          </p:nvSpPr>
          <p:spPr>
            <a:xfrm>
              <a:off x="2604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矩形 110"/>
            <p:cNvSpPr/>
            <p:nvPr/>
          </p:nvSpPr>
          <p:spPr>
            <a:xfrm>
              <a:off x="3112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矩形 111"/>
            <p:cNvSpPr/>
            <p:nvPr/>
          </p:nvSpPr>
          <p:spPr>
            <a:xfrm>
              <a:off x="3620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矩形 112"/>
            <p:cNvSpPr/>
            <p:nvPr/>
          </p:nvSpPr>
          <p:spPr>
            <a:xfrm>
              <a:off x="4128826" y="299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矩形 113"/>
            <p:cNvSpPr/>
            <p:nvPr/>
          </p:nvSpPr>
          <p:spPr>
            <a:xfrm>
              <a:off x="1588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矩形 114"/>
            <p:cNvSpPr/>
            <p:nvPr/>
          </p:nvSpPr>
          <p:spPr>
            <a:xfrm>
              <a:off x="2096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矩形 115"/>
            <p:cNvSpPr/>
            <p:nvPr/>
          </p:nvSpPr>
          <p:spPr>
            <a:xfrm>
              <a:off x="2604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矩形 116"/>
            <p:cNvSpPr/>
            <p:nvPr/>
          </p:nvSpPr>
          <p:spPr>
            <a:xfrm>
              <a:off x="3112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矩形 117"/>
            <p:cNvSpPr/>
            <p:nvPr/>
          </p:nvSpPr>
          <p:spPr>
            <a:xfrm>
              <a:off x="3620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矩形 118"/>
            <p:cNvSpPr/>
            <p:nvPr/>
          </p:nvSpPr>
          <p:spPr>
            <a:xfrm>
              <a:off x="4128826" y="3504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矩形 119"/>
            <p:cNvSpPr/>
            <p:nvPr/>
          </p:nvSpPr>
          <p:spPr>
            <a:xfrm>
              <a:off x="1588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矩形 120"/>
            <p:cNvSpPr/>
            <p:nvPr/>
          </p:nvSpPr>
          <p:spPr>
            <a:xfrm>
              <a:off x="2096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矩形 121"/>
            <p:cNvSpPr/>
            <p:nvPr/>
          </p:nvSpPr>
          <p:spPr>
            <a:xfrm>
              <a:off x="2604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矩形 122"/>
            <p:cNvSpPr/>
            <p:nvPr/>
          </p:nvSpPr>
          <p:spPr>
            <a:xfrm>
              <a:off x="3112826" y="4012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矩形 123"/>
            <p:cNvSpPr/>
            <p:nvPr/>
          </p:nvSpPr>
          <p:spPr>
            <a:xfrm>
              <a:off x="3620826" y="401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矩形 124"/>
            <p:cNvSpPr/>
            <p:nvPr/>
          </p:nvSpPr>
          <p:spPr>
            <a:xfrm>
              <a:off x="4128826" y="4012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矩形 125"/>
            <p:cNvSpPr/>
            <p:nvPr/>
          </p:nvSpPr>
          <p:spPr>
            <a:xfrm>
              <a:off x="1588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矩形 126"/>
            <p:cNvSpPr/>
            <p:nvPr/>
          </p:nvSpPr>
          <p:spPr>
            <a:xfrm>
              <a:off x="2096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矩形 127"/>
            <p:cNvSpPr/>
            <p:nvPr/>
          </p:nvSpPr>
          <p:spPr>
            <a:xfrm>
              <a:off x="2604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矩形 128"/>
            <p:cNvSpPr/>
            <p:nvPr/>
          </p:nvSpPr>
          <p:spPr>
            <a:xfrm>
              <a:off x="3112826" y="4520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矩形 129"/>
            <p:cNvSpPr/>
            <p:nvPr/>
          </p:nvSpPr>
          <p:spPr>
            <a:xfrm>
              <a:off x="3620826" y="452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矩形 130"/>
            <p:cNvSpPr/>
            <p:nvPr/>
          </p:nvSpPr>
          <p:spPr>
            <a:xfrm>
              <a:off x="4128826" y="4520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矩形 131"/>
            <p:cNvSpPr/>
            <p:nvPr/>
          </p:nvSpPr>
          <p:spPr>
            <a:xfrm>
              <a:off x="1588826" y="502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矩形 132"/>
            <p:cNvSpPr/>
            <p:nvPr/>
          </p:nvSpPr>
          <p:spPr>
            <a:xfrm>
              <a:off x="2096826" y="502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矩形 133"/>
            <p:cNvSpPr/>
            <p:nvPr/>
          </p:nvSpPr>
          <p:spPr>
            <a:xfrm>
              <a:off x="2604826" y="502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矩形 134"/>
            <p:cNvSpPr/>
            <p:nvPr/>
          </p:nvSpPr>
          <p:spPr>
            <a:xfrm>
              <a:off x="3112826" y="5028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矩形 135"/>
            <p:cNvSpPr/>
            <p:nvPr/>
          </p:nvSpPr>
          <p:spPr>
            <a:xfrm>
              <a:off x="3620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矩形 136"/>
            <p:cNvSpPr/>
            <p:nvPr/>
          </p:nvSpPr>
          <p:spPr>
            <a:xfrm>
              <a:off x="4128826" y="5028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矩形 137"/>
            <p:cNvSpPr/>
            <p:nvPr/>
          </p:nvSpPr>
          <p:spPr>
            <a:xfrm>
              <a:off x="1588826" y="5536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矩形 138"/>
            <p:cNvSpPr/>
            <p:nvPr/>
          </p:nvSpPr>
          <p:spPr>
            <a:xfrm>
              <a:off x="2096826" y="5536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矩形 139"/>
            <p:cNvSpPr/>
            <p:nvPr/>
          </p:nvSpPr>
          <p:spPr>
            <a:xfrm>
              <a:off x="2604826" y="5536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矩形 140"/>
            <p:cNvSpPr/>
            <p:nvPr/>
          </p:nvSpPr>
          <p:spPr>
            <a:xfrm>
              <a:off x="3112826" y="5536205"/>
              <a:ext cx="360000" cy="360000"/>
            </a:xfrm>
            <a:prstGeom prst="rect">
              <a:avLst/>
            </a:prstGeom>
            <a:solidFill>
              <a:schemeClr val="bg1">
                <a:lumMod val="8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矩形 141"/>
            <p:cNvSpPr/>
            <p:nvPr/>
          </p:nvSpPr>
          <p:spPr>
            <a:xfrm>
              <a:off x="3620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矩形 142"/>
            <p:cNvSpPr/>
            <p:nvPr/>
          </p:nvSpPr>
          <p:spPr>
            <a:xfrm>
              <a:off x="4128826" y="5536205"/>
              <a:ext cx="360000" cy="360000"/>
            </a:xfrm>
            <a:prstGeom prst="rect">
              <a:avLst/>
            </a:pr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 name="组合 2"/>
          <p:cNvGrpSpPr/>
          <p:nvPr/>
        </p:nvGrpSpPr>
        <p:grpSpPr>
          <a:xfrm>
            <a:off x="6180879" y="2606640"/>
            <a:ext cx="4011668" cy="1644720"/>
            <a:chOff x="5567596" y="2455460"/>
            <a:chExt cx="4011668" cy="1644720"/>
          </a:xfrm>
        </p:grpSpPr>
        <p:sp>
          <p:nvSpPr>
            <p:cNvPr id="80" name="文本占位符 1"/>
            <p:cNvSpPr txBox="1">
              <a:spLocks/>
            </p:cNvSpPr>
            <p:nvPr/>
          </p:nvSpPr>
          <p:spPr>
            <a:xfrm>
              <a:off x="5645653" y="2455460"/>
              <a:ext cx="3933611" cy="822360"/>
            </a:xfrm>
            <a:prstGeom prst="rect">
              <a:avLst/>
            </a:prstGeom>
            <a:noFill/>
          </p:spPr>
          <p:txBody>
            <a:bodyPr anchor="t"/>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4800" b="1" i="0" u="none" strike="noStrike" kern="1200" cap="none" spc="0" normalizeH="0" baseline="0" noProof="0" dirty="0">
                  <a:ln>
                    <a:noFill/>
                  </a:ln>
                  <a:solidFill>
                    <a:schemeClr val="tx1"/>
                  </a:solidFill>
                  <a:effectLst/>
                  <a:uLnTx/>
                  <a:uFillTx/>
                  <a:latin typeface="微软雅黑"/>
                  <a:ea typeface="微软雅黑"/>
                  <a:cs typeface="+mn-cs"/>
                </a:rPr>
                <a:t>Part Four</a:t>
              </a:r>
              <a:endParaRPr kumimoji="1" lang="zh-CN" altLang="en-US" sz="4800" b="1" i="0" u="none" strike="noStrike" kern="1200" cap="none" spc="0" normalizeH="0" baseline="0" noProof="0" dirty="0">
                <a:ln>
                  <a:noFill/>
                </a:ln>
                <a:solidFill>
                  <a:schemeClr val="tx1"/>
                </a:solidFill>
                <a:effectLst/>
                <a:uLnTx/>
                <a:uFillTx/>
                <a:latin typeface="微软雅黑"/>
                <a:ea typeface="微软雅黑"/>
                <a:cs typeface="+mn-cs"/>
              </a:endParaRPr>
            </a:p>
          </p:txBody>
        </p:sp>
        <p:sp>
          <p:nvSpPr>
            <p:cNvPr id="81" name="文本占位符 2"/>
            <p:cNvSpPr txBox="1">
              <a:spLocks/>
            </p:cNvSpPr>
            <p:nvPr/>
          </p:nvSpPr>
          <p:spPr>
            <a:xfrm>
              <a:off x="5652598" y="3277820"/>
              <a:ext cx="3926666" cy="822360"/>
            </a:xfrm>
            <a:prstGeom prst="rect">
              <a:avLst/>
            </a:prstGeom>
            <a:noFill/>
          </p:spPr>
          <p:txBody>
            <a:bodyPr anchor="t"/>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4800" b="1" i="0" u="none" strike="noStrike" kern="1200" cap="none" spc="0" normalizeH="0" baseline="0" noProof="0" dirty="0">
                  <a:ln>
                    <a:noFill/>
                  </a:ln>
                  <a:solidFill>
                    <a:schemeClr val="tx1"/>
                  </a:solidFill>
                  <a:effectLst/>
                  <a:uLnTx/>
                  <a:uFillTx/>
                  <a:latin typeface="微软雅黑"/>
                  <a:ea typeface="微软雅黑"/>
                  <a:cs typeface="+mn-cs"/>
                </a:rPr>
                <a:t>点击输入标题</a:t>
              </a:r>
              <a:endParaRPr kumimoji="1" lang="zh-CN" altLang="en-US" sz="4800" b="1" i="0" u="none" strike="noStrike" kern="1200" cap="none" spc="0" normalizeH="0" baseline="0" noProof="0" dirty="0">
                <a:ln>
                  <a:noFill/>
                </a:ln>
                <a:solidFill>
                  <a:schemeClr val="tx1"/>
                </a:solidFill>
                <a:effectLst/>
                <a:uLnTx/>
                <a:uFillTx/>
                <a:latin typeface="微软雅黑"/>
                <a:ea typeface="微软雅黑"/>
                <a:cs typeface="+mn-cs"/>
              </a:endParaRPr>
            </a:p>
          </p:txBody>
        </p:sp>
        <p:cxnSp>
          <p:nvCxnSpPr>
            <p:cNvPr id="82" name="直接连接符 81"/>
            <p:cNvCxnSpPr/>
            <p:nvPr/>
          </p:nvCxnSpPr>
          <p:spPr>
            <a:xfrm>
              <a:off x="5567596" y="2530609"/>
              <a:ext cx="0" cy="1494421"/>
            </a:xfrm>
            <a:prstGeom prst="line">
              <a:avLst/>
            </a:prstGeom>
            <a:noFill/>
            <a:ln w="76200" cap="flat" cmpd="sng" algn="ctr">
              <a:solidFill>
                <a:srgbClr val="00B0F0"/>
              </a:solidFill>
              <a:prstDash val="solid"/>
              <a:miter lim="800000"/>
            </a:ln>
            <a:effectLst/>
          </p:spPr>
        </p:cxnSp>
      </p:grpSp>
    </p:spTree>
    <p:extLst>
      <p:ext uri="{BB962C8B-B14F-4D97-AF65-F5344CB8AC3E}">
        <p14:creationId xmlns:p14="http://schemas.microsoft.com/office/powerpoint/2010/main" val="32806163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918</Words>
  <Application>Microsoft Office PowerPoint</Application>
  <PresentationFormat>宽屏</PresentationFormat>
  <Paragraphs>61</Paragraphs>
  <Slides>12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News Gothic MT</vt:lpstr>
      <vt:lpstr>等线</vt:lpstr>
      <vt:lpstr>等线 Light</vt:lpstr>
      <vt:lpstr>微软雅黑</vt:lpstr>
      <vt:lpstr>Arial</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19</cp:revision>
  <dcterms:created xsi:type="dcterms:W3CDTF">2016-08-15T04:17:48Z</dcterms:created>
  <dcterms:modified xsi:type="dcterms:W3CDTF">2017-11-15T14:14:11Z</dcterms:modified>
</cp:coreProperties>
</file>