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77" r:id="rId2"/>
    <p:sldId id="303" r:id="rId3"/>
    <p:sldId id="378" r:id="rId4"/>
    <p:sldId id="379" r:id="rId5"/>
    <p:sldId id="380" r:id="rId6"/>
    <p:sldId id="381" r:id="rId7"/>
    <p:sldId id="382" r:id="rId8"/>
    <p:sldId id="354" r:id="rId9"/>
    <p:sldId id="383" r:id="rId10"/>
    <p:sldId id="384" r:id="rId11"/>
    <p:sldId id="385" r:id="rId12"/>
    <p:sldId id="386" r:id="rId13"/>
    <p:sldId id="387" r:id="rId14"/>
    <p:sldId id="355" r:id="rId15"/>
    <p:sldId id="388" r:id="rId16"/>
    <p:sldId id="389" r:id="rId17"/>
    <p:sldId id="390" r:id="rId18"/>
    <p:sldId id="391" r:id="rId19"/>
    <p:sldId id="392" r:id="rId20"/>
    <p:sldId id="393" r:id="rId21"/>
    <p:sldId id="394" r:id="rId22"/>
    <p:sldId id="395" r:id="rId23"/>
    <p:sldId id="356" r:id="rId24"/>
    <p:sldId id="396" r:id="rId25"/>
    <p:sldId id="397" r:id="rId26"/>
    <p:sldId id="398" r:id="rId27"/>
    <p:sldId id="399" r:id="rId28"/>
    <p:sldId id="400" r:id="rId29"/>
    <p:sldId id="401" r:id="rId30"/>
    <p:sldId id="402" r:id="rId31"/>
    <p:sldId id="403" r:id="rId32"/>
    <p:sldId id="357" r:id="rId33"/>
    <p:sldId id="404" r:id="rId34"/>
    <p:sldId id="405" r:id="rId35"/>
    <p:sldId id="406" r:id="rId36"/>
    <p:sldId id="407" r:id="rId37"/>
    <p:sldId id="349" r:id="rId38"/>
    <p:sldId id="408" r:id="rId39"/>
  </p:sldIdLst>
  <p:sldSz cx="12192000" cy="6858000"/>
  <p:notesSz cx="6858000" cy="9144000"/>
  <p:custDataLst>
    <p:tags r:id="rId4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E94236"/>
    <a:srgbClr val="EA2314"/>
    <a:srgbClr val="CBCBCB"/>
    <a:srgbClr val="CDCDCD"/>
    <a:srgbClr val="FF3300"/>
    <a:srgbClr val="8A1910"/>
    <a:srgbClr val="F46262"/>
    <a:srgbClr val="F34B4B"/>
    <a:srgbClr val="EC7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9928" autoAdjust="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E8387A9-AB06-4EDF-878A-52ABF6390E14}" type="datetimeFigureOut">
              <a:rPr lang="zh-CN" altLang="en-US"/>
              <a:pPr>
                <a:defRPr/>
              </a:pPr>
              <a:t>2017/11/15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0697952-6D78-4773-9E27-FE04491572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7682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9863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3105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073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149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442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2818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267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4317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997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4937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03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0675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8343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050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0971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8663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1817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5486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31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66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4848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024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737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4147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732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14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394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689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71856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0699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227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750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065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687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311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63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697952-6D78-4773-9E27-FE044915726C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581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183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3D30B-A491-45C8-80C4-98D7CB26E7BF}" type="datetimeFigureOut">
              <a:rPr lang="zh-CN" altLang="en-US"/>
              <a:pPr>
                <a:defRPr/>
              </a:pPr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07016-F5FE-4A68-9950-A208CAC04E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68779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3B3B4-2F54-4416-A48F-8D616AC46640}" type="datetimeFigureOut">
              <a:rPr lang="zh-CN" altLang="en-US"/>
              <a:pPr>
                <a:defRPr/>
              </a:pPr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4A02A-9119-452C-ADAD-3FDC784E73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596998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1"/>
            <a:ext cx="85344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082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275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E2954-1FBC-4AC3-B298-2EC91165EC1D}" type="datetimeFigureOut">
              <a:rPr lang="zh-CN" altLang="en-US"/>
              <a:pPr>
                <a:defRPr/>
              </a:pPr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C4EE4-A2A4-456B-8364-765ADA648F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94180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419DE-B651-4986-8127-093A62C74335}" type="datetimeFigureOut">
              <a:rPr lang="zh-CN" altLang="en-US"/>
              <a:pPr>
                <a:defRPr/>
              </a:pPr>
              <a:t>2017/11/15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C6CC0-A253-48BC-AE17-20BF2A2EFC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52406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6D561-10E8-4A19-BE54-F7458B4CE39D}" type="datetimeFigureOut">
              <a:rPr lang="zh-CN" altLang="en-US"/>
              <a:pPr>
                <a:defRPr/>
              </a:pPr>
              <a:t>2017/11/15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EF3C6-10C3-41C6-A6A1-772A956A77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482334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F9C53-925B-4496-80CC-6079190CD22C}" type="datetimeFigureOut">
              <a:rPr lang="zh-CN" altLang="en-US"/>
              <a:pPr>
                <a:defRPr/>
              </a:pPr>
              <a:t>2017/11/15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068B8-B91F-42FF-B545-7F6B13332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15329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CB424-FDD1-4CD2-BD2B-DAA3CCFB08EA}" type="datetimeFigureOut">
              <a:rPr lang="zh-CN" altLang="en-US"/>
              <a:pPr>
                <a:defRPr/>
              </a:pPr>
              <a:t>2017/11/15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4FD53-6DC7-478F-812D-41F0683954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798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327A4-B04A-43B2-8F53-B90EBD6434C1}" type="datetimeFigureOut">
              <a:rPr lang="zh-CN" altLang="en-US"/>
              <a:pPr>
                <a:defRPr/>
              </a:pPr>
              <a:t>2017/11/15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E31C6-BBE4-4B81-99A6-1AC7B643A7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93503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29509-179F-4BB5-9A13-C9D3AE88E908}" type="datetimeFigureOut">
              <a:rPr lang="zh-CN" altLang="en-US"/>
              <a:pPr>
                <a:defRPr/>
              </a:pPr>
              <a:t>2017/11/15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484C2-EC44-4424-B015-C703667C4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992565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E309018-432C-4BE2-9C0E-F55395B97D18}" type="datetimeFigureOut">
              <a:rPr lang="zh-CN" altLang="en-US"/>
              <a:pPr>
                <a:defRPr/>
              </a:pPr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F28800-9143-4D98-A7F9-A4AA8DDDE6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55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6" r:id="rId1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g"/><Relationship Id="rId4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54596" y="3249749"/>
            <a:ext cx="9145105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60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6600" b="1" dirty="0"/>
              <a:t>商务通用工作总结报告</a:t>
            </a:r>
          </a:p>
        </p:txBody>
      </p:sp>
      <p:sp>
        <p:nvSpPr>
          <p:cNvPr id="37" name="TextBox 9"/>
          <p:cNvSpPr txBox="1"/>
          <p:nvPr/>
        </p:nvSpPr>
        <p:spPr>
          <a:xfrm>
            <a:off x="15554183" y="6504391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209291" y="756786"/>
            <a:ext cx="1689812" cy="1938992"/>
            <a:chOff x="7161839" y="730366"/>
            <a:chExt cx="1689812" cy="1938992"/>
          </a:xfrm>
        </p:grpSpPr>
        <p:sp>
          <p:nvSpPr>
            <p:cNvPr id="70" name="椭圆 69"/>
            <p:cNvSpPr/>
            <p:nvPr/>
          </p:nvSpPr>
          <p:spPr>
            <a:xfrm>
              <a:off x="7161839" y="866819"/>
              <a:ext cx="1689812" cy="1689811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10"/>
            <p:cNvSpPr txBox="1">
              <a:spLocks noChangeArrowheads="1"/>
            </p:cNvSpPr>
            <p:nvPr/>
          </p:nvSpPr>
          <p:spPr bwMode="auto">
            <a:xfrm>
              <a:off x="7448431" y="730366"/>
              <a:ext cx="836020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11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Gadug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12000" dirty="0" smtClean="0"/>
                <a:t>9</a:t>
              </a:r>
              <a:endParaRPr lang="zh-CN" altLang="en-US" sz="120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99520" y="570330"/>
            <a:ext cx="1520905" cy="1785104"/>
            <a:chOff x="4752068" y="543910"/>
            <a:chExt cx="1520905" cy="1785104"/>
          </a:xfrm>
        </p:grpSpPr>
        <p:sp>
          <p:nvSpPr>
            <p:cNvPr id="100" name="椭圆 99"/>
            <p:cNvSpPr/>
            <p:nvPr/>
          </p:nvSpPr>
          <p:spPr>
            <a:xfrm>
              <a:off x="4752068" y="666228"/>
              <a:ext cx="1520905" cy="152090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10"/>
            <p:cNvSpPr txBox="1">
              <a:spLocks noChangeArrowheads="1"/>
            </p:cNvSpPr>
            <p:nvPr/>
          </p:nvSpPr>
          <p:spPr bwMode="auto">
            <a:xfrm>
              <a:off x="5029542" y="543910"/>
              <a:ext cx="836020" cy="17851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11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Gadug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0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87800" y="997739"/>
            <a:ext cx="1689812" cy="1813577"/>
            <a:chOff x="3340348" y="971319"/>
            <a:chExt cx="1689812" cy="1813577"/>
          </a:xfrm>
        </p:grpSpPr>
        <p:sp>
          <p:nvSpPr>
            <p:cNvPr id="61" name="椭圆 60"/>
            <p:cNvSpPr/>
            <p:nvPr/>
          </p:nvSpPr>
          <p:spPr>
            <a:xfrm>
              <a:off x="3340348" y="1095085"/>
              <a:ext cx="1689812" cy="1689811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16" name="文本框 10"/>
            <p:cNvSpPr txBox="1">
              <a:spLocks noChangeArrowheads="1"/>
            </p:cNvSpPr>
            <p:nvPr/>
          </p:nvSpPr>
          <p:spPr bwMode="auto">
            <a:xfrm>
              <a:off x="3728607" y="971319"/>
              <a:ext cx="836020" cy="17851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900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11000" b="1" dirty="0">
                  <a:latin typeface="Gadugi" panose="020B0502040204020203" pitchFamily="34" charset="0"/>
                </a:rPr>
                <a:t>2</a:t>
              </a:r>
              <a:endParaRPr lang="zh-CN" altLang="en-US" sz="11000" b="1" dirty="0">
                <a:latin typeface="Gadugi" panose="020B0502040204020203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02821" y="1589924"/>
            <a:ext cx="1520905" cy="1568642"/>
            <a:chOff x="5855369" y="1563504"/>
            <a:chExt cx="1520905" cy="1568642"/>
          </a:xfrm>
        </p:grpSpPr>
        <p:sp>
          <p:nvSpPr>
            <p:cNvPr id="79" name="椭圆 78"/>
            <p:cNvSpPr/>
            <p:nvPr/>
          </p:nvSpPr>
          <p:spPr>
            <a:xfrm>
              <a:off x="5855369" y="1563504"/>
              <a:ext cx="1520905" cy="152090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10"/>
            <p:cNvSpPr txBox="1">
              <a:spLocks noChangeArrowheads="1"/>
            </p:cNvSpPr>
            <p:nvPr/>
          </p:nvSpPr>
          <p:spPr bwMode="auto">
            <a:xfrm>
              <a:off x="6149707" y="1577874"/>
              <a:ext cx="836020" cy="15542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11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Gadug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9500" dirty="0"/>
                <a:t>1</a:t>
              </a:r>
              <a:endParaRPr lang="zh-CN" altLang="en-US" sz="9500" dirty="0"/>
            </a:p>
          </p:txBody>
        </p:sp>
      </p:grpSp>
      <p:sp>
        <p:nvSpPr>
          <p:cNvPr id="82" name="椭圆 81"/>
          <p:cNvSpPr/>
          <p:nvPr/>
        </p:nvSpPr>
        <p:spPr>
          <a:xfrm>
            <a:off x="6905621" y="1337885"/>
            <a:ext cx="220543" cy="220541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584934" y="839081"/>
            <a:ext cx="220543" cy="220541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566994" y="2320789"/>
            <a:ext cx="220543" cy="220541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7486782" y="2619916"/>
            <a:ext cx="220543" cy="220541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5707508" y="2638969"/>
            <a:ext cx="137671" cy="137670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4254438" y="824404"/>
            <a:ext cx="137671" cy="137670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02185" y="4324971"/>
            <a:ext cx="5636479" cy="3616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zh-CN" altLang="en-US" sz="1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框架完整的工作总结、新年计划、</a:t>
            </a:r>
            <a:r>
              <a:rPr lang="zh-CN" altLang="en-US" sz="17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业绩汇报、述职报告 </a:t>
            </a:r>
            <a:endParaRPr lang="zh-CN" altLang="en-US" sz="17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631357" y="4753195"/>
            <a:ext cx="5378134" cy="0"/>
          </a:xfrm>
          <a:prstGeom prst="lin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sp>
        <p:nvSpPr>
          <p:cNvPr id="25" name="圆角矩形 24"/>
          <p:cNvSpPr/>
          <p:nvPr/>
        </p:nvSpPr>
        <p:spPr>
          <a:xfrm>
            <a:off x="4194069" y="4871176"/>
            <a:ext cx="1379777" cy="3434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rgbClr val="CBCBCB"/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254000" dist="101600" dir="72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015892" y="4888318"/>
            <a:ext cx="1379777" cy="34342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41159"/>
            <a:ext cx="3347826" cy="231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723414"/>
      </p:ext>
    </p:extLst>
  </p:cSld>
  <p:clrMapOvr>
    <a:masterClrMapping/>
  </p:clrMapOvr>
  <p:transition spd="slow" advClick="0" advTm="0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6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6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6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6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fill="hold" grpId="0" nodeType="withEffect" p14:presetBounceEnd="40000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 p14:presetBounceEnd="4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66" presetID="2" presetClass="entr" presetSubtype="4" fill="hold" grpId="0" nodeType="afterEffect" p14:presetBounceEnd="41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667">
                                          <p:cBhvr additive="base">
                                            <p:cTn id="6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667">
                                          <p:cBhvr additive="base">
                                            <p:cTn id="6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78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8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7" grpId="0"/>
          <p:bldP spid="82" grpId="0" animBg="1"/>
          <p:bldP spid="85" grpId="0" animBg="1"/>
          <p:bldP spid="88" grpId="0" animBg="1"/>
          <p:bldP spid="91" grpId="0" animBg="1"/>
          <p:bldP spid="94" grpId="0" animBg="1"/>
          <p:bldP spid="97" grpId="0" animBg="1"/>
          <p:bldP spid="23" grpId="0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6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6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6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6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6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7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8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7" grpId="0"/>
          <p:bldP spid="82" grpId="0" animBg="1"/>
          <p:bldP spid="85" grpId="0" animBg="1"/>
          <p:bldP spid="88" grpId="0" animBg="1"/>
          <p:bldP spid="91" grpId="0" animBg="1"/>
          <p:bldP spid="94" grpId="0" animBg="1"/>
          <p:bldP spid="97" grpId="0" animBg="1"/>
          <p:bldP spid="23" grpId="0"/>
          <p:bldP spid="25" grpId="0" animBg="1"/>
          <p:bldP spid="26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04953" y="559503"/>
              <a:ext cx="2106252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季度完成情况</a:t>
              </a:r>
            </a:p>
          </p:txBody>
        </p:sp>
      </p:grpSp>
      <p:sp>
        <p:nvSpPr>
          <p:cNvPr id="67" name="Rectangle 5"/>
          <p:cNvSpPr>
            <a:spLocks noChangeArrowheads="1"/>
          </p:cNvSpPr>
          <p:nvPr/>
        </p:nvSpPr>
        <p:spPr bwMode="auto">
          <a:xfrm>
            <a:off x="1284999" y="4345377"/>
            <a:ext cx="1925282" cy="2538207"/>
          </a:xfrm>
          <a:prstGeom prst="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6"/>
          <p:cNvSpPr>
            <a:spLocks noChangeArrowheads="1"/>
          </p:cNvSpPr>
          <p:nvPr/>
        </p:nvSpPr>
        <p:spPr bwMode="auto">
          <a:xfrm>
            <a:off x="3571312" y="4879165"/>
            <a:ext cx="1945983" cy="2004420"/>
          </a:xfrm>
          <a:prstGeom prst="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ectangle 7"/>
          <p:cNvSpPr>
            <a:spLocks noChangeArrowheads="1"/>
          </p:cNvSpPr>
          <p:nvPr/>
        </p:nvSpPr>
        <p:spPr bwMode="auto">
          <a:xfrm>
            <a:off x="5878328" y="5425411"/>
            <a:ext cx="1945983" cy="1458174"/>
          </a:xfrm>
          <a:prstGeom prst="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Rectangle 8"/>
          <p:cNvSpPr>
            <a:spLocks noChangeArrowheads="1"/>
          </p:cNvSpPr>
          <p:nvPr/>
        </p:nvSpPr>
        <p:spPr bwMode="auto">
          <a:xfrm>
            <a:off x="8199856" y="3633546"/>
            <a:ext cx="1945983" cy="3250039"/>
          </a:xfrm>
          <a:prstGeom prst="rect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682"/>
          <p:cNvSpPr txBox="1"/>
          <p:nvPr/>
        </p:nvSpPr>
        <p:spPr>
          <a:xfrm>
            <a:off x="1739328" y="4502578"/>
            <a:ext cx="1016625" cy="5539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52%</a:t>
            </a:r>
            <a:endParaRPr lang="zh-CN" altLang="en-US" dirty="0"/>
          </a:p>
        </p:txBody>
      </p:sp>
      <p:sp>
        <p:nvSpPr>
          <p:cNvPr id="72" name="TextBox 682"/>
          <p:cNvSpPr txBox="1"/>
          <p:nvPr/>
        </p:nvSpPr>
        <p:spPr>
          <a:xfrm>
            <a:off x="4035991" y="5033556"/>
            <a:ext cx="1016625" cy="5539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45%</a:t>
            </a:r>
            <a:endParaRPr lang="zh-CN" altLang="en-US" dirty="0"/>
          </a:p>
        </p:txBody>
      </p:sp>
      <p:sp>
        <p:nvSpPr>
          <p:cNvPr id="73" name="TextBox 682"/>
          <p:cNvSpPr txBox="1"/>
          <p:nvPr/>
        </p:nvSpPr>
        <p:spPr>
          <a:xfrm>
            <a:off x="6343007" y="5586178"/>
            <a:ext cx="1016625" cy="5539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39%</a:t>
            </a:r>
            <a:endParaRPr lang="zh-CN" altLang="en-US" dirty="0"/>
          </a:p>
        </p:txBody>
      </p:sp>
      <p:sp>
        <p:nvSpPr>
          <p:cNvPr id="74" name="TextBox 682"/>
          <p:cNvSpPr txBox="1"/>
          <p:nvPr/>
        </p:nvSpPr>
        <p:spPr>
          <a:xfrm>
            <a:off x="8664535" y="3786189"/>
            <a:ext cx="101662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000" b="1" dirty="0">
                <a:solidFill>
                  <a:schemeClr val="bg1"/>
                </a:solidFill>
              </a:rPr>
              <a:t>70%</a:t>
            </a:r>
            <a:endParaRPr lang="zh-CN" altLang="en-US" sz="3000" b="1" dirty="0">
              <a:solidFill>
                <a:schemeClr val="bg1"/>
              </a:solidFill>
            </a:endParaRPr>
          </a:p>
        </p:txBody>
      </p:sp>
      <p:sp>
        <p:nvSpPr>
          <p:cNvPr id="75" name="Copyright Notice"/>
          <p:cNvSpPr>
            <a:spLocks/>
          </p:cNvSpPr>
          <p:nvPr/>
        </p:nvSpPr>
        <p:spPr bwMode="auto">
          <a:xfrm>
            <a:off x="1657674" y="3848296"/>
            <a:ext cx="1208960" cy="342397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63" tIns="32383" rIns="71963" bIns="32383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b="1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第一季度</a:t>
            </a:r>
            <a:endParaRPr lang="en-US" sz="2000" b="1" cap="small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Copyright Notice"/>
          <p:cNvSpPr>
            <a:spLocks/>
          </p:cNvSpPr>
          <p:nvPr/>
        </p:nvSpPr>
        <p:spPr bwMode="auto">
          <a:xfrm>
            <a:off x="3945119" y="4357440"/>
            <a:ext cx="1227396" cy="354674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63" tIns="32383" rIns="71963" bIns="32383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b="1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第二季度</a:t>
            </a:r>
            <a:endParaRPr lang="en-US" sz="2000" b="1" cap="small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Copyright Notice"/>
          <p:cNvSpPr>
            <a:spLocks/>
          </p:cNvSpPr>
          <p:nvPr/>
        </p:nvSpPr>
        <p:spPr bwMode="auto">
          <a:xfrm>
            <a:off x="6267056" y="4931961"/>
            <a:ext cx="1168527" cy="342397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63" tIns="32383" rIns="71963" bIns="32383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b="1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第三季度</a:t>
            </a:r>
            <a:endParaRPr lang="en-US" sz="2000" b="1" cap="small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Copyright Notice"/>
          <p:cNvSpPr>
            <a:spLocks/>
          </p:cNvSpPr>
          <p:nvPr/>
        </p:nvSpPr>
        <p:spPr bwMode="auto">
          <a:xfrm>
            <a:off x="8567194" y="3120576"/>
            <a:ext cx="1211306" cy="342397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63" tIns="32383" rIns="71963" bIns="32383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b="1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第四季度</a:t>
            </a:r>
            <a:endParaRPr lang="en-US" sz="2000" b="1" cap="small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275655" y="1513803"/>
            <a:ext cx="5241259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56165651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04953" y="559503"/>
              <a:ext cx="2106252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月度完成情况</a:t>
              </a:r>
            </a:p>
          </p:txBody>
        </p:sp>
      </p:grpSp>
      <p:sp>
        <p:nvSpPr>
          <p:cNvPr id="89" name="文本框 88"/>
          <p:cNvSpPr txBox="1">
            <a:spLocks noChangeArrowheads="1"/>
          </p:cNvSpPr>
          <p:nvPr/>
        </p:nvSpPr>
        <p:spPr bwMode="auto">
          <a:xfrm>
            <a:off x="1025672" y="6002229"/>
            <a:ext cx="8483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90" name="文本框 89"/>
          <p:cNvSpPr txBox="1">
            <a:spLocks noChangeArrowheads="1"/>
          </p:cNvSpPr>
          <p:nvPr/>
        </p:nvSpPr>
        <p:spPr bwMode="auto">
          <a:xfrm>
            <a:off x="1940489" y="6002229"/>
            <a:ext cx="8483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4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91" name="文本框 90"/>
          <p:cNvSpPr txBox="1">
            <a:spLocks noChangeArrowheads="1"/>
          </p:cNvSpPr>
          <p:nvPr/>
        </p:nvSpPr>
        <p:spPr bwMode="auto">
          <a:xfrm>
            <a:off x="2925646" y="6002229"/>
            <a:ext cx="8483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5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92" name="文本框 91"/>
          <p:cNvSpPr txBox="1">
            <a:spLocks noChangeArrowheads="1"/>
          </p:cNvSpPr>
          <p:nvPr/>
        </p:nvSpPr>
        <p:spPr bwMode="auto">
          <a:xfrm>
            <a:off x="3882667" y="6002229"/>
            <a:ext cx="8483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6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93" name="文本框 92"/>
          <p:cNvSpPr txBox="1">
            <a:spLocks noChangeArrowheads="1"/>
          </p:cNvSpPr>
          <p:nvPr/>
        </p:nvSpPr>
        <p:spPr bwMode="auto">
          <a:xfrm>
            <a:off x="5684165" y="6002229"/>
            <a:ext cx="8483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8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94" name="文本框 93"/>
          <p:cNvSpPr txBox="1">
            <a:spLocks noChangeArrowheads="1"/>
          </p:cNvSpPr>
          <p:nvPr/>
        </p:nvSpPr>
        <p:spPr bwMode="auto">
          <a:xfrm>
            <a:off x="6669319" y="6002229"/>
            <a:ext cx="8483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9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95" name="文本框 94"/>
          <p:cNvSpPr txBox="1">
            <a:spLocks noChangeArrowheads="1"/>
          </p:cNvSpPr>
          <p:nvPr/>
        </p:nvSpPr>
        <p:spPr bwMode="auto">
          <a:xfrm>
            <a:off x="7466055" y="6002229"/>
            <a:ext cx="10150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10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96" name="文本框 95"/>
          <p:cNvSpPr txBox="1">
            <a:spLocks noChangeArrowheads="1"/>
          </p:cNvSpPr>
          <p:nvPr/>
        </p:nvSpPr>
        <p:spPr bwMode="auto">
          <a:xfrm>
            <a:off x="8831502" y="6002229"/>
            <a:ext cx="10150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11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97" name="文本框 96"/>
          <p:cNvSpPr txBox="1">
            <a:spLocks noChangeArrowheads="1"/>
          </p:cNvSpPr>
          <p:nvPr/>
        </p:nvSpPr>
        <p:spPr bwMode="auto">
          <a:xfrm>
            <a:off x="9961442" y="6002229"/>
            <a:ext cx="10150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12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98" name="文本框 97"/>
          <p:cNvSpPr txBox="1">
            <a:spLocks noChangeArrowheads="1"/>
          </p:cNvSpPr>
          <p:nvPr/>
        </p:nvSpPr>
        <p:spPr bwMode="auto">
          <a:xfrm>
            <a:off x="1746595" y="5286228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rPr>
              <a:t>添加文字内容</a:t>
            </a:r>
          </a:p>
        </p:txBody>
      </p:sp>
      <p:sp>
        <p:nvSpPr>
          <p:cNvPr id="99" name="文本框 98"/>
          <p:cNvSpPr txBox="1">
            <a:spLocks noChangeArrowheads="1"/>
          </p:cNvSpPr>
          <p:nvPr/>
        </p:nvSpPr>
        <p:spPr bwMode="auto">
          <a:xfrm>
            <a:off x="482300" y="4552005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rPr>
              <a:t>添加文字内容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509118" y="3896062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rPr>
              <a:t>添加文字内容</a:t>
            </a:r>
          </a:p>
        </p:txBody>
      </p:sp>
      <p:sp>
        <p:nvSpPr>
          <p:cNvPr id="101" name="文本框 100"/>
          <p:cNvSpPr txBox="1">
            <a:spLocks noChangeArrowheads="1"/>
          </p:cNvSpPr>
          <p:nvPr/>
        </p:nvSpPr>
        <p:spPr bwMode="auto">
          <a:xfrm>
            <a:off x="3873448" y="4308855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rPr>
              <a:t>添加文字内容</a:t>
            </a:r>
          </a:p>
        </p:txBody>
      </p:sp>
      <p:sp>
        <p:nvSpPr>
          <p:cNvPr id="102" name="文本框 101"/>
          <p:cNvSpPr txBox="1">
            <a:spLocks noChangeArrowheads="1"/>
          </p:cNvSpPr>
          <p:nvPr/>
        </p:nvSpPr>
        <p:spPr bwMode="auto">
          <a:xfrm>
            <a:off x="6270783" y="4630013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rPr>
              <a:t>添加文字内容</a:t>
            </a:r>
          </a:p>
        </p:txBody>
      </p:sp>
      <p:sp>
        <p:nvSpPr>
          <p:cNvPr id="103" name="文本框 102"/>
          <p:cNvSpPr txBox="1">
            <a:spLocks noChangeArrowheads="1"/>
          </p:cNvSpPr>
          <p:nvPr/>
        </p:nvSpPr>
        <p:spPr bwMode="auto">
          <a:xfrm>
            <a:off x="7157679" y="4045312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rPr>
              <a:t>添加文字内容</a:t>
            </a:r>
          </a:p>
        </p:txBody>
      </p:sp>
      <p:sp>
        <p:nvSpPr>
          <p:cNvPr id="104" name="文本框 103"/>
          <p:cNvSpPr txBox="1">
            <a:spLocks noChangeArrowheads="1"/>
          </p:cNvSpPr>
          <p:nvPr/>
        </p:nvSpPr>
        <p:spPr bwMode="auto">
          <a:xfrm>
            <a:off x="8057948" y="3355345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rPr>
              <a:t>添加文字内容</a:t>
            </a:r>
          </a:p>
        </p:txBody>
      </p:sp>
      <p:sp>
        <p:nvSpPr>
          <p:cNvPr id="141" name="文本框 140"/>
          <p:cNvSpPr txBox="1">
            <a:spLocks noChangeArrowheads="1"/>
          </p:cNvSpPr>
          <p:nvPr/>
        </p:nvSpPr>
        <p:spPr bwMode="auto">
          <a:xfrm>
            <a:off x="9083381" y="2519206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rPr>
              <a:t>添加文字内容</a:t>
            </a:r>
          </a:p>
        </p:txBody>
      </p:sp>
      <p:cxnSp>
        <p:nvCxnSpPr>
          <p:cNvPr id="142" name="直接连接符 141"/>
          <p:cNvCxnSpPr>
            <a:stCxn id="80" idx="7"/>
            <a:endCxn id="81" idx="3"/>
          </p:cNvCxnSpPr>
          <p:nvPr/>
        </p:nvCxnSpPr>
        <p:spPr>
          <a:xfrm flipV="1">
            <a:off x="1556845" y="4869005"/>
            <a:ext cx="575204" cy="536737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43" name="直接连接符 142"/>
          <p:cNvCxnSpPr>
            <a:stCxn id="81" idx="7"/>
            <a:endCxn id="82" idx="2"/>
          </p:cNvCxnSpPr>
          <p:nvPr/>
        </p:nvCxnSpPr>
        <p:spPr>
          <a:xfrm flipV="1">
            <a:off x="2352865" y="4416804"/>
            <a:ext cx="607882" cy="261190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44" name="直接连接符 143"/>
          <p:cNvCxnSpPr>
            <a:stCxn id="82" idx="5"/>
            <a:endCxn id="83" idx="1"/>
          </p:cNvCxnSpPr>
          <p:nvPr/>
        </p:nvCxnSpPr>
        <p:spPr>
          <a:xfrm>
            <a:off x="3221511" y="4471376"/>
            <a:ext cx="763014" cy="307634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46" name="直接连接符 145"/>
          <p:cNvCxnSpPr>
            <a:stCxn id="83" idx="5"/>
            <a:endCxn id="145" idx="2"/>
          </p:cNvCxnSpPr>
          <p:nvPr/>
        </p:nvCxnSpPr>
        <p:spPr>
          <a:xfrm>
            <a:off x="4214411" y="4959000"/>
            <a:ext cx="581577" cy="378621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47" name="直接连接符 146"/>
          <p:cNvCxnSpPr>
            <a:stCxn id="145" idx="7"/>
            <a:endCxn id="84" idx="3"/>
          </p:cNvCxnSpPr>
          <p:nvPr/>
        </p:nvCxnSpPr>
        <p:spPr>
          <a:xfrm flipV="1">
            <a:off x="5060242" y="4467575"/>
            <a:ext cx="840502" cy="827470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48" name="直接连接符 147"/>
          <p:cNvCxnSpPr>
            <a:stCxn id="84" idx="7"/>
            <a:endCxn id="85" idx="3"/>
          </p:cNvCxnSpPr>
          <p:nvPr/>
        </p:nvCxnSpPr>
        <p:spPr>
          <a:xfrm flipV="1">
            <a:off x="6125170" y="4211174"/>
            <a:ext cx="726428" cy="70876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49" name="直接连接符 148"/>
          <p:cNvCxnSpPr>
            <a:stCxn id="85" idx="7"/>
            <a:endCxn id="86" idx="3"/>
          </p:cNvCxnSpPr>
          <p:nvPr/>
        </p:nvCxnSpPr>
        <p:spPr>
          <a:xfrm flipV="1">
            <a:off x="7079746" y="3517754"/>
            <a:ext cx="703530" cy="513786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50" name="直接连接符 149"/>
          <p:cNvCxnSpPr>
            <a:stCxn id="86" idx="7"/>
            <a:endCxn id="87" idx="3"/>
          </p:cNvCxnSpPr>
          <p:nvPr/>
        </p:nvCxnSpPr>
        <p:spPr>
          <a:xfrm flipV="1">
            <a:off x="8010822" y="2646641"/>
            <a:ext cx="639412" cy="689452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51" name="直接连接符 150"/>
          <p:cNvCxnSpPr>
            <a:stCxn id="87" idx="7"/>
            <a:endCxn id="88" idx="3"/>
          </p:cNvCxnSpPr>
          <p:nvPr/>
        </p:nvCxnSpPr>
        <p:spPr>
          <a:xfrm flipV="1">
            <a:off x="8892424" y="2080824"/>
            <a:ext cx="930717" cy="404195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sp>
        <p:nvSpPr>
          <p:cNvPr id="152" name="文本框 39"/>
          <p:cNvSpPr txBox="1">
            <a:spLocks noChangeArrowheads="1"/>
          </p:cNvSpPr>
          <p:nvPr/>
        </p:nvSpPr>
        <p:spPr bwMode="auto">
          <a:xfrm>
            <a:off x="5155340" y="5210065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rPr>
              <a:t>添加文字内容</a:t>
            </a:r>
          </a:p>
        </p:txBody>
      </p:sp>
      <p:sp>
        <p:nvSpPr>
          <p:cNvPr id="153" name="文本框 33"/>
          <p:cNvSpPr txBox="1">
            <a:spLocks noChangeArrowheads="1"/>
          </p:cNvSpPr>
          <p:nvPr/>
        </p:nvSpPr>
        <p:spPr bwMode="auto">
          <a:xfrm>
            <a:off x="4614605" y="6002229"/>
            <a:ext cx="8483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7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54" name="文本框 46"/>
          <p:cNvSpPr txBox="1">
            <a:spLocks noChangeArrowheads="1"/>
          </p:cNvSpPr>
          <p:nvPr/>
        </p:nvSpPr>
        <p:spPr bwMode="auto">
          <a:xfrm>
            <a:off x="10157030" y="1914517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rPr>
              <a:t>添加文字内容</a:t>
            </a:r>
          </a:p>
        </p:txBody>
      </p:sp>
      <p:grpSp>
        <p:nvGrpSpPr>
          <p:cNvPr id="155" name="组合 154"/>
          <p:cNvGrpSpPr/>
          <p:nvPr/>
        </p:nvGrpSpPr>
        <p:grpSpPr>
          <a:xfrm>
            <a:off x="544756" y="5823470"/>
            <a:ext cx="10738607" cy="102195"/>
            <a:chOff x="738746" y="5964849"/>
            <a:chExt cx="10744200" cy="102248"/>
          </a:xfrm>
        </p:grpSpPr>
        <p:cxnSp>
          <p:nvCxnSpPr>
            <p:cNvPr id="156" name="直接连接符 155"/>
            <p:cNvCxnSpPr/>
            <p:nvPr/>
          </p:nvCxnSpPr>
          <p:spPr bwMode="auto">
            <a:xfrm>
              <a:off x="738746" y="6052254"/>
              <a:ext cx="10744200" cy="0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157" name="直接连接符 156"/>
            <p:cNvCxnSpPr/>
            <p:nvPr/>
          </p:nvCxnSpPr>
          <p:spPr>
            <a:xfrm flipV="1">
              <a:off x="1639101" y="5971032"/>
              <a:ext cx="0" cy="81222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158" name="直接连接符 157"/>
            <p:cNvCxnSpPr/>
            <p:nvPr/>
          </p:nvCxnSpPr>
          <p:spPr>
            <a:xfrm flipV="1">
              <a:off x="2456892" y="5967447"/>
              <a:ext cx="0" cy="81222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159" name="直接连接符 158"/>
            <p:cNvCxnSpPr/>
            <p:nvPr/>
          </p:nvCxnSpPr>
          <p:spPr>
            <a:xfrm flipV="1">
              <a:off x="3510148" y="5972019"/>
              <a:ext cx="0" cy="81222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160" name="直接连接符 159"/>
            <p:cNvCxnSpPr/>
            <p:nvPr/>
          </p:nvCxnSpPr>
          <p:spPr>
            <a:xfrm flipV="1">
              <a:off x="4295309" y="5972019"/>
              <a:ext cx="0" cy="81222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161" name="直接连接符 160"/>
            <p:cNvCxnSpPr/>
            <p:nvPr/>
          </p:nvCxnSpPr>
          <p:spPr>
            <a:xfrm flipV="1">
              <a:off x="5141731" y="5972019"/>
              <a:ext cx="0" cy="81222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162" name="直接连接符 161"/>
            <p:cNvCxnSpPr/>
            <p:nvPr/>
          </p:nvCxnSpPr>
          <p:spPr>
            <a:xfrm flipV="1">
              <a:off x="6255551" y="5973993"/>
              <a:ext cx="0" cy="81222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163" name="直接连接符 162"/>
            <p:cNvCxnSpPr/>
            <p:nvPr/>
          </p:nvCxnSpPr>
          <p:spPr>
            <a:xfrm flipV="1">
              <a:off x="7243964" y="5967447"/>
              <a:ext cx="0" cy="81222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164" name="直接连接符 163"/>
            <p:cNvCxnSpPr/>
            <p:nvPr/>
          </p:nvCxnSpPr>
          <p:spPr>
            <a:xfrm flipV="1">
              <a:off x="8289130" y="5973993"/>
              <a:ext cx="0" cy="81222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165" name="直接连接符 164"/>
            <p:cNvCxnSpPr/>
            <p:nvPr/>
          </p:nvCxnSpPr>
          <p:spPr>
            <a:xfrm flipV="1">
              <a:off x="9320250" y="5964849"/>
              <a:ext cx="0" cy="81222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166" name="直接连接符 165"/>
            <p:cNvCxnSpPr/>
            <p:nvPr/>
          </p:nvCxnSpPr>
          <p:spPr>
            <a:xfrm flipV="1">
              <a:off x="10524537" y="5985875"/>
              <a:ext cx="0" cy="81222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cxnSp>
      </p:grpSp>
      <p:sp>
        <p:nvSpPr>
          <p:cNvPr id="167" name="矩形 166"/>
          <p:cNvSpPr/>
          <p:nvPr/>
        </p:nvSpPr>
        <p:spPr>
          <a:xfrm>
            <a:off x="1149214" y="1723083"/>
            <a:ext cx="5022438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7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  <p:sp>
        <p:nvSpPr>
          <p:cNvPr id="80" name="椭圆 79"/>
          <p:cNvSpPr/>
          <p:nvPr/>
        </p:nvSpPr>
        <p:spPr bwMode="auto">
          <a:xfrm rot="351052">
            <a:off x="1300255" y="5351571"/>
            <a:ext cx="288776" cy="295121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 bwMode="auto">
          <a:xfrm rot="285728">
            <a:off x="2098069" y="4625939"/>
            <a:ext cx="288776" cy="295121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 bwMode="auto">
          <a:xfrm rot="20925770">
            <a:off x="2957994" y="4241261"/>
            <a:ext cx="287188" cy="295121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 bwMode="auto">
          <a:xfrm rot="21146216">
            <a:off x="3955080" y="4721445"/>
            <a:ext cx="288776" cy="295121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椭圆 83"/>
          <p:cNvSpPr/>
          <p:nvPr/>
        </p:nvSpPr>
        <p:spPr bwMode="auto">
          <a:xfrm rot="372077">
            <a:off x="5869363" y="4227252"/>
            <a:ext cx="287188" cy="295121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 bwMode="auto">
          <a:xfrm rot="444650">
            <a:off x="6822078" y="3974590"/>
            <a:ext cx="287188" cy="293534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椭圆 85"/>
          <p:cNvSpPr/>
          <p:nvPr/>
        </p:nvSpPr>
        <p:spPr bwMode="auto">
          <a:xfrm rot="411978">
            <a:off x="7752661" y="3280156"/>
            <a:ext cx="288776" cy="293535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 bwMode="auto">
          <a:xfrm rot="705091">
            <a:off x="8626941" y="2419063"/>
            <a:ext cx="288776" cy="293534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 bwMode="auto">
          <a:xfrm rot="1654378">
            <a:off x="9817848" y="1887772"/>
            <a:ext cx="287188" cy="295121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椭圆 144"/>
          <p:cNvSpPr/>
          <p:nvPr/>
        </p:nvSpPr>
        <p:spPr bwMode="auto">
          <a:xfrm rot="827460">
            <a:off x="4791826" y="5224480"/>
            <a:ext cx="288776" cy="295121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559046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500"/>
                            </p:stCondLst>
                            <p:childTnLst>
                              <p:par>
                                <p:cTn id="1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5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41" grpId="0"/>
      <p:bldP spid="152" grpId="0"/>
      <p:bldP spid="153" grpId="0"/>
      <p:bldP spid="154" grpId="0"/>
      <p:bldP spid="167" grpId="0"/>
      <p:bldP spid="57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1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五边形 64"/>
          <p:cNvSpPr/>
          <p:nvPr/>
        </p:nvSpPr>
        <p:spPr>
          <a:xfrm>
            <a:off x="6086297" y="2859153"/>
            <a:ext cx="2878820" cy="330271"/>
          </a:xfrm>
          <a:prstGeom prst="homePlat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6086299" y="3442562"/>
            <a:ext cx="3358622" cy="326772"/>
          </a:xfrm>
          <a:prstGeom prst="homePlat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五边形 66"/>
          <p:cNvSpPr/>
          <p:nvPr/>
        </p:nvSpPr>
        <p:spPr>
          <a:xfrm>
            <a:off x="6086298" y="4032269"/>
            <a:ext cx="1997057" cy="316974"/>
          </a:xfrm>
          <a:prstGeom prst="homePlat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五边形 67"/>
          <p:cNvSpPr/>
          <p:nvPr/>
        </p:nvSpPr>
        <p:spPr>
          <a:xfrm>
            <a:off x="6086297" y="4612178"/>
            <a:ext cx="3066203" cy="316975"/>
          </a:xfrm>
          <a:prstGeom prst="homePlat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五边形 68"/>
          <p:cNvSpPr/>
          <p:nvPr/>
        </p:nvSpPr>
        <p:spPr>
          <a:xfrm>
            <a:off x="6086298" y="5185232"/>
            <a:ext cx="3358622" cy="323831"/>
          </a:xfrm>
          <a:prstGeom prst="homePlat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五边形 69"/>
          <p:cNvSpPr/>
          <p:nvPr/>
        </p:nvSpPr>
        <p:spPr>
          <a:xfrm>
            <a:off x="6086298" y="5765141"/>
            <a:ext cx="3656419" cy="323831"/>
          </a:xfrm>
          <a:prstGeom prst="homePlat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4978341" y="57855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与上一年度对比</a:t>
              </a:r>
            </a:p>
          </p:txBody>
        </p:sp>
      </p:grpSp>
      <p:sp>
        <p:nvSpPr>
          <p:cNvPr id="51" name="五边形 50"/>
          <p:cNvSpPr/>
          <p:nvPr/>
        </p:nvSpPr>
        <p:spPr>
          <a:xfrm flipH="1">
            <a:off x="4019902" y="2859153"/>
            <a:ext cx="2062860" cy="330272"/>
          </a:xfrm>
          <a:prstGeom prst="homePlat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五边形 51"/>
          <p:cNvSpPr/>
          <p:nvPr/>
        </p:nvSpPr>
        <p:spPr>
          <a:xfrm flipH="1">
            <a:off x="3215933" y="3452360"/>
            <a:ext cx="2866829" cy="316974"/>
          </a:xfrm>
          <a:prstGeom prst="homePlat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五边形 52"/>
          <p:cNvSpPr/>
          <p:nvPr/>
        </p:nvSpPr>
        <p:spPr>
          <a:xfrm flipH="1">
            <a:off x="4391089" y="4032269"/>
            <a:ext cx="1691672" cy="316974"/>
          </a:xfrm>
          <a:prstGeom prst="homePlat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五边形 53"/>
          <p:cNvSpPr/>
          <p:nvPr/>
        </p:nvSpPr>
        <p:spPr>
          <a:xfrm flipH="1">
            <a:off x="3434996" y="4612178"/>
            <a:ext cx="2647766" cy="316975"/>
          </a:xfrm>
          <a:prstGeom prst="homePlat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五边形 54"/>
          <p:cNvSpPr/>
          <p:nvPr/>
        </p:nvSpPr>
        <p:spPr>
          <a:xfrm flipH="1">
            <a:off x="2542133" y="5185232"/>
            <a:ext cx="3540631" cy="323831"/>
          </a:xfrm>
          <a:prstGeom prst="homePlat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五边形 55"/>
          <p:cNvSpPr/>
          <p:nvPr/>
        </p:nvSpPr>
        <p:spPr>
          <a:xfrm flipH="1">
            <a:off x="3683745" y="5765141"/>
            <a:ext cx="2399019" cy="323831"/>
          </a:xfrm>
          <a:prstGeom prst="homePlat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71"/>
          <p:cNvSpPr txBox="1"/>
          <p:nvPr/>
        </p:nvSpPr>
        <p:spPr>
          <a:xfrm>
            <a:off x="2253468" y="2862416"/>
            <a:ext cx="16850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计划完成：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72"/>
          <p:cNvSpPr txBox="1"/>
          <p:nvPr/>
        </p:nvSpPr>
        <p:spPr>
          <a:xfrm>
            <a:off x="1463386" y="3461557"/>
            <a:ext cx="16850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实际完成：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1300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73"/>
          <p:cNvSpPr txBox="1"/>
          <p:nvPr/>
        </p:nvSpPr>
        <p:spPr>
          <a:xfrm>
            <a:off x="2926921" y="4050608"/>
            <a:ext cx="13805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完成率：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130%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74"/>
          <p:cNvSpPr txBox="1"/>
          <p:nvPr/>
        </p:nvSpPr>
        <p:spPr>
          <a:xfrm>
            <a:off x="1416305" y="4608107"/>
            <a:ext cx="1941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回款数：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123,456,789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75"/>
          <p:cNvSpPr txBox="1"/>
          <p:nvPr/>
        </p:nvSpPr>
        <p:spPr>
          <a:xfrm>
            <a:off x="1552263" y="521019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其他数据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76"/>
          <p:cNvSpPr txBox="1"/>
          <p:nvPr/>
        </p:nvSpPr>
        <p:spPr>
          <a:xfrm>
            <a:off x="2686227" y="57766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其他数据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85"/>
          <p:cNvSpPr txBox="1"/>
          <p:nvPr/>
        </p:nvSpPr>
        <p:spPr>
          <a:xfrm>
            <a:off x="9076475" y="2862416"/>
            <a:ext cx="18966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计划完成：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1500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73" name="TextBox 86"/>
          <p:cNvSpPr txBox="1"/>
          <p:nvPr/>
        </p:nvSpPr>
        <p:spPr>
          <a:xfrm>
            <a:off x="9538021" y="3454234"/>
            <a:ext cx="16850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实际完成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74" name="TextBox 87"/>
          <p:cNvSpPr txBox="1"/>
          <p:nvPr/>
        </p:nvSpPr>
        <p:spPr>
          <a:xfrm>
            <a:off x="8189522" y="4022472"/>
            <a:ext cx="15488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完成率：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150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88"/>
          <p:cNvSpPr txBox="1"/>
          <p:nvPr/>
        </p:nvSpPr>
        <p:spPr>
          <a:xfrm>
            <a:off x="9280406" y="4594039"/>
            <a:ext cx="21868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回款数：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123,456,789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89"/>
          <p:cNvSpPr txBox="1"/>
          <p:nvPr/>
        </p:nvSpPr>
        <p:spPr>
          <a:xfrm>
            <a:off x="9580225" y="5182055"/>
            <a:ext cx="1005403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99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其他数据</a:t>
            </a:r>
            <a:endParaRPr lang="zh-CN" altLang="en-US" sz="1599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90"/>
          <p:cNvSpPr txBox="1"/>
          <p:nvPr/>
        </p:nvSpPr>
        <p:spPr>
          <a:xfrm>
            <a:off x="9845258" y="5762589"/>
            <a:ext cx="1005403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99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其他数据</a:t>
            </a:r>
            <a:endParaRPr lang="zh-CN" altLang="en-US" sz="1599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4646" y="1830501"/>
            <a:ext cx="1683658" cy="508087"/>
            <a:chOff x="4174646" y="1830501"/>
            <a:chExt cx="1683658" cy="508087"/>
          </a:xfrm>
        </p:grpSpPr>
        <p:sp>
          <p:nvSpPr>
            <p:cNvPr id="2" name="矩形 1"/>
            <p:cNvSpPr/>
            <p:nvPr/>
          </p:nvSpPr>
          <p:spPr>
            <a:xfrm>
              <a:off x="4174646" y="1830501"/>
              <a:ext cx="1683658" cy="50808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/>
            <p:cNvSpPr txBox="1">
              <a:spLocks noChangeArrowheads="1"/>
            </p:cNvSpPr>
            <p:nvPr/>
          </p:nvSpPr>
          <p:spPr bwMode="auto">
            <a:xfrm>
              <a:off x="4545834" y="1853712"/>
              <a:ext cx="113364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2400" dirty="0"/>
                <a:t>2014</a:t>
              </a:r>
              <a:endParaRPr lang="zh-CN" altLang="en-US" sz="2400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94849" y="1830501"/>
            <a:ext cx="1683658" cy="508087"/>
            <a:chOff x="6294849" y="1830501"/>
            <a:chExt cx="1683658" cy="508087"/>
          </a:xfrm>
        </p:grpSpPr>
        <p:sp>
          <p:nvSpPr>
            <p:cNvPr id="90" name="矩形 89"/>
            <p:cNvSpPr/>
            <p:nvPr/>
          </p:nvSpPr>
          <p:spPr>
            <a:xfrm>
              <a:off x="6294849" y="1830501"/>
              <a:ext cx="1683658" cy="508087"/>
            </a:xfrm>
            <a:prstGeom prst="rect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文本框 90"/>
            <p:cNvSpPr txBox="1">
              <a:spLocks noChangeArrowheads="1"/>
            </p:cNvSpPr>
            <p:nvPr/>
          </p:nvSpPr>
          <p:spPr bwMode="auto">
            <a:xfrm>
              <a:off x="6666037" y="1853712"/>
              <a:ext cx="9412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2015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35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01963043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8" grpId="0"/>
      <p:bldP spid="59" grpId="0"/>
      <p:bldP spid="60" grpId="0"/>
      <p:bldP spid="61" grpId="0"/>
      <p:bldP spid="62" grpId="0"/>
      <p:bldP spid="63" grpId="0"/>
      <p:bldP spid="72" grpId="0"/>
      <p:bldP spid="73" grpId="0"/>
      <p:bldP spid="74" grpId="0"/>
      <p:bldP spid="75" grpId="0"/>
      <p:bldP spid="76" grpId="0"/>
      <p:bldP spid="77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011277" y="578553"/>
              <a:ext cx="262876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近五年数据对比</a:t>
              </a:r>
            </a:p>
          </p:txBody>
        </p:sp>
      </p:grpSp>
      <p:sp>
        <p:nvSpPr>
          <p:cNvPr id="20" name="Oval 4"/>
          <p:cNvSpPr>
            <a:spLocks noChangeArrowheads="1"/>
          </p:cNvSpPr>
          <p:nvPr/>
        </p:nvSpPr>
        <p:spPr bwMode="auto">
          <a:xfrm>
            <a:off x="444925" y="2558639"/>
            <a:ext cx="2307167" cy="2309283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Oval 6"/>
          <p:cNvSpPr>
            <a:spLocks noChangeArrowheads="1"/>
          </p:cNvSpPr>
          <p:nvPr/>
        </p:nvSpPr>
        <p:spPr bwMode="auto">
          <a:xfrm>
            <a:off x="4933951" y="2700789"/>
            <a:ext cx="2307167" cy="2309283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7"/>
          <p:cNvSpPr>
            <a:spLocks noChangeArrowheads="1"/>
          </p:cNvSpPr>
          <p:nvPr/>
        </p:nvSpPr>
        <p:spPr bwMode="auto">
          <a:xfrm>
            <a:off x="9359901" y="2700789"/>
            <a:ext cx="2307167" cy="2309283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2722034" y="1598006"/>
            <a:ext cx="2307167" cy="2307167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Oval 9"/>
          <p:cNvSpPr>
            <a:spLocks noChangeArrowheads="1"/>
          </p:cNvSpPr>
          <p:nvPr/>
        </p:nvSpPr>
        <p:spPr bwMode="auto">
          <a:xfrm>
            <a:off x="7145867" y="1608590"/>
            <a:ext cx="2307167" cy="2307167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733125" y="4405139"/>
            <a:ext cx="1101515" cy="2908957"/>
            <a:chOff x="1299844" y="3197550"/>
            <a:chExt cx="826136" cy="2181718"/>
          </a:xfrm>
        </p:grpSpPr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1299844" y="3197550"/>
              <a:ext cx="826136" cy="82802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215900" dir="8100000" sx="91000" sy="91000" algn="ctr" rotWithShape="0">
                <a:srgbClr val="000000">
                  <a:alpha val="5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1370330" y="3263900"/>
              <a:ext cx="693738" cy="695325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>
              <a:stCxn id="26" idx="4"/>
            </p:cNvCxnSpPr>
            <p:nvPr/>
          </p:nvCxnSpPr>
          <p:spPr>
            <a:xfrm>
              <a:off x="1712912" y="4025574"/>
              <a:ext cx="0" cy="1353694"/>
            </a:xfrm>
            <a:prstGeom prst="line">
              <a:avLst/>
            </a:prstGeom>
            <a:noFill/>
            <a:ln w="15875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29" name="组合 28"/>
          <p:cNvGrpSpPr/>
          <p:nvPr/>
        </p:nvGrpSpPr>
        <p:grpSpPr>
          <a:xfrm>
            <a:off x="3633893" y="3498149"/>
            <a:ext cx="1101515" cy="3815948"/>
            <a:chOff x="2725420" y="2517307"/>
            <a:chExt cx="826136" cy="2861961"/>
          </a:xfrm>
        </p:grpSpPr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2725420" y="2517307"/>
              <a:ext cx="826136" cy="82802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215900" dir="8100000" sx="91000" sy="91000" algn="ctr" rotWithShape="0">
                <a:srgbClr val="000000">
                  <a:alpha val="5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5"/>
            <p:cNvSpPr>
              <a:spLocks noChangeArrowheads="1"/>
            </p:cNvSpPr>
            <p:nvPr/>
          </p:nvSpPr>
          <p:spPr bwMode="auto">
            <a:xfrm>
              <a:off x="2795905" y="2583657"/>
              <a:ext cx="693738" cy="695325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连接符 31"/>
            <p:cNvCxnSpPr>
              <a:stCxn id="30" idx="4"/>
            </p:cNvCxnSpPr>
            <p:nvPr/>
          </p:nvCxnSpPr>
          <p:spPr>
            <a:xfrm>
              <a:off x="3138488" y="3345331"/>
              <a:ext cx="0" cy="2033937"/>
            </a:xfrm>
            <a:prstGeom prst="line">
              <a:avLst/>
            </a:prstGeom>
            <a:noFill/>
            <a:ln w="15875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33" name="组合 32"/>
          <p:cNvGrpSpPr/>
          <p:nvPr/>
        </p:nvGrpSpPr>
        <p:grpSpPr>
          <a:xfrm>
            <a:off x="5524076" y="4516221"/>
            <a:ext cx="1101515" cy="2797875"/>
            <a:chOff x="4143057" y="3280862"/>
            <a:chExt cx="826136" cy="2098406"/>
          </a:xfrm>
        </p:grpSpPr>
        <p:sp>
          <p:nvSpPr>
            <p:cNvPr id="34" name="Oval 5"/>
            <p:cNvSpPr>
              <a:spLocks noChangeArrowheads="1"/>
            </p:cNvSpPr>
            <p:nvPr/>
          </p:nvSpPr>
          <p:spPr bwMode="auto">
            <a:xfrm>
              <a:off x="4143057" y="3280862"/>
              <a:ext cx="826136" cy="82802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215900" dir="8100000" sx="91000" sy="91000" algn="ctr" rotWithShape="0">
                <a:srgbClr val="000000">
                  <a:alpha val="5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Oval 5"/>
            <p:cNvSpPr>
              <a:spLocks noChangeArrowheads="1"/>
            </p:cNvSpPr>
            <p:nvPr/>
          </p:nvSpPr>
          <p:spPr bwMode="auto">
            <a:xfrm>
              <a:off x="4213543" y="3347212"/>
              <a:ext cx="693738" cy="695325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" name="直接连接符 35"/>
            <p:cNvCxnSpPr>
              <a:stCxn id="34" idx="4"/>
            </p:cNvCxnSpPr>
            <p:nvPr/>
          </p:nvCxnSpPr>
          <p:spPr>
            <a:xfrm>
              <a:off x="4556125" y="4108886"/>
              <a:ext cx="11714" cy="1270382"/>
            </a:xfrm>
            <a:prstGeom prst="line">
              <a:avLst/>
            </a:prstGeom>
            <a:noFill/>
            <a:ln w="15875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37" name="组合 36"/>
          <p:cNvGrpSpPr/>
          <p:nvPr/>
        </p:nvGrpSpPr>
        <p:grpSpPr>
          <a:xfrm>
            <a:off x="7416376" y="3568624"/>
            <a:ext cx="1101515" cy="3745473"/>
            <a:chOff x="5562282" y="2570163"/>
            <a:chExt cx="826136" cy="2809105"/>
          </a:xfrm>
        </p:grpSpPr>
        <p:sp>
          <p:nvSpPr>
            <p:cNvPr id="38" name="Oval 5"/>
            <p:cNvSpPr>
              <a:spLocks noChangeArrowheads="1"/>
            </p:cNvSpPr>
            <p:nvPr/>
          </p:nvSpPr>
          <p:spPr bwMode="auto">
            <a:xfrm>
              <a:off x="5562282" y="2570163"/>
              <a:ext cx="826136" cy="82802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215900" dir="8100000" sx="91000" sy="91000" algn="ctr" rotWithShape="0">
                <a:srgbClr val="000000">
                  <a:alpha val="5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Oval 5"/>
            <p:cNvSpPr>
              <a:spLocks noChangeArrowheads="1"/>
            </p:cNvSpPr>
            <p:nvPr/>
          </p:nvSpPr>
          <p:spPr bwMode="auto">
            <a:xfrm>
              <a:off x="5632768" y="2636513"/>
              <a:ext cx="693738" cy="695325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0" name="直接连接符 39"/>
            <p:cNvCxnSpPr>
              <a:stCxn id="38" idx="4"/>
            </p:cNvCxnSpPr>
            <p:nvPr/>
          </p:nvCxnSpPr>
          <p:spPr>
            <a:xfrm>
              <a:off x="5975350" y="3398187"/>
              <a:ext cx="0" cy="1981081"/>
            </a:xfrm>
            <a:prstGeom prst="line">
              <a:avLst/>
            </a:prstGeom>
            <a:noFill/>
            <a:ln w="15875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41" name="组合 40"/>
          <p:cNvGrpSpPr/>
          <p:nvPr/>
        </p:nvGrpSpPr>
        <p:grpSpPr>
          <a:xfrm>
            <a:off x="9298093" y="4513715"/>
            <a:ext cx="1101515" cy="2800381"/>
            <a:chOff x="6973570" y="3278982"/>
            <a:chExt cx="826136" cy="2100286"/>
          </a:xfrm>
        </p:grpSpPr>
        <p:sp>
          <p:nvSpPr>
            <p:cNvPr id="42" name="Oval 5"/>
            <p:cNvSpPr>
              <a:spLocks noChangeArrowheads="1"/>
            </p:cNvSpPr>
            <p:nvPr/>
          </p:nvSpPr>
          <p:spPr bwMode="auto">
            <a:xfrm>
              <a:off x="6973570" y="3278982"/>
              <a:ext cx="826136" cy="82802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215900" dir="8100000" sx="91000" sy="91000" algn="ctr" rotWithShape="0">
                <a:srgbClr val="000000">
                  <a:alpha val="5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7044056" y="3345332"/>
              <a:ext cx="693738" cy="695325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5" name="直接连接符 44"/>
            <p:cNvCxnSpPr>
              <a:stCxn id="42" idx="4"/>
            </p:cNvCxnSpPr>
            <p:nvPr/>
          </p:nvCxnSpPr>
          <p:spPr>
            <a:xfrm>
              <a:off x="7386638" y="4107006"/>
              <a:ext cx="0" cy="1272262"/>
            </a:xfrm>
            <a:prstGeom prst="line">
              <a:avLst/>
            </a:prstGeom>
            <a:noFill/>
            <a:ln w="15875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sp>
        <p:nvSpPr>
          <p:cNvPr id="46" name="Rectangle 14"/>
          <p:cNvSpPr>
            <a:spLocks noChangeArrowheads="1"/>
          </p:cNvSpPr>
          <p:nvPr/>
        </p:nvSpPr>
        <p:spPr bwMode="auto">
          <a:xfrm>
            <a:off x="785611" y="3127804"/>
            <a:ext cx="1605897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</a:endParaRPr>
          </a:p>
        </p:txBody>
      </p:sp>
      <p:sp>
        <p:nvSpPr>
          <p:cNvPr id="47" name="Rectangle 15"/>
          <p:cNvSpPr>
            <a:spLocks noChangeArrowheads="1"/>
          </p:cNvSpPr>
          <p:nvPr/>
        </p:nvSpPr>
        <p:spPr bwMode="auto">
          <a:xfrm>
            <a:off x="5216738" y="3195436"/>
            <a:ext cx="169381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</a:endParaRPr>
          </a:p>
        </p:txBody>
      </p:sp>
      <p:sp>
        <p:nvSpPr>
          <p:cNvPr id="48" name="Rectangle 16"/>
          <p:cNvSpPr>
            <a:spLocks noChangeArrowheads="1"/>
          </p:cNvSpPr>
          <p:nvPr/>
        </p:nvSpPr>
        <p:spPr bwMode="auto">
          <a:xfrm>
            <a:off x="9679207" y="3255265"/>
            <a:ext cx="1688693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</a:endParaRP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7523905" y="2167801"/>
            <a:ext cx="1648460" cy="1270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</a:endParaRPr>
          </a:p>
        </p:txBody>
      </p:sp>
      <p:sp>
        <p:nvSpPr>
          <p:cNvPr id="50" name="Rectangle 18"/>
          <p:cNvSpPr>
            <a:spLocks noChangeArrowheads="1"/>
          </p:cNvSpPr>
          <p:nvPr/>
        </p:nvSpPr>
        <p:spPr bwMode="auto">
          <a:xfrm>
            <a:off x="3061730" y="2115590"/>
            <a:ext cx="1748971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</a:endParaRPr>
          </a:p>
        </p:txBody>
      </p:sp>
      <p:sp>
        <p:nvSpPr>
          <p:cNvPr id="51" name="Text Box 19"/>
          <p:cNvSpPr txBox="1">
            <a:spLocks noChangeArrowheads="1"/>
          </p:cNvSpPr>
          <p:nvPr/>
        </p:nvSpPr>
        <p:spPr bwMode="auto">
          <a:xfrm>
            <a:off x="1956073" y="4740144"/>
            <a:ext cx="676787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2133">
                <a:solidFill>
                  <a:srgbClr val="FFFFFF"/>
                </a:solidFill>
                <a:latin typeface="Impact" panose="020B0806030902050204" pitchFamily="34" charset="0"/>
              </a:rPr>
              <a:t>2011</a:t>
            </a: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3829427" y="3813044"/>
            <a:ext cx="710451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2133" dirty="0">
                <a:solidFill>
                  <a:srgbClr val="FFFFFF"/>
                </a:solidFill>
                <a:latin typeface="Impact" panose="020B0806030902050204" pitchFamily="34" charset="0"/>
              </a:rPr>
              <a:t>2012</a:t>
            </a: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5722119" y="4845600"/>
            <a:ext cx="716863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2133" dirty="0">
                <a:solidFill>
                  <a:srgbClr val="FFFFFF"/>
                </a:solidFill>
                <a:latin typeface="Impact" panose="020B0806030902050204" pitchFamily="34" charset="0"/>
              </a:rPr>
              <a:t>2013</a:t>
            </a:r>
          </a:p>
        </p:txBody>
      </p:sp>
      <p:sp>
        <p:nvSpPr>
          <p:cNvPr id="54" name="Text Box 22"/>
          <p:cNvSpPr txBox="1">
            <a:spLocks noChangeArrowheads="1"/>
          </p:cNvSpPr>
          <p:nvPr/>
        </p:nvSpPr>
        <p:spPr bwMode="auto">
          <a:xfrm>
            <a:off x="7612710" y="3896219"/>
            <a:ext cx="708848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2133" dirty="0">
                <a:solidFill>
                  <a:srgbClr val="FFFFFF"/>
                </a:solidFill>
                <a:latin typeface="Impact" panose="020B0806030902050204" pitchFamily="34" charset="0"/>
              </a:rPr>
              <a:t>2014</a:t>
            </a:r>
          </a:p>
        </p:txBody>
      </p:sp>
      <p:sp>
        <p:nvSpPr>
          <p:cNvPr id="55" name="Text Box 23"/>
          <p:cNvSpPr txBox="1">
            <a:spLocks noChangeArrowheads="1"/>
          </p:cNvSpPr>
          <p:nvPr/>
        </p:nvSpPr>
        <p:spPr bwMode="auto">
          <a:xfrm>
            <a:off x="9488817" y="4843817"/>
            <a:ext cx="720069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2133">
                <a:solidFill>
                  <a:srgbClr val="FFFFFF"/>
                </a:solidFill>
                <a:latin typeface="Impact" panose="020B0806030902050204" pitchFamily="34" charset="0"/>
              </a:rPr>
              <a:t>2015</a:t>
            </a:r>
          </a:p>
        </p:txBody>
      </p:sp>
      <p:sp>
        <p:nvSpPr>
          <p:cNvPr id="56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808035022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7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4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3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6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grpId="0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9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46" grpId="0"/>
          <p:bldP spid="46" grpId="1"/>
          <p:bldP spid="47" grpId="0"/>
          <p:bldP spid="47" grpId="1"/>
          <p:bldP spid="48" grpId="0"/>
          <p:bldP spid="48" grpId="1"/>
          <p:bldP spid="49" grpId="0"/>
          <p:bldP spid="49" grpId="1"/>
          <p:bldP spid="50" grpId="0"/>
          <p:bldP spid="50" grpId="1"/>
          <p:bldP spid="51" grpId="0"/>
          <p:bldP spid="52" grpId="0"/>
          <p:bldP spid="53" grpId="0"/>
          <p:bldP spid="54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46" grpId="0"/>
          <p:bldP spid="46" grpId="1"/>
          <p:bldP spid="47" grpId="0"/>
          <p:bldP spid="47" grpId="1"/>
          <p:bldP spid="48" grpId="0"/>
          <p:bldP spid="48" grpId="1"/>
          <p:bldP spid="49" grpId="0"/>
          <p:bldP spid="49" grpId="1"/>
          <p:bldP spid="50" grpId="0"/>
          <p:bldP spid="50" grpId="1"/>
          <p:bldP spid="51" grpId="0"/>
          <p:bldP spid="52" grpId="0"/>
          <p:bldP spid="53" grpId="0"/>
          <p:bldP spid="54" grpId="0"/>
          <p:bldP spid="55" grpId="0"/>
          <p:bldP spid="56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  <p:grpSp>
        <p:nvGrpSpPr>
          <p:cNvPr id="39" name="组合 5"/>
          <p:cNvGrpSpPr>
            <a:grpSpLocks/>
          </p:cNvGrpSpPr>
          <p:nvPr/>
        </p:nvGrpSpPr>
        <p:grpSpPr bwMode="auto">
          <a:xfrm>
            <a:off x="4089400" y="917576"/>
            <a:ext cx="4140200" cy="856988"/>
            <a:chOff x="3557587" y="1430859"/>
            <a:chExt cx="4586288" cy="949796"/>
          </a:xfrm>
        </p:grpSpPr>
        <p:sp>
          <p:nvSpPr>
            <p:cNvPr id="40" name="圆角矩形 39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13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18"/>
            <p:cNvSpPr txBox="1">
              <a:spLocks noChangeArrowheads="1"/>
            </p:cNvSpPr>
            <p:nvPr/>
          </p:nvSpPr>
          <p:spPr bwMode="auto">
            <a:xfrm>
              <a:off x="3607921" y="1603292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19"/>
          <p:cNvGrpSpPr>
            <a:grpSpLocks/>
          </p:cNvGrpSpPr>
          <p:nvPr/>
        </p:nvGrpSpPr>
        <p:grpSpPr bwMode="auto">
          <a:xfrm>
            <a:off x="4089400" y="1949451"/>
            <a:ext cx="4140200" cy="856988"/>
            <a:chOff x="3557587" y="1430859"/>
            <a:chExt cx="4586288" cy="949796"/>
          </a:xfrm>
        </p:grpSpPr>
        <p:sp>
          <p:nvSpPr>
            <p:cNvPr id="45" name="圆角矩形 44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21"/>
            <p:cNvSpPr txBox="1">
              <a:spLocks noChangeArrowheads="1"/>
            </p:cNvSpPr>
            <p:nvPr/>
          </p:nvSpPr>
          <p:spPr bwMode="auto">
            <a:xfrm>
              <a:off x="4629151" y="1664848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23"/>
            <p:cNvSpPr txBox="1">
              <a:spLocks noChangeArrowheads="1"/>
            </p:cNvSpPr>
            <p:nvPr/>
          </p:nvSpPr>
          <p:spPr bwMode="auto">
            <a:xfrm>
              <a:off x="3607921" y="1603292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24"/>
          <p:cNvGrpSpPr>
            <a:grpSpLocks/>
          </p:cNvGrpSpPr>
          <p:nvPr/>
        </p:nvGrpSpPr>
        <p:grpSpPr bwMode="auto">
          <a:xfrm>
            <a:off x="4089400" y="2981326"/>
            <a:ext cx="4140200" cy="856988"/>
            <a:chOff x="3557587" y="1430859"/>
            <a:chExt cx="4586288" cy="949796"/>
          </a:xfrm>
        </p:grpSpPr>
        <p:sp>
          <p:nvSpPr>
            <p:cNvPr id="50" name="圆角矩形 49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26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工作成果展示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28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810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32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</p:grpSp>
      <p:grpSp>
        <p:nvGrpSpPr>
          <p:cNvPr id="54" name="组合 29"/>
          <p:cNvGrpSpPr>
            <a:grpSpLocks/>
          </p:cNvGrpSpPr>
          <p:nvPr/>
        </p:nvGrpSpPr>
        <p:grpSpPr bwMode="auto">
          <a:xfrm>
            <a:off x="4089400" y="4011613"/>
            <a:ext cx="4140200" cy="858421"/>
            <a:chOff x="3557587" y="1430859"/>
            <a:chExt cx="4586288" cy="949796"/>
          </a:xfrm>
        </p:grpSpPr>
        <p:sp>
          <p:nvSpPr>
            <p:cNvPr id="81" name="圆角矩形 80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31"/>
            <p:cNvSpPr txBox="1">
              <a:spLocks noChangeArrowheads="1"/>
            </p:cNvSpPr>
            <p:nvPr/>
          </p:nvSpPr>
          <p:spPr bwMode="auto">
            <a:xfrm>
              <a:off x="4629151" y="1648290"/>
              <a:ext cx="3386135" cy="51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工作存在不足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33"/>
            <p:cNvSpPr txBox="1">
              <a:spLocks noChangeArrowheads="1"/>
            </p:cNvSpPr>
            <p:nvPr/>
          </p:nvSpPr>
          <p:spPr bwMode="auto">
            <a:xfrm>
              <a:off x="3607921" y="1603320"/>
              <a:ext cx="499409" cy="647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文本框 37"/>
          <p:cNvSpPr txBox="1">
            <a:spLocks noChangeArrowheads="1"/>
          </p:cNvSpPr>
          <p:nvPr/>
        </p:nvSpPr>
        <p:spPr bwMode="auto">
          <a:xfrm>
            <a:off x="242888" y="123825"/>
            <a:ext cx="2228850" cy="90794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53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目录页</a:t>
            </a:r>
          </a:p>
        </p:txBody>
      </p:sp>
      <p:grpSp>
        <p:nvGrpSpPr>
          <p:cNvPr id="86" name="组合 29"/>
          <p:cNvGrpSpPr>
            <a:grpSpLocks/>
          </p:cNvGrpSpPr>
          <p:nvPr/>
        </p:nvGrpSpPr>
        <p:grpSpPr bwMode="auto">
          <a:xfrm>
            <a:off x="4089400" y="5040685"/>
            <a:ext cx="4140200" cy="858421"/>
            <a:chOff x="3557587" y="1430859"/>
            <a:chExt cx="4586288" cy="949796"/>
          </a:xfrm>
        </p:grpSpPr>
        <p:sp>
          <p:nvSpPr>
            <p:cNvPr id="87" name="圆角矩形 86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31"/>
            <p:cNvSpPr txBox="1">
              <a:spLocks noChangeArrowheads="1"/>
            </p:cNvSpPr>
            <p:nvPr/>
          </p:nvSpPr>
          <p:spPr bwMode="auto">
            <a:xfrm>
              <a:off x="4629151" y="1664876"/>
              <a:ext cx="3386135" cy="51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33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7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9246313"/>
      </p:ext>
    </p:extLst>
  </p:cSld>
  <p:clrMapOvr>
    <a:masterClrMapping/>
  </p:clrMapOvr>
  <p:transition spd="med" advClick="0" advTm="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  <p:grpSp>
        <p:nvGrpSpPr>
          <p:cNvPr id="39" name="组合 5"/>
          <p:cNvGrpSpPr>
            <a:grpSpLocks/>
          </p:cNvGrpSpPr>
          <p:nvPr/>
        </p:nvGrpSpPr>
        <p:grpSpPr bwMode="auto">
          <a:xfrm>
            <a:off x="4089400" y="917576"/>
            <a:ext cx="4140200" cy="856988"/>
            <a:chOff x="3557587" y="1430859"/>
            <a:chExt cx="4586288" cy="949796"/>
          </a:xfrm>
        </p:grpSpPr>
        <p:sp>
          <p:nvSpPr>
            <p:cNvPr id="40" name="圆角矩形 39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13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18"/>
            <p:cNvSpPr txBox="1">
              <a:spLocks noChangeArrowheads="1"/>
            </p:cNvSpPr>
            <p:nvPr/>
          </p:nvSpPr>
          <p:spPr bwMode="auto">
            <a:xfrm>
              <a:off x="3607921" y="1603292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19"/>
          <p:cNvGrpSpPr>
            <a:grpSpLocks/>
          </p:cNvGrpSpPr>
          <p:nvPr/>
        </p:nvGrpSpPr>
        <p:grpSpPr bwMode="auto">
          <a:xfrm>
            <a:off x="4089400" y="1949451"/>
            <a:ext cx="4140200" cy="856988"/>
            <a:chOff x="3557587" y="1430859"/>
            <a:chExt cx="4586288" cy="949796"/>
          </a:xfrm>
        </p:grpSpPr>
        <p:sp>
          <p:nvSpPr>
            <p:cNvPr id="45" name="圆角矩形 44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21"/>
            <p:cNvSpPr txBox="1">
              <a:spLocks noChangeArrowheads="1"/>
            </p:cNvSpPr>
            <p:nvPr/>
          </p:nvSpPr>
          <p:spPr bwMode="auto">
            <a:xfrm>
              <a:off x="4629151" y="1664848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23"/>
            <p:cNvSpPr txBox="1">
              <a:spLocks noChangeArrowheads="1"/>
            </p:cNvSpPr>
            <p:nvPr/>
          </p:nvSpPr>
          <p:spPr bwMode="auto">
            <a:xfrm>
              <a:off x="3607921" y="1603292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24"/>
          <p:cNvGrpSpPr>
            <a:grpSpLocks/>
          </p:cNvGrpSpPr>
          <p:nvPr/>
        </p:nvGrpSpPr>
        <p:grpSpPr bwMode="auto">
          <a:xfrm>
            <a:off x="4089400" y="2981326"/>
            <a:ext cx="4140200" cy="856988"/>
            <a:chOff x="3557587" y="1430859"/>
            <a:chExt cx="4586288" cy="949796"/>
          </a:xfrm>
        </p:grpSpPr>
        <p:sp>
          <p:nvSpPr>
            <p:cNvPr id="50" name="圆角矩形 49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26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工作成果展示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28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810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32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</p:grpSp>
      <p:grpSp>
        <p:nvGrpSpPr>
          <p:cNvPr id="54" name="组合 29"/>
          <p:cNvGrpSpPr>
            <a:grpSpLocks/>
          </p:cNvGrpSpPr>
          <p:nvPr/>
        </p:nvGrpSpPr>
        <p:grpSpPr bwMode="auto">
          <a:xfrm>
            <a:off x="4089400" y="4011613"/>
            <a:ext cx="4140200" cy="858421"/>
            <a:chOff x="3557587" y="1430859"/>
            <a:chExt cx="4586288" cy="949796"/>
          </a:xfrm>
        </p:grpSpPr>
        <p:sp>
          <p:nvSpPr>
            <p:cNvPr id="81" name="圆角矩形 80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31"/>
            <p:cNvSpPr txBox="1">
              <a:spLocks noChangeArrowheads="1"/>
            </p:cNvSpPr>
            <p:nvPr/>
          </p:nvSpPr>
          <p:spPr bwMode="auto">
            <a:xfrm>
              <a:off x="4629151" y="1648290"/>
              <a:ext cx="3386135" cy="51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工作存在不足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33"/>
            <p:cNvSpPr txBox="1">
              <a:spLocks noChangeArrowheads="1"/>
            </p:cNvSpPr>
            <p:nvPr/>
          </p:nvSpPr>
          <p:spPr bwMode="auto">
            <a:xfrm>
              <a:off x="3607921" y="1603320"/>
              <a:ext cx="499409" cy="647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文本框 37"/>
          <p:cNvSpPr txBox="1">
            <a:spLocks noChangeArrowheads="1"/>
          </p:cNvSpPr>
          <p:nvPr/>
        </p:nvSpPr>
        <p:spPr bwMode="auto">
          <a:xfrm>
            <a:off x="242888" y="123825"/>
            <a:ext cx="2228850" cy="90794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53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目录页</a:t>
            </a:r>
          </a:p>
        </p:txBody>
      </p:sp>
      <p:grpSp>
        <p:nvGrpSpPr>
          <p:cNvPr id="86" name="组合 29"/>
          <p:cNvGrpSpPr>
            <a:grpSpLocks/>
          </p:cNvGrpSpPr>
          <p:nvPr/>
        </p:nvGrpSpPr>
        <p:grpSpPr bwMode="auto">
          <a:xfrm>
            <a:off x="4089400" y="5040685"/>
            <a:ext cx="4140200" cy="858421"/>
            <a:chOff x="3557587" y="1430859"/>
            <a:chExt cx="4586288" cy="949796"/>
          </a:xfrm>
        </p:grpSpPr>
        <p:sp>
          <p:nvSpPr>
            <p:cNvPr id="87" name="圆角矩形 86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31"/>
            <p:cNvSpPr txBox="1">
              <a:spLocks noChangeArrowheads="1"/>
            </p:cNvSpPr>
            <p:nvPr/>
          </p:nvSpPr>
          <p:spPr bwMode="auto">
            <a:xfrm>
              <a:off x="4629151" y="1664876"/>
              <a:ext cx="3386135" cy="51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33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7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6802413"/>
      </p:ext>
    </p:extLst>
  </p:cSld>
  <p:clrMapOvr>
    <a:masterClrMapping/>
  </p:clrMapOvr>
  <p:transition spd="med" advClick="0" advTm="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4964486" y="57855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已完成项目汇总</a:t>
              </a:r>
            </a:p>
          </p:txBody>
        </p:sp>
      </p:grpSp>
      <p:sp>
        <p:nvSpPr>
          <p:cNvPr id="35" name="TextBox 7"/>
          <p:cNvSpPr txBox="1"/>
          <p:nvPr/>
        </p:nvSpPr>
        <p:spPr>
          <a:xfrm>
            <a:off x="7069796" y="1936584"/>
            <a:ext cx="3771480" cy="1162464"/>
          </a:xfrm>
          <a:prstGeom prst="rect">
            <a:avLst/>
          </a:prstGeom>
          <a:noFill/>
        </p:spPr>
        <p:txBody>
          <a:bodyPr wrap="square" lIns="120992" tIns="60499" rIns="120992" bIns="604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增加内容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7069796" y="3307456"/>
            <a:ext cx="3771480" cy="1162464"/>
          </a:xfrm>
          <a:prstGeom prst="rect">
            <a:avLst/>
          </a:prstGeom>
          <a:noFill/>
        </p:spPr>
        <p:txBody>
          <a:bodyPr wrap="square" lIns="120992" tIns="60499" rIns="120992" bIns="604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增加内容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9"/>
          <p:cNvSpPr txBox="1"/>
          <p:nvPr/>
        </p:nvSpPr>
        <p:spPr>
          <a:xfrm>
            <a:off x="7069796" y="4678328"/>
            <a:ext cx="3771480" cy="1162464"/>
          </a:xfrm>
          <a:prstGeom prst="rect">
            <a:avLst/>
          </a:prstGeom>
          <a:noFill/>
        </p:spPr>
        <p:txBody>
          <a:bodyPr wrap="square" lIns="120992" tIns="60499" rIns="120992" bIns="604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增加内容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552" y="2045365"/>
            <a:ext cx="5002065" cy="379542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  <a:ln w="254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6148317" y="4841186"/>
            <a:ext cx="918639" cy="918639"/>
            <a:chOff x="6148317" y="4841186"/>
            <a:chExt cx="918639" cy="918639"/>
          </a:xfrm>
        </p:grpSpPr>
        <p:sp>
          <p:nvSpPr>
            <p:cNvPr id="29" name="椭圆 28"/>
            <p:cNvSpPr/>
            <p:nvPr/>
          </p:nvSpPr>
          <p:spPr>
            <a:xfrm>
              <a:off x="6148317" y="4841186"/>
              <a:ext cx="918639" cy="9186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Group 23"/>
            <p:cNvGrpSpPr>
              <a:grpSpLocks/>
            </p:cNvGrpSpPr>
            <p:nvPr/>
          </p:nvGrpSpPr>
          <p:grpSpPr bwMode="auto">
            <a:xfrm>
              <a:off x="6452855" y="5110005"/>
              <a:ext cx="309563" cy="381000"/>
              <a:chOff x="0" y="0"/>
              <a:chExt cx="134" cy="163"/>
            </a:xfrm>
            <a:solidFill>
              <a:srgbClr val="0070C0"/>
            </a:solidFill>
            <a:effectLst/>
          </p:grpSpPr>
          <p:sp>
            <p:nvSpPr>
              <p:cNvPr id="13" name="Freeform 24"/>
              <p:cNvSpPr>
                <a:spLocks noEditPoints="1"/>
              </p:cNvSpPr>
              <p:nvPr/>
            </p:nvSpPr>
            <p:spPr bwMode="auto">
              <a:xfrm>
                <a:off x="0" y="0"/>
                <a:ext cx="134" cy="163"/>
              </a:xfrm>
              <a:custGeom>
                <a:avLst/>
                <a:gdLst>
                  <a:gd name="T0" fmla="*/ 0 w 134"/>
                  <a:gd name="T1" fmla="*/ 0 h 163"/>
                  <a:gd name="T2" fmla="*/ 0 w 134"/>
                  <a:gd name="T3" fmla="*/ 163 h 163"/>
                  <a:gd name="T4" fmla="*/ 92 w 134"/>
                  <a:gd name="T5" fmla="*/ 163 h 163"/>
                  <a:gd name="T6" fmla="*/ 134 w 134"/>
                  <a:gd name="T7" fmla="*/ 121 h 163"/>
                  <a:gd name="T8" fmla="*/ 134 w 134"/>
                  <a:gd name="T9" fmla="*/ 0 h 163"/>
                  <a:gd name="T10" fmla="*/ 0 w 134"/>
                  <a:gd name="T11" fmla="*/ 0 h 163"/>
                  <a:gd name="T12" fmla="*/ 14 w 134"/>
                  <a:gd name="T13" fmla="*/ 14 h 163"/>
                  <a:gd name="T14" fmla="*/ 120 w 134"/>
                  <a:gd name="T15" fmla="*/ 14 h 163"/>
                  <a:gd name="T16" fmla="*/ 120 w 134"/>
                  <a:gd name="T17" fmla="*/ 112 h 163"/>
                  <a:gd name="T18" fmla="*/ 83 w 134"/>
                  <a:gd name="T19" fmla="*/ 112 h 163"/>
                  <a:gd name="T20" fmla="*/ 83 w 134"/>
                  <a:gd name="T21" fmla="*/ 150 h 163"/>
                  <a:gd name="T22" fmla="*/ 14 w 134"/>
                  <a:gd name="T23" fmla="*/ 150 h 163"/>
                  <a:gd name="T24" fmla="*/ 14 w 134"/>
                  <a:gd name="T25" fmla="*/ 14 h 163"/>
                  <a:gd name="T26" fmla="*/ 111 w 134"/>
                  <a:gd name="T27" fmla="*/ 125 h 163"/>
                  <a:gd name="T28" fmla="*/ 96 w 134"/>
                  <a:gd name="T29" fmla="*/ 140 h 163"/>
                  <a:gd name="T30" fmla="*/ 96 w 134"/>
                  <a:gd name="T31" fmla="*/ 125 h 163"/>
                  <a:gd name="T32" fmla="*/ 111 w 134"/>
                  <a:gd name="T33" fmla="*/ 12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4" h="163">
                    <a:moveTo>
                      <a:pt x="0" y="0"/>
                    </a:moveTo>
                    <a:lnTo>
                      <a:pt x="0" y="163"/>
                    </a:lnTo>
                    <a:lnTo>
                      <a:pt x="92" y="163"/>
                    </a:lnTo>
                    <a:lnTo>
                      <a:pt x="134" y="121"/>
                    </a:lnTo>
                    <a:lnTo>
                      <a:pt x="134" y="0"/>
                    </a:lnTo>
                    <a:lnTo>
                      <a:pt x="0" y="0"/>
                    </a:lnTo>
                    <a:close/>
                    <a:moveTo>
                      <a:pt x="14" y="14"/>
                    </a:moveTo>
                    <a:lnTo>
                      <a:pt x="120" y="14"/>
                    </a:lnTo>
                    <a:lnTo>
                      <a:pt x="120" y="112"/>
                    </a:lnTo>
                    <a:lnTo>
                      <a:pt x="83" y="112"/>
                    </a:lnTo>
                    <a:lnTo>
                      <a:pt x="83" y="150"/>
                    </a:lnTo>
                    <a:lnTo>
                      <a:pt x="14" y="150"/>
                    </a:lnTo>
                    <a:lnTo>
                      <a:pt x="14" y="14"/>
                    </a:lnTo>
                    <a:close/>
                    <a:moveTo>
                      <a:pt x="111" y="125"/>
                    </a:moveTo>
                    <a:lnTo>
                      <a:pt x="96" y="140"/>
                    </a:lnTo>
                    <a:lnTo>
                      <a:pt x="96" y="125"/>
                    </a:lnTo>
                    <a:lnTo>
                      <a:pt x="111" y="125"/>
                    </a:lnTo>
                    <a:close/>
                  </a:path>
                </a:pathLst>
              </a:custGeom>
              <a:gradFill>
                <a:gsLst>
                  <a:gs pos="52000">
                    <a:srgbClr val="FF3300"/>
                  </a:gs>
                  <a:gs pos="0">
                    <a:srgbClr val="FF6600"/>
                  </a:gs>
                  <a:gs pos="100000">
                    <a:srgbClr val="EA2314"/>
                  </a:gs>
                </a:gsLst>
                <a:lin ang="18900000" scaled="0"/>
              </a:gradFill>
              <a:ln w="19050">
                <a:noFill/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/>
            </p:nvSpPr>
            <p:spPr bwMode="auto">
              <a:xfrm>
                <a:off x="37" y="44"/>
                <a:ext cx="59" cy="15"/>
              </a:xfrm>
              <a:prstGeom prst="rect">
                <a:avLst/>
              </a:prstGeom>
              <a:gradFill>
                <a:gsLst>
                  <a:gs pos="52000">
                    <a:srgbClr val="FF3300"/>
                  </a:gs>
                  <a:gs pos="0">
                    <a:srgbClr val="FF6600"/>
                  </a:gs>
                  <a:gs pos="100000">
                    <a:srgbClr val="EA2314"/>
                  </a:gs>
                </a:gsLst>
                <a:lin ang="18900000" scaled="0"/>
              </a:gradFill>
              <a:ln w="19050">
                <a:noFill/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/>
            </p:nvSpPr>
            <p:spPr bwMode="auto">
              <a:xfrm>
                <a:off x="37" y="83"/>
                <a:ext cx="38" cy="14"/>
              </a:xfrm>
              <a:prstGeom prst="rect">
                <a:avLst/>
              </a:prstGeom>
              <a:gradFill>
                <a:gsLst>
                  <a:gs pos="52000">
                    <a:srgbClr val="FF3300"/>
                  </a:gs>
                  <a:gs pos="0">
                    <a:srgbClr val="FF6600"/>
                  </a:gs>
                  <a:gs pos="100000">
                    <a:srgbClr val="EA2314"/>
                  </a:gs>
                </a:gsLst>
                <a:lin ang="18900000" scaled="0"/>
              </a:gradFill>
              <a:ln w="19050">
                <a:noFill/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148317" y="3429368"/>
            <a:ext cx="918639" cy="918639"/>
            <a:chOff x="6148317" y="3429368"/>
            <a:chExt cx="918639" cy="918639"/>
          </a:xfrm>
        </p:grpSpPr>
        <p:sp>
          <p:nvSpPr>
            <p:cNvPr id="28" name="椭圆 27"/>
            <p:cNvSpPr/>
            <p:nvPr/>
          </p:nvSpPr>
          <p:spPr>
            <a:xfrm>
              <a:off x="6148317" y="3429368"/>
              <a:ext cx="918639" cy="9186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Group 27"/>
            <p:cNvGrpSpPr>
              <a:grpSpLocks/>
            </p:cNvGrpSpPr>
            <p:nvPr/>
          </p:nvGrpSpPr>
          <p:grpSpPr bwMode="auto">
            <a:xfrm>
              <a:off x="6461586" y="3636222"/>
              <a:ext cx="292100" cy="369887"/>
              <a:chOff x="0" y="0"/>
              <a:chExt cx="127" cy="163"/>
            </a:xfrm>
            <a:solidFill>
              <a:srgbClr val="0070C0"/>
            </a:solidFill>
            <a:effectLst/>
          </p:grpSpPr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0" y="0"/>
                <a:ext cx="127" cy="163"/>
              </a:xfrm>
              <a:custGeom>
                <a:avLst/>
                <a:gdLst>
                  <a:gd name="T0" fmla="*/ 28 w 124"/>
                  <a:gd name="T1" fmla="*/ 146 h 159"/>
                  <a:gd name="T2" fmla="*/ 14 w 124"/>
                  <a:gd name="T3" fmla="*/ 146 h 159"/>
                  <a:gd name="T4" fmla="*/ 14 w 124"/>
                  <a:gd name="T5" fmla="*/ 13 h 159"/>
                  <a:gd name="T6" fmla="*/ 117 w 124"/>
                  <a:gd name="T7" fmla="*/ 13 h 159"/>
                  <a:gd name="T8" fmla="*/ 124 w 124"/>
                  <a:gd name="T9" fmla="*/ 7 h 159"/>
                  <a:gd name="T10" fmla="*/ 117 w 124"/>
                  <a:gd name="T11" fmla="*/ 0 h 159"/>
                  <a:gd name="T12" fmla="*/ 7 w 124"/>
                  <a:gd name="T13" fmla="*/ 0 h 159"/>
                  <a:gd name="T14" fmla="*/ 0 w 124"/>
                  <a:gd name="T15" fmla="*/ 7 h 159"/>
                  <a:gd name="T16" fmla="*/ 0 w 124"/>
                  <a:gd name="T17" fmla="*/ 152 h 159"/>
                  <a:gd name="T18" fmla="*/ 7 w 124"/>
                  <a:gd name="T19" fmla="*/ 159 h 159"/>
                  <a:gd name="T20" fmla="*/ 28 w 124"/>
                  <a:gd name="T21" fmla="*/ 159 h 159"/>
                  <a:gd name="T22" fmla="*/ 35 w 124"/>
                  <a:gd name="T23" fmla="*/ 152 h 159"/>
                  <a:gd name="T24" fmla="*/ 28 w 124"/>
                  <a:gd name="T25" fmla="*/ 14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4" h="159">
                    <a:moveTo>
                      <a:pt x="28" y="146"/>
                    </a:moveTo>
                    <a:cubicBezTo>
                      <a:pt x="14" y="146"/>
                      <a:pt x="14" y="146"/>
                      <a:pt x="14" y="14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21" y="13"/>
                      <a:pt x="124" y="10"/>
                      <a:pt x="124" y="7"/>
                    </a:cubicBezTo>
                    <a:cubicBezTo>
                      <a:pt x="124" y="3"/>
                      <a:pt x="121" y="0"/>
                      <a:pt x="11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56"/>
                      <a:pt x="3" y="159"/>
                      <a:pt x="7" y="159"/>
                    </a:cubicBezTo>
                    <a:cubicBezTo>
                      <a:pt x="28" y="159"/>
                      <a:pt x="28" y="159"/>
                      <a:pt x="28" y="159"/>
                    </a:cubicBezTo>
                    <a:cubicBezTo>
                      <a:pt x="31" y="159"/>
                      <a:pt x="35" y="156"/>
                      <a:pt x="35" y="152"/>
                    </a:cubicBezTo>
                    <a:cubicBezTo>
                      <a:pt x="35" y="149"/>
                      <a:pt x="31" y="146"/>
                      <a:pt x="28" y="146"/>
                    </a:cubicBezTo>
                  </a:path>
                </a:pathLst>
              </a:custGeom>
              <a:gradFill>
                <a:gsLst>
                  <a:gs pos="52000">
                    <a:srgbClr val="FF3300"/>
                  </a:gs>
                  <a:gs pos="0">
                    <a:srgbClr val="FF6600"/>
                  </a:gs>
                  <a:gs pos="100000">
                    <a:srgbClr val="EA2314"/>
                  </a:gs>
                </a:gsLst>
                <a:lin ang="18900000" scaled="0"/>
              </a:gradFill>
              <a:ln w="19050">
                <a:noFill/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29"/>
              <p:cNvSpPr>
                <a:spLocks/>
              </p:cNvSpPr>
              <p:nvPr/>
            </p:nvSpPr>
            <p:spPr bwMode="auto">
              <a:xfrm>
                <a:off x="80" y="95"/>
                <a:ext cx="47" cy="68"/>
              </a:xfrm>
              <a:custGeom>
                <a:avLst/>
                <a:gdLst>
                  <a:gd name="T0" fmla="*/ 39 w 46"/>
                  <a:gd name="T1" fmla="*/ 0 h 66"/>
                  <a:gd name="T2" fmla="*/ 32 w 46"/>
                  <a:gd name="T3" fmla="*/ 7 h 66"/>
                  <a:gd name="T4" fmla="*/ 32 w 46"/>
                  <a:gd name="T5" fmla="*/ 53 h 66"/>
                  <a:gd name="T6" fmla="*/ 7 w 46"/>
                  <a:gd name="T7" fmla="*/ 53 h 66"/>
                  <a:gd name="T8" fmla="*/ 0 w 46"/>
                  <a:gd name="T9" fmla="*/ 59 h 66"/>
                  <a:gd name="T10" fmla="*/ 7 w 46"/>
                  <a:gd name="T11" fmla="*/ 66 h 66"/>
                  <a:gd name="T12" fmla="*/ 39 w 46"/>
                  <a:gd name="T13" fmla="*/ 66 h 66"/>
                  <a:gd name="T14" fmla="*/ 44 w 46"/>
                  <a:gd name="T15" fmla="*/ 64 h 66"/>
                  <a:gd name="T16" fmla="*/ 46 w 46"/>
                  <a:gd name="T17" fmla="*/ 59 h 66"/>
                  <a:gd name="T18" fmla="*/ 46 w 46"/>
                  <a:gd name="T19" fmla="*/ 7 h 66"/>
                  <a:gd name="T20" fmla="*/ 39 w 46"/>
                  <a:gd name="T2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66">
                    <a:moveTo>
                      <a:pt x="39" y="0"/>
                    </a:moveTo>
                    <a:cubicBezTo>
                      <a:pt x="35" y="0"/>
                      <a:pt x="32" y="3"/>
                      <a:pt x="32" y="7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56"/>
                      <a:pt x="0" y="59"/>
                    </a:cubicBezTo>
                    <a:cubicBezTo>
                      <a:pt x="0" y="63"/>
                      <a:pt x="3" y="66"/>
                      <a:pt x="7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41" y="66"/>
                      <a:pt x="43" y="66"/>
                      <a:pt x="44" y="64"/>
                    </a:cubicBezTo>
                    <a:cubicBezTo>
                      <a:pt x="45" y="63"/>
                      <a:pt x="46" y="61"/>
                      <a:pt x="46" y="59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</a:path>
                </a:pathLst>
              </a:custGeom>
              <a:gradFill>
                <a:gsLst>
                  <a:gs pos="52000">
                    <a:srgbClr val="FF3300"/>
                  </a:gs>
                  <a:gs pos="0">
                    <a:srgbClr val="FF6600"/>
                  </a:gs>
                  <a:gs pos="100000">
                    <a:srgbClr val="EA2314"/>
                  </a:gs>
                </a:gsLst>
                <a:lin ang="18900000" scaled="0"/>
              </a:gradFill>
              <a:ln w="19050">
                <a:noFill/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30"/>
              <p:cNvSpPr>
                <a:spLocks noEditPoints="1"/>
              </p:cNvSpPr>
              <p:nvPr/>
            </p:nvSpPr>
            <p:spPr bwMode="auto">
              <a:xfrm>
                <a:off x="46" y="34"/>
                <a:ext cx="79" cy="114"/>
              </a:xfrm>
              <a:custGeom>
                <a:avLst/>
                <a:gdLst>
                  <a:gd name="T0" fmla="*/ 68 w 78"/>
                  <a:gd name="T1" fmla="*/ 2 h 112"/>
                  <a:gd name="T2" fmla="*/ 60 w 78"/>
                  <a:gd name="T3" fmla="*/ 0 h 112"/>
                  <a:gd name="T4" fmla="*/ 46 w 78"/>
                  <a:gd name="T5" fmla="*/ 8 h 112"/>
                  <a:gd name="T6" fmla="*/ 1 w 78"/>
                  <a:gd name="T7" fmla="*/ 85 h 112"/>
                  <a:gd name="T8" fmla="*/ 0 w 78"/>
                  <a:gd name="T9" fmla="*/ 88 h 112"/>
                  <a:gd name="T10" fmla="*/ 1 w 78"/>
                  <a:gd name="T11" fmla="*/ 106 h 112"/>
                  <a:gd name="T12" fmla="*/ 4 w 78"/>
                  <a:gd name="T13" fmla="*/ 112 h 112"/>
                  <a:gd name="T14" fmla="*/ 8 w 78"/>
                  <a:gd name="T15" fmla="*/ 112 h 112"/>
                  <a:gd name="T16" fmla="*/ 11 w 78"/>
                  <a:gd name="T17" fmla="*/ 112 h 112"/>
                  <a:gd name="T18" fmla="*/ 27 w 78"/>
                  <a:gd name="T19" fmla="*/ 103 h 112"/>
                  <a:gd name="T20" fmla="*/ 29 w 78"/>
                  <a:gd name="T21" fmla="*/ 101 h 112"/>
                  <a:gd name="T22" fmla="*/ 74 w 78"/>
                  <a:gd name="T23" fmla="*/ 24 h 112"/>
                  <a:gd name="T24" fmla="*/ 68 w 78"/>
                  <a:gd name="T25" fmla="*/ 2 h 112"/>
                  <a:gd name="T26" fmla="*/ 62 w 78"/>
                  <a:gd name="T27" fmla="*/ 17 h 112"/>
                  <a:gd name="T28" fmla="*/ 18 w 78"/>
                  <a:gd name="T29" fmla="*/ 92 h 112"/>
                  <a:gd name="T30" fmla="*/ 14 w 78"/>
                  <a:gd name="T31" fmla="*/ 94 h 112"/>
                  <a:gd name="T32" fmla="*/ 14 w 78"/>
                  <a:gd name="T33" fmla="*/ 90 h 112"/>
                  <a:gd name="T34" fmla="*/ 57 w 78"/>
                  <a:gd name="T35" fmla="*/ 15 h 112"/>
                  <a:gd name="T36" fmla="*/ 61 w 78"/>
                  <a:gd name="T37" fmla="*/ 14 h 112"/>
                  <a:gd name="T38" fmla="*/ 62 w 78"/>
                  <a:gd name="T39" fmla="*/ 1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8" h="112">
                    <a:moveTo>
                      <a:pt x="68" y="2"/>
                    </a:moveTo>
                    <a:cubicBezTo>
                      <a:pt x="65" y="1"/>
                      <a:pt x="62" y="0"/>
                      <a:pt x="60" y="0"/>
                    </a:cubicBezTo>
                    <a:cubicBezTo>
                      <a:pt x="54" y="0"/>
                      <a:pt x="48" y="3"/>
                      <a:pt x="46" y="8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6"/>
                      <a:pt x="0" y="87"/>
                      <a:pt x="0" y="88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1" y="108"/>
                      <a:pt x="2" y="110"/>
                      <a:pt x="4" y="112"/>
                    </a:cubicBezTo>
                    <a:cubicBezTo>
                      <a:pt x="5" y="112"/>
                      <a:pt x="7" y="112"/>
                      <a:pt x="8" y="112"/>
                    </a:cubicBezTo>
                    <a:cubicBezTo>
                      <a:pt x="9" y="112"/>
                      <a:pt x="10" y="112"/>
                      <a:pt x="11" y="112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8" y="103"/>
                      <a:pt x="29" y="102"/>
                      <a:pt x="29" y="101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8" y="16"/>
                      <a:pt x="75" y="7"/>
                      <a:pt x="68" y="2"/>
                    </a:cubicBezTo>
                    <a:moveTo>
                      <a:pt x="62" y="17"/>
                    </a:moveTo>
                    <a:cubicBezTo>
                      <a:pt x="18" y="92"/>
                      <a:pt x="18" y="92"/>
                      <a:pt x="18" y="92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8" y="14"/>
                      <a:pt x="60" y="13"/>
                      <a:pt x="61" y="14"/>
                    </a:cubicBezTo>
                    <a:cubicBezTo>
                      <a:pt x="62" y="15"/>
                      <a:pt x="62" y="16"/>
                      <a:pt x="62" y="17"/>
                    </a:cubicBezTo>
                  </a:path>
                </a:pathLst>
              </a:custGeom>
              <a:gradFill>
                <a:gsLst>
                  <a:gs pos="52000">
                    <a:srgbClr val="FF3300"/>
                  </a:gs>
                  <a:gs pos="0">
                    <a:srgbClr val="FF6600"/>
                  </a:gs>
                  <a:gs pos="100000">
                    <a:srgbClr val="EA2314"/>
                  </a:gs>
                </a:gsLst>
                <a:lin ang="18900000" scaled="0"/>
              </a:gradFill>
              <a:ln w="19050">
                <a:noFill/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31"/>
              <p:cNvSpPr>
                <a:spLocks/>
              </p:cNvSpPr>
              <p:nvPr/>
            </p:nvSpPr>
            <p:spPr bwMode="auto">
              <a:xfrm>
                <a:off x="24" y="46"/>
                <a:ext cx="49" cy="14"/>
              </a:xfrm>
              <a:custGeom>
                <a:avLst/>
                <a:gdLst>
                  <a:gd name="T0" fmla="*/ 48 w 48"/>
                  <a:gd name="T1" fmla="*/ 7 h 14"/>
                  <a:gd name="T2" fmla="*/ 42 w 48"/>
                  <a:gd name="T3" fmla="*/ 0 h 14"/>
                  <a:gd name="T4" fmla="*/ 7 w 48"/>
                  <a:gd name="T5" fmla="*/ 0 h 14"/>
                  <a:gd name="T6" fmla="*/ 0 w 48"/>
                  <a:gd name="T7" fmla="*/ 7 h 14"/>
                  <a:gd name="T8" fmla="*/ 7 w 48"/>
                  <a:gd name="T9" fmla="*/ 14 h 14"/>
                  <a:gd name="T10" fmla="*/ 42 w 48"/>
                  <a:gd name="T11" fmla="*/ 14 h 14"/>
                  <a:gd name="T12" fmla="*/ 48 w 48"/>
                  <a:gd name="T1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8" y="7"/>
                    </a:moveTo>
                    <a:cubicBezTo>
                      <a:pt x="48" y="3"/>
                      <a:pt x="45" y="0"/>
                      <a:pt x="4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5" y="14"/>
                      <a:pt x="48" y="11"/>
                      <a:pt x="48" y="7"/>
                    </a:cubicBezTo>
                  </a:path>
                </a:pathLst>
              </a:custGeom>
              <a:gradFill>
                <a:gsLst>
                  <a:gs pos="52000">
                    <a:srgbClr val="FF3300"/>
                  </a:gs>
                  <a:gs pos="0">
                    <a:srgbClr val="FF6600"/>
                  </a:gs>
                  <a:gs pos="100000">
                    <a:srgbClr val="EA2314"/>
                  </a:gs>
                </a:gsLst>
                <a:lin ang="18900000" scaled="0"/>
              </a:gradFill>
              <a:ln w="19050">
                <a:noFill/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32"/>
              <p:cNvSpPr>
                <a:spLocks/>
              </p:cNvSpPr>
              <p:nvPr/>
            </p:nvSpPr>
            <p:spPr bwMode="auto">
              <a:xfrm>
                <a:off x="24" y="73"/>
                <a:ext cx="32" cy="15"/>
              </a:xfrm>
              <a:custGeom>
                <a:avLst/>
                <a:gdLst>
                  <a:gd name="T0" fmla="*/ 7 w 31"/>
                  <a:gd name="T1" fmla="*/ 0 h 14"/>
                  <a:gd name="T2" fmla="*/ 0 w 31"/>
                  <a:gd name="T3" fmla="*/ 7 h 14"/>
                  <a:gd name="T4" fmla="*/ 7 w 31"/>
                  <a:gd name="T5" fmla="*/ 14 h 14"/>
                  <a:gd name="T6" fmla="*/ 24 w 31"/>
                  <a:gd name="T7" fmla="*/ 14 h 14"/>
                  <a:gd name="T8" fmla="*/ 31 w 31"/>
                  <a:gd name="T9" fmla="*/ 7 h 14"/>
                  <a:gd name="T10" fmla="*/ 24 w 31"/>
                  <a:gd name="T11" fmla="*/ 0 h 14"/>
                  <a:gd name="T12" fmla="*/ 7 w 31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8" y="14"/>
                      <a:pt x="31" y="11"/>
                      <a:pt x="31" y="7"/>
                    </a:cubicBezTo>
                    <a:cubicBezTo>
                      <a:pt x="31" y="3"/>
                      <a:pt x="28" y="0"/>
                      <a:pt x="24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gradFill>
                <a:gsLst>
                  <a:gs pos="52000">
                    <a:srgbClr val="FF3300"/>
                  </a:gs>
                  <a:gs pos="0">
                    <a:srgbClr val="FF6600"/>
                  </a:gs>
                  <a:gs pos="100000">
                    <a:srgbClr val="EA2314"/>
                  </a:gs>
                </a:gsLst>
                <a:lin ang="18900000" scaled="0"/>
              </a:gradFill>
              <a:ln w="19050">
                <a:noFill/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148317" y="2045365"/>
            <a:ext cx="918639" cy="918639"/>
            <a:chOff x="6148317" y="2045365"/>
            <a:chExt cx="918639" cy="918639"/>
          </a:xfrm>
        </p:grpSpPr>
        <p:sp>
          <p:nvSpPr>
            <p:cNvPr id="26" name="椭圆 25"/>
            <p:cNvSpPr/>
            <p:nvPr/>
          </p:nvSpPr>
          <p:spPr>
            <a:xfrm>
              <a:off x="6148317" y="2045365"/>
              <a:ext cx="918639" cy="9186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33"/>
            <p:cNvSpPr>
              <a:spLocks noEditPoints="1"/>
            </p:cNvSpPr>
            <p:nvPr/>
          </p:nvSpPr>
          <p:spPr bwMode="auto">
            <a:xfrm>
              <a:off x="6384593" y="2353078"/>
              <a:ext cx="446087" cy="303213"/>
            </a:xfrm>
            <a:custGeom>
              <a:avLst/>
              <a:gdLst>
                <a:gd name="T0" fmla="*/ 154 w 160"/>
                <a:gd name="T1" fmla="*/ 12 h 109"/>
                <a:gd name="T2" fmla="*/ 139 w 160"/>
                <a:gd name="T3" fmla="*/ 6 h 109"/>
                <a:gd name="T4" fmla="*/ 123 w 160"/>
                <a:gd name="T5" fmla="*/ 12 h 109"/>
                <a:gd name="T6" fmla="*/ 117 w 160"/>
                <a:gd name="T7" fmla="*/ 27 h 109"/>
                <a:gd name="T8" fmla="*/ 119 w 160"/>
                <a:gd name="T9" fmla="*/ 36 h 109"/>
                <a:gd name="T10" fmla="*/ 93 w 160"/>
                <a:gd name="T11" fmla="*/ 60 h 109"/>
                <a:gd name="T12" fmla="*/ 79 w 160"/>
                <a:gd name="T13" fmla="*/ 56 h 109"/>
                <a:gd name="T14" fmla="*/ 66 w 160"/>
                <a:gd name="T15" fmla="*/ 59 h 109"/>
                <a:gd name="T16" fmla="*/ 47 w 160"/>
                <a:gd name="T17" fmla="*/ 37 h 109"/>
                <a:gd name="T18" fmla="*/ 43 w 160"/>
                <a:gd name="T19" fmla="*/ 7 h 109"/>
                <a:gd name="T20" fmla="*/ 25 w 160"/>
                <a:gd name="T21" fmla="*/ 0 h 109"/>
                <a:gd name="T22" fmla="*/ 8 w 160"/>
                <a:gd name="T23" fmla="*/ 7 h 109"/>
                <a:gd name="T24" fmla="*/ 0 w 160"/>
                <a:gd name="T25" fmla="*/ 24 h 109"/>
                <a:gd name="T26" fmla="*/ 8 w 160"/>
                <a:gd name="T27" fmla="*/ 42 h 109"/>
                <a:gd name="T28" fmla="*/ 25 w 160"/>
                <a:gd name="T29" fmla="*/ 49 h 109"/>
                <a:gd name="T30" fmla="*/ 37 w 160"/>
                <a:gd name="T31" fmla="*/ 46 h 109"/>
                <a:gd name="T32" fmla="*/ 56 w 160"/>
                <a:gd name="T33" fmla="*/ 69 h 109"/>
                <a:gd name="T34" fmla="*/ 60 w 160"/>
                <a:gd name="T35" fmla="*/ 102 h 109"/>
                <a:gd name="T36" fmla="*/ 79 w 160"/>
                <a:gd name="T37" fmla="*/ 109 h 109"/>
                <a:gd name="T38" fmla="*/ 98 w 160"/>
                <a:gd name="T39" fmla="*/ 102 h 109"/>
                <a:gd name="T40" fmla="*/ 102 w 160"/>
                <a:gd name="T41" fmla="*/ 69 h 109"/>
                <a:gd name="T42" fmla="*/ 129 w 160"/>
                <a:gd name="T43" fmla="*/ 46 h 109"/>
                <a:gd name="T44" fmla="*/ 139 w 160"/>
                <a:gd name="T45" fmla="*/ 49 h 109"/>
                <a:gd name="T46" fmla="*/ 154 w 160"/>
                <a:gd name="T47" fmla="*/ 43 h 109"/>
                <a:gd name="T48" fmla="*/ 160 w 160"/>
                <a:gd name="T49" fmla="*/ 27 h 109"/>
                <a:gd name="T50" fmla="*/ 154 w 160"/>
                <a:gd name="T51" fmla="*/ 12 h 109"/>
                <a:gd name="T52" fmla="*/ 17 w 160"/>
                <a:gd name="T53" fmla="*/ 32 h 109"/>
                <a:gd name="T54" fmla="*/ 14 w 160"/>
                <a:gd name="T55" fmla="*/ 24 h 109"/>
                <a:gd name="T56" fmla="*/ 17 w 160"/>
                <a:gd name="T57" fmla="*/ 17 h 109"/>
                <a:gd name="T58" fmla="*/ 25 w 160"/>
                <a:gd name="T59" fmla="*/ 13 h 109"/>
                <a:gd name="T60" fmla="*/ 33 w 160"/>
                <a:gd name="T61" fmla="*/ 17 h 109"/>
                <a:gd name="T62" fmla="*/ 33 w 160"/>
                <a:gd name="T63" fmla="*/ 32 h 109"/>
                <a:gd name="T64" fmla="*/ 17 w 160"/>
                <a:gd name="T65" fmla="*/ 32 h 109"/>
                <a:gd name="T66" fmla="*/ 144 w 160"/>
                <a:gd name="T67" fmla="*/ 33 h 109"/>
                <a:gd name="T68" fmla="*/ 133 w 160"/>
                <a:gd name="T69" fmla="*/ 33 h 109"/>
                <a:gd name="T70" fmla="*/ 131 w 160"/>
                <a:gd name="T71" fmla="*/ 27 h 109"/>
                <a:gd name="T72" fmla="*/ 133 w 160"/>
                <a:gd name="T73" fmla="*/ 22 h 109"/>
                <a:gd name="T74" fmla="*/ 139 w 160"/>
                <a:gd name="T75" fmla="*/ 20 h 109"/>
                <a:gd name="T76" fmla="*/ 144 w 160"/>
                <a:gd name="T77" fmla="*/ 22 h 109"/>
                <a:gd name="T78" fmla="*/ 146 w 160"/>
                <a:gd name="T79" fmla="*/ 27 h 109"/>
                <a:gd name="T80" fmla="*/ 144 w 160"/>
                <a:gd name="T81" fmla="*/ 3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" h="109">
                  <a:moveTo>
                    <a:pt x="154" y="12"/>
                  </a:moveTo>
                  <a:cubicBezTo>
                    <a:pt x="150" y="8"/>
                    <a:pt x="144" y="6"/>
                    <a:pt x="139" y="6"/>
                  </a:cubicBezTo>
                  <a:cubicBezTo>
                    <a:pt x="133" y="6"/>
                    <a:pt x="127" y="8"/>
                    <a:pt x="123" y="12"/>
                  </a:cubicBezTo>
                  <a:cubicBezTo>
                    <a:pt x="119" y="16"/>
                    <a:pt x="117" y="22"/>
                    <a:pt x="117" y="27"/>
                  </a:cubicBezTo>
                  <a:cubicBezTo>
                    <a:pt x="117" y="31"/>
                    <a:pt x="118" y="34"/>
                    <a:pt x="119" y="36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89" y="57"/>
                    <a:pt x="84" y="56"/>
                    <a:pt x="79" y="56"/>
                  </a:cubicBezTo>
                  <a:cubicBezTo>
                    <a:pt x="74" y="56"/>
                    <a:pt x="70" y="57"/>
                    <a:pt x="66" y="59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52" y="27"/>
                    <a:pt x="51" y="15"/>
                    <a:pt x="43" y="7"/>
                  </a:cubicBezTo>
                  <a:cubicBezTo>
                    <a:pt x="38" y="2"/>
                    <a:pt x="32" y="0"/>
                    <a:pt x="25" y="0"/>
                  </a:cubicBezTo>
                  <a:cubicBezTo>
                    <a:pt x="19" y="0"/>
                    <a:pt x="12" y="2"/>
                    <a:pt x="8" y="7"/>
                  </a:cubicBezTo>
                  <a:cubicBezTo>
                    <a:pt x="3" y="12"/>
                    <a:pt x="0" y="18"/>
                    <a:pt x="0" y="24"/>
                  </a:cubicBezTo>
                  <a:cubicBezTo>
                    <a:pt x="0" y="31"/>
                    <a:pt x="3" y="37"/>
                    <a:pt x="8" y="42"/>
                  </a:cubicBezTo>
                  <a:cubicBezTo>
                    <a:pt x="12" y="47"/>
                    <a:pt x="19" y="49"/>
                    <a:pt x="25" y="49"/>
                  </a:cubicBezTo>
                  <a:cubicBezTo>
                    <a:pt x="29" y="49"/>
                    <a:pt x="33" y="48"/>
                    <a:pt x="37" y="46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0" y="79"/>
                    <a:pt x="51" y="93"/>
                    <a:pt x="60" y="102"/>
                  </a:cubicBezTo>
                  <a:cubicBezTo>
                    <a:pt x="65" y="107"/>
                    <a:pt x="72" y="109"/>
                    <a:pt x="79" y="109"/>
                  </a:cubicBezTo>
                  <a:cubicBezTo>
                    <a:pt x="86" y="109"/>
                    <a:pt x="93" y="107"/>
                    <a:pt x="98" y="102"/>
                  </a:cubicBezTo>
                  <a:cubicBezTo>
                    <a:pt x="107" y="93"/>
                    <a:pt x="108" y="80"/>
                    <a:pt x="102" y="69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32" y="48"/>
                    <a:pt x="135" y="49"/>
                    <a:pt x="139" y="49"/>
                  </a:cubicBezTo>
                  <a:cubicBezTo>
                    <a:pt x="144" y="49"/>
                    <a:pt x="150" y="47"/>
                    <a:pt x="154" y="43"/>
                  </a:cubicBezTo>
                  <a:cubicBezTo>
                    <a:pt x="158" y="38"/>
                    <a:pt x="160" y="33"/>
                    <a:pt x="160" y="27"/>
                  </a:cubicBezTo>
                  <a:cubicBezTo>
                    <a:pt x="160" y="22"/>
                    <a:pt x="158" y="16"/>
                    <a:pt x="154" y="12"/>
                  </a:cubicBezTo>
                  <a:moveTo>
                    <a:pt x="17" y="32"/>
                  </a:moveTo>
                  <a:cubicBezTo>
                    <a:pt x="15" y="30"/>
                    <a:pt x="14" y="27"/>
                    <a:pt x="14" y="24"/>
                  </a:cubicBezTo>
                  <a:cubicBezTo>
                    <a:pt x="14" y="21"/>
                    <a:pt x="15" y="19"/>
                    <a:pt x="17" y="17"/>
                  </a:cubicBezTo>
                  <a:cubicBezTo>
                    <a:pt x="20" y="14"/>
                    <a:pt x="22" y="13"/>
                    <a:pt x="25" y="13"/>
                  </a:cubicBezTo>
                  <a:cubicBezTo>
                    <a:pt x="28" y="13"/>
                    <a:pt x="31" y="14"/>
                    <a:pt x="33" y="17"/>
                  </a:cubicBezTo>
                  <a:cubicBezTo>
                    <a:pt x="38" y="21"/>
                    <a:pt x="38" y="28"/>
                    <a:pt x="33" y="32"/>
                  </a:cubicBezTo>
                  <a:cubicBezTo>
                    <a:pt x="29" y="37"/>
                    <a:pt x="22" y="37"/>
                    <a:pt x="17" y="32"/>
                  </a:cubicBezTo>
                  <a:moveTo>
                    <a:pt x="144" y="33"/>
                  </a:moveTo>
                  <a:cubicBezTo>
                    <a:pt x="141" y="36"/>
                    <a:pt x="136" y="36"/>
                    <a:pt x="133" y="33"/>
                  </a:cubicBezTo>
                  <a:cubicBezTo>
                    <a:pt x="132" y="31"/>
                    <a:pt x="131" y="29"/>
                    <a:pt x="131" y="27"/>
                  </a:cubicBezTo>
                  <a:cubicBezTo>
                    <a:pt x="131" y="25"/>
                    <a:pt x="132" y="23"/>
                    <a:pt x="133" y="22"/>
                  </a:cubicBezTo>
                  <a:cubicBezTo>
                    <a:pt x="135" y="20"/>
                    <a:pt x="137" y="20"/>
                    <a:pt x="139" y="20"/>
                  </a:cubicBezTo>
                  <a:cubicBezTo>
                    <a:pt x="141" y="20"/>
                    <a:pt x="143" y="20"/>
                    <a:pt x="144" y="22"/>
                  </a:cubicBezTo>
                  <a:cubicBezTo>
                    <a:pt x="146" y="23"/>
                    <a:pt x="146" y="25"/>
                    <a:pt x="146" y="27"/>
                  </a:cubicBezTo>
                  <a:cubicBezTo>
                    <a:pt x="146" y="29"/>
                    <a:pt x="146" y="31"/>
                    <a:pt x="144" y="33"/>
                  </a:cubicBezTo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noFill/>
              <a:miter lim="800000"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585388143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2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4964486" y="57855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已完成项目汇总</a:t>
              </a:r>
            </a:p>
          </p:txBody>
        </p:sp>
      </p:grpSp>
      <p:sp>
        <p:nvSpPr>
          <p:cNvPr id="21" name="平行四边形 20"/>
          <p:cNvSpPr/>
          <p:nvPr/>
        </p:nvSpPr>
        <p:spPr>
          <a:xfrm>
            <a:off x="1872873" y="2070300"/>
            <a:ext cx="2694246" cy="1390558"/>
          </a:xfrm>
          <a:prstGeom prst="parallelogram">
            <a:avLst>
              <a:gd name="adj" fmla="val 35443"/>
            </a:avLst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2970" tIns="21485" rIns="42970" bIns="21485" rtlCol="0" anchor="ctr"/>
          <a:lstStyle/>
          <a:p>
            <a:pPr algn="ctr"/>
            <a:endParaRPr lang="zh-CN" altLang="en-US" sz="779" dirty="0"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4845854" y="2070300"/>
            <a:ext cx="2694246" cy="1390558"/>
          </a:xfrm>
          <a:prstGeom prst="parallelogram">
            <a:avLst>
              <a:gd name="adj" fmla="val 35443"/>
            </a:avLst>
          </a:prstGeom>
          <a:blipFill dpi="0" rotWithShape="0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2970" tIns="21485" rIns="42970" bIns="21485" rtlCol="0" anchor="ctr"/>
          <a:lstStyle/>
          <a:p>
            <a:pPr algn="ctr"/>
            <a:endParaRPr lang="zh-CN" altLang="en-US" sz="779" dirty="0"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7847884" y="2070300"/>
            <a:ext cx="2694246" cy="1390558"/>
          </a:xfrm>
          <a:prstGeom prst="parallelogram">
            <a:avLst>
              <a:gd name="adj" fmla="val 35443"/>
            </a:avLst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2970" tIns="21485" rIns="42970" bIns="21485" rtlCol="0" anchor="ctr"/>
          <a:lstStyle/>
          <a:p>
            <a:pPr algn="ctr"/>
            <a:endParaRPr lang="zh-CN" altLang="en-US" sz="779" dirty="0"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3642610" y="1884177"/>
            <a:ext cx="1302513" cy="372244"/>
          </a:xfrm>
          <a:prstGeom prst="parallelogram">
            <a:avLst>
              <a:gd name="adj" fmla="val 35443"/>
            </a:avLst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6" name="平行四边形 35"/>
          <p:cNvSpPr/>
          <p:nvPr/>
        </p:nvSpPr>
        <p:spPr>
          <a:xfrm>
            <a:off x="6565692" y="1884177"/>
            <a:ext cx="1349265" cy="372244"/>
          </a:xfrm>
          <a:prstGeom prst="parallelogram">
            <a:avLst>
              <a:gd name="adj" fmla="val 35443"/>
            </a:avLst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7" name="平行四边形 36"/>
          <p:cNvSpPr/>
          <p:nvPr/>
        </p:nvSpPr>
        <p:spPr>
          <a:xfrm>
            <a:off x="9552298" y="1904114"/>
            <a:ext cx="1389454" cy="372244"/>
          </a:xfrm>
          <a:prstGeom prst="parallelogram">
            <a:avLst>
              <a:gd name="adj" fmla="val 35443"/>
            </a:avLst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44" name="TextBox 32"/>
          <p:cNvSpPr txBox="1"/>
          <p:nvPr/>
        </p:nvSpPr>
        <p:spPr>
          <a:xfrm>
            <a:off x="1775933" y="3735922"/>
            <a:ext cx="2358737" cy="883620"/>
          </a:xfrm>
          <a:prstGeom prst="rect">
            <a:avLst/>
          </a:prstGeom>
          <a:noFill/>
        </p:spPr>
        <p:txBody>
          <a:bodyPr wrap="square" lIns="42970" tIns="21485" rIns="42970" bIns="21485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5" name="TextBox 33"/>
          <p:cNvSpPr txBox="1"/>
          <p:nvPr/>
        </p:nvSpPr>
        <p:spPr>
          <a:xfrm>
            <a:off x="4831843" y="3735922"/>
            <a:ext cx="2233381" cy="883620"/>
          </a:xfrm>
          <a:prstGeom prst="rect">
            <a:avLst/>
          </a:prstGeom>
          <a:noFill/>
        </p:spPr>
        <p:txBody>
          <a:bodyPr wrap="square" lIns="42970" tIns="21485" rIns="42970" bIns="21485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46" name="TextBox 34"/>
          <p:cNvSpPr txBox="1"/>
          <p:nvPr/>
        </p:nvSpPr>
        <p:spPr>
          <a:xfrm>
            <a:off x="7847886" y="3735922"/>
            <a:ext cx="2219371" cy="883620"/>
          </a:xfrm>
          <a:prstGeom prst="rect">
            <a:avLst/>
          </a:prstGeom>
          <a:noFill/>
        </p:spPr>
        <p:txBody>
          <a:bodyPr wrap="square" lIns="42970" tIns="21485" rIns="42970" bIns="21485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47" name="矩形 30"/>
          <p:cNvSpPr>
            <a:spLocks noChangeArrowheads="1"/>
          </p:cNvSpPr>
          <p:nvPr/>
        </p:nvSpPr>
        <p:spPr bwMode="auto">
          <a:xfrm>
            <a:off x="1775933" y="5190650"/>
            <a:ext cx="8766197" cy="144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362" tIns="24181" rIns="48362" bIns="24181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之间点击添加正文，点击添加正文、温馨提示正文行距在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丁字箭头 47"/>
          <p:cNvSpPr/>
          <p:nvPr/>
        </p:nvSpPr>
        <p:spPr>
          <a:xfrm flipV="1">
            <a:off x="1872872" y="4731656"/>
            <a:ext cx="8669257" cy="351111"/>
          </a:xfrm>
          <a:prstGeom prst="leftRightUpArrow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19518185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35" grpId="0" animBg="1"/>
      <p:bldP spid="36" grpId="0" animBg="1"/>
      <p:bldP spid="37" grpId="0" animBg="1"/>
      <p:bldP spid="44" grpId="0"/>
      <p:bldP spid="45" grpId="0"/>
      <p:bldP spid="46" grpId="0"/>
      <p:bldP spid="47" grpId="0"/>
      <p:bldP spid="48" grpId="0" animBg="1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58616" y="57855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完成项目之一</a:t>
              </a:r>
            </a:p>
          </p:txBody>
        </p:sp>
      </p:grpSp>
      <p:sp>
        <p:nvSpPr>
          <p:cNvPr id="16" name="Freeform 74"/>
          <p:cNvSpPr>
            <a:spLocks/>
          </p:cNvSpPr>
          <p:nvPr/>
        </p:nvSpPr>
        <p:spPr bwMode="auto">
          <a:xfrm>
            <a:off x="5897489" y="2242492"/>
            <a:ext cx="7316661" cy="719535"/>
          </a:xfrm>
          <a:custGeom>
            <a:avLst/>
            <a:gdLst>
              <a:gd name="T0" fmla="*/ 38 w 1054"/>
              <a:gd name="T1" fmla="*/ 0 h 161"/>
              <a:gd name="T2" fmla="*/ 1054 w 1054"/>
              <a:gd name="T3" fmla="*/ 0 h 161"/>
              <a:gd name="T4" fmla="*/ 1054 w 1054"/>
              <a:gd name="T5" fmla="*/ 161 h 161"/>
              <a:gd name="T6" fmla="*/ 0 w 1054"/>
              <a:gd name="T7" fmla="*/ 161 h 161"/>
              <a:gd name="T8" fmla="*/ 38 w 1054"/>
              <a:gd name="T9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4" h="161">
                <a:moveTo>
                  <a:pt x="38" y="0"/>
                </a:moveTo>
                <a:lnTo>
                  <a:pt x="1054" y="0"/>
                </a:lnTo>
                <a:lnTo>
                  <a:pt x="1054" y="161"/>
                </a:lnTo>
                <a:lnTo>
                  <a:pt x="0" y="161"/>
                </a:lnTo>
                <a:lnTo>
                  <a:pt x="38" y="0"/>
                </a:lnTo>
                <a:close/>
              </a:path>
            </a:pathLst>
          </a:cu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9"/>
          <p:cNvSpPr txBox="1"/>
          <p:nvPr/>
        </p:nvSpPr>
        <p:spPr>
          <a:xfrm>
            <a:off x="7049365" y="3429565"/>
            <a:ext cx="4092157" cy="6093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21"/>
          <p:cNvSpPr txBox="1"/>
          <p:nvPr/>
        </p:nvSpPr>
        <p:spPr>
          <a:xfrm>
            <a:off x="6977831" y="4229069"/>
            <a:ext cx="4019838" cy="86792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29"/>
          <p:cNvSpPr txBox="1"/>
          <p:nvPr/>
        </p:nvSpPr>
        <p:spPr>
          <a:xfrm>
            <a:off x="6927031" y="5060378"/>
            <a:ext cx="4019838" cy="6093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之间点击添加正文，点击添加正文。</a:t>
            </a:r>
          </a:p>
        </p:txBody>
      </p:sp>
      <p:sp>
        <p:nvSpPr>
          <p:cNvPr id="25" name="TextBox 138"/>
          <p:cNvSpPr txBox="1"/>
          <p:nvPr/>
        </p:nvSpPr>
        <p:spPr>
          <a:xfrm>
            <a:off x="6318219" y="2377339"/>
            <a:ext cx="4622607" cy="461655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第一个项目所获得的成绩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145227" y="3619455"/>
            <a:ext cx="740960" cy="1752609"/>
            <a:chOff x="6067516" y="3764595"/>
            <a:chExt cx="740960" cy="1752609"/>
          </a:xfrm>
        </p:grpSpPr>
        <p:grpSp>
          <p:nvGrpSpPr>
            <p:cNvPr id="27" name="组合 26"/>
            <p:cNvGrpSpPr/>
            <p:nvPr/>
          </p:nvGrpSpPr>
          <p:grpSpPr>
            <a:xfrm>
              <a:off x="6067516" y="3798346"/>
              <a:ext cx="708017" cy="1685642"/>
              <a:chOff x="6295613" y="3935314"/>
              <a:chExt cx="495312" cy="1685642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6545491" y="3935314"/>
                <a:ext cx="235817" cy="1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33" name="直接连接符 32"/>
              <p:cNvCxnSpPr/>
              <p:nvPr/>
            </p:nvCxnSpPr>
            <p:spPr>
              <a:xfrm>
                <a:off x="6435547" y="4813428"/>
                <a:ext cx="347628" cy="0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38" name="直接连接符 37"/>
              <p:cNvCxnSpPr/>
              <p:nvPr/>
            </p:nvCxnSpPr>
            <p:spPr>
              <a:xfrm>
                <a:off x="6295613" y="5620956"/>
                <a:ext cx="495312" cy="0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sp>
          <p:nvSpPr>
            <p:cNvPr id="28" name="椭圆 27"/>
            <p:cNvSpPr/>
            <p:nvPr/>
          </p:nvSpPr>
          <p:spPr>
            <a:xfrm>
              <a:off x="6740975" y="3764595"/>
              <a:ext cx="67501" cy="67501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723848" y="4640796"/>
              <a:ext cx="67501" cy="67501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6726463" y="5449703"/>
              <a:ext cx="67501" cy="67501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" y="2242492"/>
            <a:ext cx="4288293" cy="349039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1" name="Freeform 71"/>
          <p:cNvSpPr>
            <a:spLocks/>
          </p:cNvSpPr>
          <p:nvPr/>
        </p:nvSpPr>
        <p:spPr bwMode="auto">
          <a:xfrm>
            <a:off x="5773768" y="3456022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71"/>
          <p:cNvSpPr>
            <a:spLocks/>
          </p:cNvSpPr>
          <p:nvPr/>
        </p:nvSpPr>
        <p:spPr bwMode="auto">
          <a:xfrm>
            <a:off x="5540732" y="4324144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71"/>
          <p:cNvSpPr>
            <a:spLocks/>
          </p:cNvSpPr>
          <p:nvPr/>
        </p:nvSpPr>
        <p:spPr bwMode="auto">
          <a:xfrm>
            <a:off x="5309053" y="5144638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63438239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9" grpId="0"/>
      <p:bldP spid="20" grpId="0"/>
      <p:bldP spid="25" grpId="0"/>
      <p:bldP spid="41" grpId="0" animBg="1"/>
      <p:bldP spid="42" grpId="0" animBg="1"/>
      <p:bldP spid="49" grpId="0" animBg="1"/>
      <p:bldP spid="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58616" y="57855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完成项目之二</a:t>
              </a:r>
            </a:p>
          </p:txBody>
        </p:sp>
      </p:grpSp>
      <p:sp>
        <p:nvSpPr>
          <p:cNvPr id="16" name="Freeform 74"/>
          <p:cNvSpPr>
            <a:spLocks/>
          </p:cNvSpPr>
          <p:nvPr/>
        </p:nvSpPr>
        <p:spPr bwMode="auto">
          <a:xfrm>
            <a:off x="5897489" y="2227957"/>
            <a:ext cx="7316661" cy="734070"/>
          </a:xfrm>
          <a:custGeom>
            <a:avLst/>
            <a:gdLst>
              <a:gd name="T0" fmla="*/ 38 w 1054"/>
              <a:gd name="T1" fmla="*/ 0 h 161"/>
              <a:gd name="T2" fmla="*/ 1054 w 1054"/>
              <a:gd name="T3" fmla="*/ 0 h 161"/>
              <a:gd name="T4" fmla="*/ 1054 w 1054"/>
              <a:gd name="T5" fmla="*/ 161 h 161"/>
              <a:gd name="T6" fmla="*/ 0 w 1054"/>
              <a:gd name="T7" fmla="*/ 161 h 161"/>
              <a:gd name="T8" fmla="*/ 38 w 1054"/>
              <a:gd name="T9" fmla="*/ 0 h 161"/>
              <a:gd name="connsiteX0" fmla="*/ 15 w 10000"/>
              <a:gd name="connsiteY0" fmla="*/ 0 h 10202"/>
              <a:gd name="connsiteX1" fmla="*/ 10000 w 10000"/>
              <a:gd name="connsiteY1" fmla="*/ 202 h 10202"/>
              <a:gd name="connsiteX2" fmla="*/ 10000 w 10000"/>
              <a:gd name="connsiteY2" fmla="*/ 10202 h 10202"/>
              <a:gd name="connsiteX3" fmla="*/ 0 w 10000"/>
              <a:gd name="connsiteY3" fmla="*/ 10202 h 10202"/>
              <a:gd name="connsiteX4" fmla="*/ 15 w 10000"/>
              <a:gd name="connsiteY4" fmla="*/ 0 h 10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202">
                <a:moveTo>
                  <a:pt x="15" y="0"/>
                </a:moveTo>
                <a:lnTo>
                  <a:pt x="10000" y="202"/>
                </a:lnTo>
                <a:lnTo>
                  <a:pt x="10000" y="10202"/>
                </a:lnTo>
                <a:lnTo>
                  <a:pt x="0" y="10202"/>
                </a:lnTo>
                <a:cubicBezTo>
                  <a:pt x="5" y="6801"/>
                  <a:pt x="10" y="3401"/>
                  <a:pt x="15" y="0"/>
                </a:cubicBezTo>
                <a:close/>
              </a:path>
            </a:pathLst>
          </a:cu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38"/>
          <p:cNvSpPr txBox="1"/>
          <p:nvPr/>
        </p:nvSpPr>
        <p:spPr>
          <a:xfrm>
            <a:off x="6318219" y="2377339"/>
            <a:ext cx="4622607" cy="461655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第二个项目所获得的成绩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11388" y="2216050"/>
            <a:ext cx="2001295" cy="1334197"/>
          </a:xfrm>
          <a:prstGeom prst="rect">
            <a:avLst/>
          </a:prstGeom>
          <a:blipFill dpi="0" rotWithShape="0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  <a:ex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78631" y="2216050"/>
            <a:ext cx="2102181" cy="1334197"/>
          </a:xfrm>
          <a:prstGeom prst="rect">
            <a:avLst/>
          </a:prstGeom>
          <a:blipFill dpi="0" rotWithShape="0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  <a:extLst/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32104" y="3623594"/>
            <a:ext cx="4248707" cy="2087440"/>
          </a:xfrm>
          <a:prstGeom prst="rect">
            <a:avLst/>
          </a:prstGeom>
          <a:blipFill dpi="0" rotWithShape="0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  <a:extLst/>
        </p:spPr>
      </p:pic>
      <p:sp>
        <p:nvSpPr>
          <p:cNvPr id="39" name="TextBox 119"/>
          <p:cNvSpPr txBox="1"/>
          <p:nvPr/>
        </p:nvSpPr>
        <p:spPr>
          <a:xfrm>
            <a:off x="7295525" y="3579693"/>
            <a:ext cx="4092157" cy="6093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121"/>
          <p:cNvSpPr txBox="1"/>
          <p:nvPr/>
        </p:nvSpPr>
        <p:spPr>
          <a:xfrm>
            <a:off x="7295525" y="4379197"/>
            <a:ext cx="4019838" cy="86792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29"/>
          <p:cNvSpPr txBox="1"/>
          <p:nvPr/>
        </p:nvSpPr>
        <p:spPr>
          <a:xfrm>
            <a:off x="7295525" y="5210506"/>
            <a:ext cx="4019838" cy="6093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之间点击添加正文，点击添加正文。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6636610" y="3769583"/>
            <a:ext cx="399705" cy="1725313"/>
            <a:chOff x="6408771" y="3764595"/>
            <a:chExt cx="399705" cy="1725313"/>
          </a:xfrm>
        </p:grpSpPr>
        <p:grpSp>
          <p:nvGrpSpPr>
            <p:cNvPr id="47" name="组合 46"/>
            <p:cNvGrpSpPr/>
            <p:nvPr/>
          </p:nvGrpSpPr>
          <p:grpSpPr>
            <a:xfrm>
              <a:off x="6408771" y="3798346"/>
              <a:ext cx="353286" cy="1657812"/>
              <a:chOff x="6534359" y="3935314"/>
              <a:chExt cx="247151" cy="1657812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6545491" y="3935314"/>
                <a:ext cx="235817" cy="1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54" name="直接连接符 53"/>
              <p:cNvCxnSpPr/>
              <p:nvPr/>
            </p:nvCxnSpPr>
            <p:spPr>
              <a:xfrm>
                <a:off x="6534359" y="4813429"/>
                <a:ext cx="247151" cy="0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55" name="直接连接符 54"/>
              <p:cNvCxnSpPr/>
              <p:nvPr/>
            </p:nvCxnSpPr>
            <p:spPr>
              <a:xfrm>
                <a:off x="6536025" y="5593126"/>
                <a:ext cx="244829" cy="0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sp>
          <p:nvSpPr>
            <p:cNvPr id="48" name="椭圆 47"/>
            <p:cNvSpPr/>
            <p:nvPr/>
          </p:nvSpPr>
          <p:spPr>
            <a:xfrm>
              <a:off x="6740975" y="3764595"/>
              <a:ext cx="67501" cy="67501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6723848" y="4640796"/>
              <a:ext cx="67501" cy="67501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6726463" y="5422407"/>
              <a:ext cx="67501" cy="67501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Freeform 71"/>
          <p:cNvSpPr>
            <a:spLocks/>
          </p:cNvSpPr>
          <p:nvPr/>
        </p:nvSpPr>
        <p:spPr bwMode="auto">
          <a:xfrm>
            <a:off x="5923896" y="3606150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71"/>
          <p:cNvSpPr>
            <a:spLocks/>
          </p:cNvSpPr>
          <p:nvPr/>
        </p:nvSpPr>
        <p:spPr bwMode="auto">
          <a:xfrm>
            <a:off x="5919460" y="4474272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71"/>
          <p:cNvSpPr>
            <a:spLocks/>
          </p:cNvSpPr>
          <p:nvPr/>
        </p:nvSpPr>
        <p:spPr bwMode="auto">
          <a:xfrm>
            <a:off x="5903681" y="5294766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0519877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5" grpId="0"/>
      <p:bldP spid="39" grpId="0"/>
      <p:bldP spid="44" grpId="0"/>
      <p:bldP spid="45" grpId="0"/>
      <p:bldP spid="56" grpId="0" animBg="1"/>
      <p:bldP spid="57" grpId="0" animBg="1"/>
      <p:bldP spid="58" grpId="0" animBg="1"/>
      <p:bldP spid="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5"/>
          <p:cNvGrpSpPr>
            <a:grpSpLocks/>
          </p:cNvGrpSpPr>
          <p:nvPr/>
        </p:nvGrpSpPr>
        <p:grpSpPr bwMode="auto">
          <a:xfrm>
            <a:off x="4089400" y="917576"/>
            <a:ext cx="4140200" cy="856988"/>
            <a:chOff x="3557587" y="1430859"/>
            <a:chExt cx="4586288" cy="949796"/>
          </a:xfrm>
        </p:grpSpPr>
        <p:sp>
          <p:nvSpPr>
            <p:cNvPr id="2" name="圆角矩形 1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24" name="文本框 13"/>
            <p:cNvSpPr txBox="1">
              <a:spLocks noChangeArrowheads="1"/>
            </p:cNvSpPr>
            <p:nvPr/>
          </p:nvSpPr>
          <p:spPr bwMode="auto">
            <a:xfrm>
              <a:off x="4629151" y="1664848"/>
              <a:ext cx="3386135" cy="51166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530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2400" b="1" dirty="0"/>
                <a:t>年度工作概述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26" name="文本框 18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81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530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3200" b="1" dirty="0">
                  <a:latin typeface="微软雅黑" panose="020B0503020204020204" pitchFamily="34" charset="-122"/>
                </a:rPr>
                <a:t>1</a:t>
              </a:r>
              <a:endParaRPr lang="zh-CN" altLang="en-US" sz="3200" b="1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5604" name="组合 19"/>
          <p:cNvGrpSpPr>
            <a:grpSpLocks/>
          </p:cNvGrpSpPr>
          <p:nvPr/>
        </p:nvGrpSpPr>
        <p:grpSpPr bwMode="auto">
          <a:xfrm>
            <a:off x="4089400" y="1949451"/>
            <a:ext cx="4140200" cy="856988"/>
            <a:chOff x="3557587" y="1430859"/>
            <a:chExt cx="4586288" cy="949796"/>
          </a:xfrm>
        </p:grpSpPr>
        <p:sp>
          <p:nvSpPr>
            <p:cNvPr id="21" name="圆角矩形 20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20" name="文本框 21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22" name="文本框 23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605" name="组合 24"/>
          <p:cNvGrpSpPr>
            <a:grpSpLocks/>
          </p:cNvGrpSpPr>
          <p:nvPr/>
        </p:nvGrpSpPr>
        <p:grpSpPr bwMode="auto">
          <a:xfrm>
            <a:off x="4089400" y="2981326"/>
            <a:ext cx="4140200" cy="856988"/>
            <a:chOff x="3557587" y="1430859"/>
            <a:chExt cx="4586288" cy="949796"/>
          </a:xfrm>
        </p:grpSpPr>
        <p:sp>
          <p:nvSpPr>
            <p:cNvPr id="26" name="圆角矩形 25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16" name="文本框 26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工作成果展示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18" name="文本框 28"/>
            <p:cNvSpPr txBox="1">
              <a:spLocks noChangeArrowheads="1"/>
            </p:cNvSpPr>
            <p:nvPr/>
          </p:nvSpPr>
          <p:spPr bwMode="auto">
            <a:xfrm>
              <a:off x="3607921" y="1603292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606" name="组合 29"/>
          <p:cNvGrpSpPr>
            <a:grpSpLocks/>
          </p:cNvGrpSpPr>
          <p:nvPr/>
        </p:nvGrpSpPr>
        <p:grpSpPr bwMode="auto">
          <a:xfrm>
            <a:off x="4089400" y="4011613"/>
            <a:ext cx="4140200" cy="858421"/>
            <a:chOff x="3557587" y="1430859"/>
            <a:chExt cx="4586288" cy="949796"/>
          </a:xfrm>
        </p:grpSpPr>
        <p:sp>
          <p:nvSpPr>
            <p:cNvPr id="31" name="圆角矩形 30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12" name="文本框 31"/>
            <p:cNvSpPr txBox="1">
              <a:spLocks noChangeArrowheads="1"/>
            </p:cNvSpPr>
            <p:nvPr/>
          </p:nvSpPr>
          <p:spPr bwMode="auto">
            <a:xfrm>
              <a:off x="4629151" y="1648290"/>
              <a:ext cx="3386135" cy="51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工作存在不足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14" name="文本框 33"/>
            <p:cNvSpPr txBox="1">
              <a:spLocks noChangeArrowheads="1"/>
            </p:cNvSpPr>
            <p:nvPr/>
          </p:nvSpPr>
          <p:spPr bwMode="auto">
            <a:xfrm>
              <a:off x="3607921" y="1603320"/>
              <a:ext cx="499409" cy="647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文本框 37"/>
          <p:cNvSpPr txBox="1">
            <a:spLocks noChangeArrowheads="1"/>
          </p:cNvSpPr>
          <p:nvPr/>
        </p:nvSpPr>
        <p:spPr bwMode="auto">
          <a:xfrm>
            <a:off x="242887" y="123825"/>
            <a:ext cx="2410371" cy="90794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53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目录页</a:t>
            </a:r>
          </a:p>
        </p:txBody>
      </p:sp>
      <p:grpSp>
        <p:nvGrpSpPr>
          <p:cNvPr id="45" name="组合 29"/>
          <p:cNvGrpSpPr>
            <a:grpSpLocks/>
          </p:cNvGrpSpPr>
          <p:nvPr/>
        </p:nvGrpSpPr>
        <p:grpSpPr bwMode="auto">
          <a:xfrm>
            <a:off x="4089400" y="5040685"/>
            <a:ext cx="4140200" cy="858421"/>
            <a:chOff x="3557587" y="1430859"/>
            <a:chExt cx="4586288" cy="949796"/>
          </a:xfrm>
        </p:grpSpPr>
        <p:sp>
          <p:nvSpPr>
            <p:cNvPr id="46" name="圆角矩形 45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31"/>
            <p:cNvSpPr txBox="1">
              <a:spLocks noChangeArrowheads="1"/>
            </p:cNvSpPr>
            <p:nvPr/>
          </p:nvSpPr>
          <p:spPr bwMode="auto">
            <a:xfrm>
              <a:off x="4629151" y="1648290"/>
              <a:ext cx="3386135" cy="51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33"/>
            <p:cNvSpPr txBox="1">
              <a:spLocks noChangeArrowheads="1"/>
            </p:cNvSpPr>
            <p:nvPr/>
          </p:nvSpPr>
          <p:spPr bwMode="auto">
            <a:xfrm>
              <a:off x="3607921" y="1603320"/>
              <a:ext cx="499409" cy="647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781325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1.66667E-6 0.30093 " pathEditMode="relative" rAng="0" ptsTypes="AA">
                                      <p:cBhvr>
                                        <p:cTn id="19" dur="8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04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56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51746" y="57855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完成项目之三</a:t>
              </a:r>
            </a:p>
          </p:txBody>
        </p:sp>
      </p:grpSp>
      <p:sp>
        <p:nvSpPr>
          <p:cNvPr id="16" name="Freeform 74"/>
          <p:cNvSpPr>
            <a:spLocks/>
          </p:cNvSpPr>
          <p:nvPr/>
        </p:nvSpPr>
        <p:spPr bwMode="auto">
          <a:xfrm>
            <a:off x="5897490" y="2227957"/>
            <a:ext cx="7132710" cy="734070"/>
          </a:xfrm>
          <a:custGeom>
            <a:avLst/>
            <a:gdLst>
              <a:gd name="T0" fmla="*/ 38 w 1054"/>
              <a:gd name="T1" fmla="*/ 0 h 161"/>
              <a:gd name="T2" fmla="*/ 1054 w 1054"/>
              <a:gd name="T3" fmla="*/ 0 h 161"/>
              <a:gd name="T4" fmla="*/ 1054 w 1054"/>
              <a:gd name="T5" fmla="*/ 161 h 161"/>
              <a:gd name="T6" fmla="*/ 0 w 1054"/>
              <a:gd name="T7" fmla="*/ 161 h 161"/>
              <a:gd name="T8" fmla="*/ 38 w 1054"/>
              <a:gd name="T9" fmla="*/ 0 h 161"/>
              <a:gd name="connsiteX0" fmla="*/ 15 w 10000"/>
              <a:gd name="connsiteY0" fmla="*/ 0 h 10202"/>
              <a:gd name="connsiteX1" fmla="*/ 10000 w 10000"/>
              <a:gd name="connsiteY1" fmla="*/ 202 h 10202"/>
              <a:gd name="connsiteX2" fmla="*/ 10000 w 10000"/>
              <a:gd name="connsiteY2" fmla="*/ 10202 h 10202"/>
              <a:gd name="connsiteX3" fmla="*/ 0 w 10000"/>
              <a:gd name="connsiteY3" fmla="*/ 10202 h 10202"/>
              <a:gd name="connsiteX4" fmla="*/ 15 w 10000"/>
              <a:gd name="connsiteY4" fmla="*/ 0 h 10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202">
                <a:moveTo>
                  <a:pt x="15" y="0"/>
                </a:moveTo>
                <a:lnTo>
                  <a:pt x="10000" y="202"/>
                </a:lnTo>
                <a:lnTo>
                  <a:pt x="10000" y="10202"/>
                </a:lnTo>
                <a:lnTo>
                  <a:pt x="0" y="10202"/>
                </a:lnTo>
                <a:cubicBezTo>
                  <a:pt x="5" y="6801"/>
                  <a:pt x="10" y="3401"/>
                  <a:pt x="15" y="0"/>
                </a:cubicBezTo>
                <a:close/>
              </a:path>
            </a:pathLst>
          </a:cu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38"/>
          <p:cNvSpPr txBox="1"/>
          <p:nvPr/>
        </p:nvSpPr>
        <p:spPr>
          <a:xfrm>
            <a:off x="6318219" y="2377339"/>
            <a:ext cx="4622607" cy="461655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第三个项目所获得的成绩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119"/>
          <p:cNvSpPr txBox="1"/>
          <p:nvPr/>
        </p:nvSpPr>
        <p:spPr>
          <a:xfrm>
            <a:off x="7295525" y="3579693"/>
            <a:ext cx="4092157" cy="6093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121"/>
          <p:cNvSpPr txBox="1"/>
          <p:nvPr/>
        </p:nvSpPr>
        <p:spPr>
          <a:xfrm>
            <a:off x="7295525" y="4379197"/>
            <a:ext cx="4019838" cy="86792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29"/>
          <p:cNvSpPr txBox="1"/>
          <p:nvPr/>
        </p:nvSpPr>
        <p:spPr>
          <a:xfrm>
            <a:off x="7295525" y="5210506"/>
            <a:ext cx="4019838" cy="6093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之间点击添加正文，点击添加正文。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6636610" y="3769583"/>
            <a:ext cx="399705" cy="1725313"/>
            <a:chOff x="6408771" y="3764595"/>
            <a:chExt cx="399705" cy="1725313"/>
          </a:xfrm>
        </p:grpSpPr>
        <p:grpSp>
          <p:nvGrpSpPr>
            <p:cNvPr id="47" name="组合 46"/>
            <p:cNvGrpSpPr/>
            <p:nvPr/>
          </p:nvGrpSpPr>
          <p:grpSpPr>
            <a:xfrm>
              <a:off x="6408771" y="3798346"/>
              <a:ext cx="353286" cy="1657812"/>
              <a:chOff x="6534359" y="3935314"/>
              <a:chExt cx="247151" cy="1657812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6545491" y="3935314"/>
                <a:ext cx="235817" cy="1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54" name="直接连接符 53"/>
              <p:cNvCxnSpPr/>
              <p:nvPr/>
            </p:nvCxnSpPr>
            <p:spPr>
              <a:xfrm>
                <a:off x="6534359" y="4813429"/>
                <a:ext cx="247151" cy="0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55" name="直接连接符 54"/>
              <p:cNvCxnSpPr/>
              <p:nvPr/>
            </p:nvCxnSpPr>
            <p:spPr>
              <a:xfrm>
                <a:off x="6536025" y="5593126"/>
                <a:ext cx="244829" cy="0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sp>
          <p:nvSpPr>
            <p:cNvPr id="48" name="椭圆 47"/>
            <p:cNvSpPr/>
            <p:nvPr/>
          </p:nvSpPr>
          <p:spPr>
            <a:xfrm>
              <a:off x="6740975" y="3764595"/>
              <a:ext cx="67501" cy="67501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6723848" y="4640796"/>
              <a:ext cx="67501" cy="67501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6726463" y="5422407"/>
              <a:ext cx="67501" cy="67501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Freeform 71"/>
          <p:cNvSpPr>
            <a:spLocks/>
          </p:cNvSpPr>
          <p:nvPr/>
        </p:nvSpPr>
        <p:spPr bwMode="auto">
          <a:xfrm>
            <a:off x="5923896" y="3606150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71"/>
          <p:cNvSpPr>
            <a:spLocks/>
          </p:cNvSpPr>
          <p:nvPr/>
        </p:nvSpPr>
        <p:spPr bwMode="auto">
          <a:xfrm>
            <a:off x="5919460" y="4474272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71"/>
          <p:cNvSpPr>
            <a:spLocks/>
          </p:cNvSpPr>
          <p:nvPr/>
        </p:nvSpPr>
        <p:spPr bwMode="auto">
          <a:xfrm>
            <a:off x="5903681" y="5294766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23" descr="160621-20121008052951-1"/>
          <p:cNvSpPr>
            <a:spLocks noChangeArrowheads="1"/>
          </p:cNvSpPr>
          <p:nvPr/>
        </p:nvSpPr>
        <p:spPr bwMode="auto">
          <a:xfrm>
            <a:off x="2976664" y="2143463"/>
            <a:ext cx="1831539" cy="183375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1060197" y="2143463"/>
            <a:ext cx="1831539" cy="1833757"/>
          </a:xfrm>
          <a:prstGeom prst="rect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2976664" y="4039669"/>
            <a:ext cx="1831539" cy="1833756"/>
          </a:xfrm>
          <a:prstGeom prst="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6" descr="001e90bc453a118d6b4237"/>
          <p:cNvSpPr>
            <a:spLocks noChangeArrowheads="1"/>
          </p:cNvSpPr>
          <p:nvPr/>
        </p:nvSpPr>
        <p:spPr bwMode="auto">
          <a:xfrm>
            <a:off x="1060197" y="4039669"/>
            <a:ext cx="1831539" cy="1833756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1736491" y="2361139"/>
            <a:ext cx="478950" cy="439038"/>
          </a:xfrm>
          <a:custGeom>
            <a:avLst/>
            <a:gdLst>
              <a:gd name="T0" fmla="*/ 30 w 98"/>
              <a:gd name="T1" fmla="*/ 43 h 90"/>
              <a:gd name="T2" fmla="*/ 30 w 98"/>
              <a:gd name="T3" fmla="*/ 43 h 90"/>
              <a:gd name="T4" fmla="*/ 11 w 98"/>
              <a:gd name="T5" fmla="*/ 62 h 90"/>
              <a:gd name="T6" fmla="*/ 7 w 98"/>
              <a:gd name="T7" fmla="*/ 70 h 90"/>
              <a:gd name="T8" fmla="*/ 11 w 98"/>
              <a:gd name="T9" fmla="*/ 79 h 90"/>
              <a:gd name="T10" fmla="*/ 11 w 98"/>
              <a:gd name="T11" fmla="*/ 79 h 90"/>
              <a:gd name="T12" fmla="*/ 11 w 98"/>
              <a:gd name="T13" fmla="*/ 79 h 90"/>
              <a:gd name="T14" fmla="*/ 19 w 98"/>
              <a:gd name="T15" fmla="*/ 82 h 90"/>
              <a:gd name="T16" fmla="*/ 28 w 98"/>
              <a:gd name="T17" fmla="*/ 79 h 90"/>
              <a:gd name="T18" fmla="*/ 49 w 98"/>
              <a:gd name="T19" fmla="*/ 57 h 90"/>
              <a:gd name="T20" fmla="*/ 49 w 98"/>
              <a:gd name="T21" fmla="*/ 57 h 90"/>
              <a:gd name="T22" fmla="*/ 72 w 98"/>
              <a:gd name="T23" fmla="*/ 34 h 90"/>
              <a:gd name="T24" fmla="*/ 74 w 98"/>
              <a:gd name="T25" fmla="*/ 31 h 90"/>
              <a:gd name="T26" fmla="*/ 72 w 98"/>
              <a:gd name="T27" fmla="*/ 27 h 90"/>
              <a:gd name="T28" fmla="*/ 69 w 98"/>
              <a:gd name="T29" fmla="*/ 25 h 90"/>
              <a:gd name="T30" fmla="*/ 65 w 98"/>
              <a:gd name="T31" fmla="*/ 27 h 90"/>
              <a:gd name="T32" fmla="*/ 32 w 98"/>
              <a:gd name="T33" fmla="*/ 60 h 90"/>
              <a:gd name="T34" fmla="*/ 26 w 98"/>
              <a:gd name="T35" fmla="*/ 60 h 90"/>
              <a:gd name="T36" fmla="*/ 26 w 98"/>
              <a:gd name="T37" fmla="*/ 55 h 90"/>
              <a:gd name="T38" fmla="*/ 60 w 98"/>
              <a:gd name="T39" fmla="*/ 21 h 90"/>
              <a:gd name="T40" fmla="*/ 69 w 98"/>
              <a:gd name="T41" fmla="*/ 18 h 90"/>
              <a:gd name="T42" fmla="*/ 78 w 98"/>
              <a:gd name="T43" fmla="*/ 21 h 90"/>
              <a:gd name="T44" fmla="*/ 81 w 98"/>
              <a:gd name="T45" fmla="*/ 31 h 90"/>
              <a:gd name="T46" fmla="*/ 78 w 98"/>
              <a:gd name="T47" fmla="*/ 40 h 90"/>
              <a:gd name="T48" fmla="*/ 55 w 98"/>
              <a:gd name="T49" fmla="*/ 63 h 90"/>
              <a:gd name="T50" fmla="*/ 55 w 98"/>
              <a:gd name="T51" fmla="*/ 63 h 90"/>
              <a:gd name="T52" fmla="*/ 55 w 98"/>
              <a:gd name="T53" fmla="*/ 63 h 90"/>
              <a:gd name="T54" fmla="*/ 33 w 98"/>
              <a:gd name="T55" fmla="*/ 84 h 90"/>
              <a:gd name="T56" fmla="*/ 19 w 98"/>
              <a:gd name="T57" fmla="*/ 90 h 90"/>
              <a:gd name="T58" fmla="*/ 6 w 98"/>
              <a:gd name="T59" fmla="*/ 84 h 90"/>
              <a:gd name="T60" fmla="*/ 5 w 98"/>
              <a:gd name="T61" fmla="*/ 84 h 90"/>
              <a:gd name="T62" fmla="*/ 0 w 98"/>
              <a:gd name="T63" fmla="*/ 70 h 90"/>
              <a:gd name="T64" fmla="*/ 5 w 98"/>
              <a:gd name="T65" fmla="*/ 56 h 90"/>
              <a:gd name="T66" fmla="*/ 27 w 98"/>
              <a:gd name="T67" fmla="*/ 35 h 90"/>
              <a:gd name="T68" fmla="*/ 27 w 98"/>
              <a:gd name="T69" fmla="*/ 35 h 90"/>
              <a:gd name="T70" fmla="*/ 54 w 98"/>
              <a:gd name="T71" fmla="*/ 8 h 90"/>
              <a:gd name="T72" fmla="*/ 72 w 98"/>
              <a:gd name="T73" fmla="*/ 0 h 90"/>
              <a:gd name="T74" fmla="*/ 90 w 98"/>
              <a:gd name="T75" fmla="*/ 8 h 90"/>
              <a:gd name="T76" fmla="*/ 98 w 98"/>
              <a:gd name="T77" fmla="*/ 26 h 90"/>
              <a:gd name="T78" fmla="*/ 90 w 98"/>
              <a:gd name="T79" fmla="*/ 44 h 90"/>
              <a:gd name="T80" fmla="*/ 53 w 98"/>
              <a:gd name="T81" fmla="*/ 81 h 90"/>
              <a:gd name="T82" fmla="*/ 48 w 98"/>
              <a:gd name="T83" fmla="*/ 81 h 90"/>
              <a:gd name="T84" fmla="*/ 48 w 98"/>
              <a:gd name="T85" fmla="*/ 76 h 90"/>
              <a:gd name="T86" fmla="*/ 85 w 98"/>
              <a:gd name="T87" fmla="*/ 39 h 90"/>
              <a:gd name="T88" fmla="*/ 90 w 98"/>
              <a:gd name="T89" fmla="*/ 26 h 90"/>
              <a:gd name="T90" fmla="*/ 85 w 98"/>
              <a:gd name="T91" fmla="*/ 13 h 90"/>
              <a:gd name="T92" fmla="*/ 72 w 98"/>
              <a:gd name="T93" fmla="*/ 8 h 90"/>
              <a:gd name="T94" fmla="*/ 59 w 98"/>
              <a:gd name="T95" fmla="*/ 13 h 90"/>
              <a:gd name="T96" fmla="*/ 30 w 98"/>
              <a:gd name="T97" fmla="*/ 4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" h="90">
                <a:moveTo>
                  <a:pt x="30" y="43"/>
                </a:moveTo>
                <a:cubicBezTo>
                  <a:pt x="30" y="43"/>
                  <a:pt x="30" y="43"/>
                  <a:pt x="30" y="43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4"/>
                  <a:pt x="7" y="67"/>
                  <a:pt x="7" y="70"/>
                </a:cubicBezTo>
                <a:cubicBezTo>
                  <a:pt x="7" y="73"/>
                  <a:pt x="8" y="76"/>
                  <a:pt x="1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3" y="81"/>
                  <a:pt x="16" y="82"/>
                  <a:pt x="19" y="82"/>
                </a:cubicBezTo>
                <a:cubicBezTo>
                  <a:pt x="22" y="82"/>
                  <a:pt x="26" y="81"/>
                  <a:pt x="28" y="79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72" y="34"/>
                  <a:pt x="72" y="34"/>
                  <a:pt x="72" y="34"/>
                </a:cubicBezTo>
                <a:cubicBezTo>
                  <a:pt x="73" y="33"/>
                  <a:pt x="74" y="32"/>
                  <a:pt x="74" y="31"/>
                </a:cubicBezTo>
                <a:cubicBezTo>
                  <a:pt x="74" y="29"/>
                  <a:pt x="73" y="28"/>
                  <a:pt x="72" y="27"/>
                </a:cubicBezTo>
                <a:cubicBezTo>
                  <a:pt x="71" y="26"/>
                  <a:pt x="70" y="25"/>
                  <a:pt x="69" y="25"/>
                </a:cubicBezTo>
                <a:cubicBezTo>
                  <a:pt x="67" y="25"/>
                  <a:pt x="66" y="26"/>
                  <a:pt x="65" y="27"/>
                </a:cubicBezTo>
                <a:cubicBezTo>
                  <a:pt x="32" y="60"/>
                  <a:pt x="32" y="60"/>
                  <a:pt x="32" y="60"/>
                </a:cubicBezTo>
                <a:cubicBezTo>
                  <a:pt x="30" y="61"/>
                  <a:pt x="28" y="61"/>
                  <a:pt x="26" y="60"/>
                </a:cubicBezTo>
                <a:cubicBezTo>
                  <a:pt x="25" y="58"/>
                  <a:pt x="25" y="56"/>
                  <a:pt x="26" y="55"/>
                </a:cubicBezTo>
                <a:cubicBezTo>
                  <a:pt x="60" y="21"/>
                  <a:pt x="60" y="21"/>
                  <a:pt x="60" y="21"/>
                </a:cubicBezTo>
                <a:cubicBezTo>
                  <a:pt x="62" y="19"/>
                  <a:pt x="65" y="18"/>
                  <a:pt x="69" y="18"/>
                </a:cubicBezTo>
                <a:cubicBezTo>
                  <a:pt x="72" y="18"/>
                  <a:pt x="75" y="19"/>
                  <a:pt x="78" y="21"/>
                </a:cubicBezTo>
                <a:cubicBezTo>
                  <a:pt x="80" y="24"/>
                  <a:pt x="81" y="27"/>
                  <a:pt x="81" y="31"/>
                </a:cubicBezTo>
                <a:cubicBezTo>
                  <a:pt x="81" y="34"/>
                  <a:pt x="80" y="37"/>
                  <a:pt x="78" y="40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3" y="84"/>
                  <a:pt x="33" y="84"/>
                  <a:pt x="33" y="84"/>
                </a:cubicBezTo>
                <a:cubicBezTo>
                  <a:pt x="29" y="88"/>
                  <a:pt x="24" y="90"/>
                  <a:pt x="19" y="90"/>
                </a:cubicBezTo>
                <a:cubicBezTo>
                  <a:pt x="14" y="90"/>
                  <a:pt x="9" y="88"/>
                  <a:pt x="6" y="84"/>
                </a:cubicBezTo>
                <a:cubicBezTo>
                  <a:pt x="5" y="84"/>
                  <a:pt x="5" y="84"/>
                  <a:pt x="5" y="84"/>
                </a:cubicBezTo>
                <a:cubicBezTo>
                  <a:pt x="2" y="80"/>
                  <a:pt x="0" y="75"/>
                  <a:pt x="0" y="70"/>
                </a:cubicBezTo>
                <a:cubicBezTo>
                  <a:pt x="0" y="65"/>
                  <a:pt x="2" y="60"/>
                  <a:pt x="5" y="56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54" y="8"/>
                  <a:pt x="54" y="8"/>
                  <a:pt x="54" y="8"/>
                </a:cubicBezTo>
                <a:cubicBezTo>
                  <a:pt x="59" y="3"/>
                  <a:pt x="65" y="0"/>
                  <a:pt x="72" y="0"/>
                </a:cubicBezTo>
                <a:cubicBezTo>
                  <a:pt x="79" y="0"/>
                  <a:pt x="85" y="3"/>
                  <a:pt x="90" y="8"/>
                </a:cubicBezTo>
                <a:cubicBezTo>
                  <a:pt x="95" y="13"/>
                  <a:pt x="98" y="19"/>
                  <a:pt x="98" y="26"/>
                </a:cubicBezTo>
                <a:cubicBezTo>
                  <a:pt x="98" y="33"/>
                  <a:pt x="95" y="39"/>
                  <a:pt x="90" y="44"/>
                </a:cubicBezTo>
                <a:cubicBezTo>
                  <a:pt x="53" y="81"/>
                  <a:pt x="53" y="81"/>
                  <a:pt x="53" y="81"/>
                </a:cubicBezTo>
                <a:cubicBezTo>
                  <a:pt x="52" y="83"/>
                  <a:pt x="49" y="83"/>
                  <a:pt x="48" y="81"/>
                </a:cubicBezTo>
                <a:cubicBezTo>
                  <a:pt x="46" y="80"/>
                  <a:pt x="46" y="77"/>
                  <a:pt x="48" y="76"/>
                </a:cubicBezTo>
                <a:cubicBezTo>
                  <a:pt x="85" y="39"/>
                  <a:pt x="85" y="39"/>
                  <a:pt x="85" y="39"/>
                </a:cubicBezTo>
                <a:cubicBezTo>
                  <a:pt x="88" y="35"/>
                  <a:pt x="90" y="31"/>
                  <a:pt x="90" y="26"/>
                </a:cubicBezTo>
                <a:cubicBezTo>
                  <a:pt x="90" y="21"/>
                  <a:pt x="88" y="17"/>
                  <a:pt x="85" y="13"/>
                </a:cubicBezTo>
                <a:cubicBezTo>
                  <a:pt x="81" y="10"/>
                  <a:pt x="77" y="8"/>
                  <a:pt x="72" y="8"/>
                </a:cubicBezTo>
                <a:cubicBezTo>
                  <a:pt x="67" y="8"/>
                  <a:pt x="63" y="10"/>
                  <a:pt x="59" y="13"/>
                </a:cubicBezTo>
                <a:cubicBezTo>
                  <a:pt x="30" y="43"/>
                  <a:pt x="30" y="43"/>
                  <a:pt x="3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3643595" y="4262197"/>
            <a:ext cx="478950" cy="412429"/>
          </a:xfrm>
          <a:custGeom>
            <a:avLst/>
            <a:gdLst>
              <a:gd name="T0" fmla="*/ 12 w 98"/>
              <a:gd name="T1" fmla="*/ 18 h 84"/>
              <a:gd name="T2" fmla="*/ 20 w 98"/>
              <a:gd name="T3" fmla="*/ 2 h 84"/>
              <a:gd name="T4" fmla="*/ 22 w 98"/>
              <a:gd name="T5" fmla="*/ 0 h 84"/>
              <a:gd name="T6" fmla="*/ 79 w 98"/>
              <a:gd name="T7" fmla="*/ 2 h 84"/>
              <a:gd name="T8" fmla="*/ 79 w 98"/>
              <a:gd name="T9" fmla="*/ 18 h 84"/>
              <a:gd name="T10" fmla="*/ 89 w 98"/>
              <a:gd name="T11" fmla="*/ 20 h 84"/>
              <a:gd name="T12" fmla="*/ 89 w 98"/>
              <a:gd name="T13" fmla="*/ 42 h 84"/>
              <a:gd name="T14" fmla="*/ 98 w 98"/>
              <a:gd name="T15" fmla="*/ 46 h 84"/>
              <a:gd name="T16" fmla="*/ 98 w 98"/>
              <a:gd name="T17" fmla="*/ 80 h 84"/>
              <a:gd name="T18" fmla="*/ 94 w 98"/>
              <a:gd name="T19" fmla="*/ 84 h 84"/>
              <a:gd name="T20" fmla="*/ 0 w 98"/>
              <a:gd name="T21" fmla="*/ 80 h 84"/>
              <a:gd name="T22" fmla="*/ 0 w 98"/>
              <a:gd name="T23" fmla="*/ 46 h 84"/>
              <a:gd name="T24" fmla="*/ 4 w 98"/>
              <a:gd name="T25" fmla="*/ 42 h 84"/>
              <a:gd name="T26" fmla="*/ 9 w 98"/>
              <a:gd name="T27" fmla="*/ 20 h 84"/>
              <a:gd name="T28" fmla="*/ 14 w 98"/>
              <a:gd name="T29" fmla="*/ 42 h 84"/>
              <a:gd name="T30" fmla="*/ 20 w 98"/>
              <a:gd name="T31" fmla="*/ 42 h 84"/>
              <a:gd name="T32" fmla="*/ 14 w 98"/>
              <a:gd name="T33" fmla="*/ 22 h 84"/>
              <a:gd name="T34" fmla="*/ 24 w 98"/>
              <a:gd name="T35" fmla="*/ 42 h 84"/>
              <a:gd name="T36" fmla="*/ 74 w 98"/>
              <a:gd name="T37" fmla="*/ 42 h 84"/>
              <a:gd name="T38" fmla="*/ 74 w 98"/>
              <a:gd name="T39" fmla="*/ 20 h 84"/>
              <a:gd name="T40" fmla="*/ 24 w 98"/>
              <a:gd name="T41" fmla="*/ 4 h 84"/>
              <a:gd name="T42" fmla="*/ 24 w 98"/>
              <a:gd name="T43" fmla="*/ 20 h 84"/>
              <a:gd name="T44" fmla="*/ 24 w 98"/>
              <a:gd name="T45" fmla="*/ 42 h 84"/>
              <a:gd name="T46" fmla="*/ 79 w 98"/>
              <a:gd name="T47" fmla="*/ 42 h 84"/>
              <a:gd name="T48" fmla="*/ 84 w 98"/>
              <a:gd name="T49" fmla="*/ 22 h 84"/>
              <a:gd name="T50" fmla="*/ 79 w 98"/>
              <a:gd name="T51" fmla="*/ 42 h 84"/>
              <a:gd name="T52" fmla="*/ 90 w 98"/>
              <a:gd name="T53" fmla="*/ 49 h 84"/>
              <a:gd name="T54" fmla="*/ 8 w 98"/>
              <a:gd name="T55" fmla="*/ 76 h 84"/>
              <a:gd name="T56" fmla="*/ 20 w 98"/>
              <a:gd name="T57" fmla="*/ 68 h 84"/>
              <a:gd name="T58" fmla="*/ 22 w 98"/>
              <a:gd name="T59" fmla="*/ 65 h 84"/>
              <a:gd name="T60" fmla="*/ 79 w 98"/>
              <a:gd name="T61" fmla="*/ 68 h 84"/>
              <a:gd name="T62" fmla="*/ 79 w 98"/>
              <a:gd name="T63" fmla="*/ 76 h 84"/>
              <a:gd name="T64" fmla="*/ 90 w 98"/>
              <a:gd name="T65" fmla="*/ 49 h 84"/>
              <a:gd name="T66" fmla="*/ 24 w 98"/>
              <a:gd name="T67" fmla="*/ 76 h 84"/>
              <a:gd name="T68" fmla="*/ 74 w 98"/>
              <a:gd name="T69" fmla="*/ 70 h 84"/>
              <a:gd name="T70" fmla="*/ 24 w 98"/>
              <a:gd name="T71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8" h="84">
                <a:moveTo>
                  <a:pt x="12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0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7" y="0"/>
                  <a:pt x="79" y="1"/>
                  <a:pt x="79" y="2"/>
                </a:cubicBezTo>
                <a:cubicBezTo>
                  <a:pt x="79" y="2"/>
                  <a:pt x="79" y="2"/>
                  <a:pt x="79" y="2"/>
                </a:cubicBezTo>
                <a:cubicBezTo>
                  <a:pt x="79" y="18"/>
                  <a:pt x="79" y="18"/>
                  <a:pt x="79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8" y="18"/>
                  <a:pt x="89" y="19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42"/>
                  <a:pt x="89" y="42"/>
                  <a:pt x="89" y="42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2"/>
                  <a:pt x="98" y="44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2"/>
                  <a:pt x="96" y="84"/>
                  <a:pt x="94" y="84"/>
                </a:cubicBezTo>
                <a:cubicBezTo>
                  <a:pt x="94" y="84"/>
                  <a:pt x="94" y="84"/>
                  <a:pt x="94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2" y="84"/>
                  <a:pt x="0" y="82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2" y="42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10" y="18"/>
                  <a:pt x="12" y="18"/>
                </a:cubicBezTo>
                <a:close/>
                <a:moveTo>
                  <a:pt x="14" y="42"/>
                </a:moveTo>
                <a:cubicBezTo>
                  <a:pt x="14" y="42"/>
                  <a:pt x="14" y="42"/>
                  <a:pt x="14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22"/>
                  <a:pt x="20" y="22"/>
                  <a:pt x="20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24" y="42"/>
                </a:moveTo>
                <a:cubicBezTo>
                  <a:pt x="24" y="42"/>
                  <a:pt x="24" y="42"/>
                  <a:pt x="2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4"/>
                  <a:pt x="74" y="4"/>
                  <a:pt x="7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2"/>
                  <a:pt x="24" y="42"/>
                  <a:pt x="24" y="42"/>
                </a:cubicBezTo>
                <a:close/>
                <a:moveTo>
                  <a:pt x="79" y="42"/>
                </a:moveTo>
                <a:cubicBezTo>
                  <a:pt x="79" y="42"/>
                  <a:pt x="79" y="42"/>
                  <a:pt x="79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22"/>
                  <a:pt x="84" y="22"/>
                  <a:pt x="84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42"/>
                  <a:pt x="79" y="42"/>
                  <a:pt x="79" y="42"/>
                </a:cubicBezTo>
                <a:close/>
                <a:moveTo>
                  <a:pt x="90" y="49"/>
                </a:moveTo>
                <a:cubicBezTo>
                  <a:pt x="90" y="49"/>
                  <a:pt x="90" y="49"/>
                  <a:pt x="90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76"/>
                  <a:pt x="8" y="76"/>
                  <a:pt x="8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67"/>
                  <a:pt x="20" y="65"/>
                  <a:pt x="22" y="65"/>
                </a:cubicBezTo>
                <a:cubicBezTo>
                  <a:pt x="22" y="65"/>
                  <a:pt x="22" y="65"/>
                  <a:pt x="22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7" y="65"/>
                  <a:pt x="79" y="67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76"/>
                  <a:pt x="79" y="76"/>
                  <a:pt x="79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49"/>
                  <a:pt x="90" y="49"/>
                  <a:pt x="90" y="49"/>
                </a:cubicBezTo>
                <a:close/>
                <a:moveTo>
                  <a:pt x="24" y="76"/>
                </a:moveTo>
                <a:cubicBezTo>
                  <a:pt x="24" y="76"/>
                  <a:pt x="24" y="76"/>
                  <a:pt x="2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74" y="70"/>
                  <a:pt x="74" y="70"/>
                  <a:pt x="7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6"/>
                  <a:pt x="24" y="76"/>
                  <a:pt x="24" y="76"/>
                </a:cubicBezTo>
                <a:close/>
              </a:path>
            </a:pathLst>
          </a:cu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noFill/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34"/>
          <p:cNvSpPr>
            <a:spLocks noChangeArrowheads="1"/>
          </p:cNvSpPr>
          <p:nvPr/>
        </p:nvSpPr>
        <p:spPr bwMode="auto">
          <a:xfrm>
            <a:off x="1297749" y="2948624"/>
            <a:ext cx="1405191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正文。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3165458" y="4741559"/>
            <a:ext cx="143522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33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539569653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5" grpId="0"/>
          <p:bldP spid="39" grpId="0"/>
          <p:bldP spid="44" grpId="0"/>
          <p:bldP spid="45" grpId="0"/>
          <p:bldP spid="56" grpId="0" animBg="1"/>
          <p:bldP spid="57" grpId="0" animBg="1"/>
          <p:bldP spid="58" grpId="0" animBg="1"/>
          <p:bldP spid="24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5" grpId="0"/>
          <p:bldP spid="39" grpId="0"/>
          <p:bldP spid="44" grpId="0"/>
          <p:bldP spid="45" grpId="0"/>
          <p:bldP spid="56" grpId="0" animBg="1"/>
          <p:bldP spid="57" grpId="0" animBg="1"/>
          <p:bldP spid="58" grpId="0" animBg="1"/>
          <p:bldP spid="24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82202" y="57449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重点项目展望</a:t>
              </a: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718" y="2005877"/>
            <a:ext cx="2547680" cy="1697409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718" y="3813989"/>
            <a:ext cx="2547680" cy="1633070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8206" y="2022516"/>
            <a:ext cx="2503830" cy="1697410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094" y="3813990"/>
            <a:ext cx="2530326" cy="1633071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</p:pic>
      <p:grpSp>
        <p:nvGrpSpPr>
          <p:cNvPr id="37" name="组合 36"/>
          <p:cNvGrpSpPr/>
          <p:nvPr/>
        </p:nvGrpSpPr>
        <p:grpSpPr>
          <a:xfrm>
            <a:off x="8947257" y="2183695"/>
            <a:ext cx="2570795" cy="3147646"/>
            <a:chOff x="8503778" y="2237214"/>
            <a:chExt cx="2570795" cy="3147646"/>
          </a:xfrm>
        </p:grpSpPr>
        <p:sp>
          <p:nvSpPr>
            <p:cNvPr id="38" name="TextBox 42"/>
            <p:cNvSpPr txBox="1"/>
            <p:nvPr/>
          </p:nvSpPr>
          <p:spPr>
            <a:xfrm>
              <a:off x="8503778" y="2798119"/>
              <a:ext cx="2232248" cy="62516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</a:t>
              </a:r>
            </a:p>
          </p:txBody>
        </p:sp>
        <p:sp>
          <p:nvSpPr>
            <p:cNvPr id="40" name="TextBox 43"/>
            <p:cNvSpPr txBox="1"/>
            <p:nvPr/>
          </p:nvSpPr>
          <p:spPr>
            <a:xfrm>
              <a:off x="9300297" y="2322851"/>
              <a:ext cx="1774276" cy="361125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重点</a:t>
              </a:r>
            </a:p>
          </p:txBody>
        </p:sp>
        <p:sp>
          <p:nvSpPr>
            <p:cNvPr id="41" name="TextBox 46"/>
            <p:cNvSpPr txBox="1"/>
            <p:nvPr/>
          </p:nvSpPr>
          <p:spPr>
            <a:xfrm>
              <a:off x="8554964" y="4759699"/>
              <a:ext cx="2232248" cy="62516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</a:t>
              </a:r>
            </a:p>
          </p:txBody>
        </p:sp>
        <p:sp>
          <p:nvSpPr>
            <p:cNvPr id="42" name="TextBox 47"/>
            <p:cNvSpPr txBox="1"/>
            <p:nvPr/>
          </p:nvSpPr>
          <p:spPr>
            <a:xfrm>
              <a:off x="9300297" y="4243712"/>
              <a:ext cx="1774276" cy="361125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重点</a:t>
              </a: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8604669" y="2237214"/>
              <a:ext cx="592638" cy="547837"/>
            </a:xfrm>
            <a:prstGeom prst="roundRect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3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8604669" y="4157487"/>
              <a:ext cx="592638" cy="547837"/>
            </a:xfrm>
            <a:prstGeom prst="roundRect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3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19492" y="2235651"/>
            <a:ext cx="2281730" cy="2982720"/>
            <a:chOff x="1270670" y="2289170"/>
            <a:chExt cx="2281730" cy="2982720"/>
          </a:xfrm>
        </p:grpSpPr>
        <p:sp>
          <p:nvSpPr>
            <p:cNvPr id="60" name="TextBox 40"/>
            <p:cNvSpPr txBox="1"/>
            <p:nvPr/>
          </p:nvSpPr>
          <p:spPr>
            <a:xfrm>
              <a:off x="1296420" y="2891377"/>
              <a:ext cx="2232248" cy="62516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</a:t>
              </a:r>
            </a:p>
          </p:txBody>
        </p:sp>
        <p:sp>
          <p:nvSpPr>
            <p:cNvPr id="61" name="TextBox 41"/>
            <p:cNvSpPr txBox="1"/>
            <p:nvPr/>
          </p:nvSpPr>
          <p:spPr>
            <a:xfrm>
              <a:off x="1778124" y="2321297"/>
              <a:ext cx="1774276" cy="407291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重点</a:t>
              </a:r>
            </a:p>
          </p:txBody>
        </p:sp>
        <p:sp>
          <p:nvSpPr>
            <p:cNvPr id="62" name="TextBox 44"/>
            <p:cNvSpPr txBox="1"/>
            <p:nvPr/>
          </p:nvSpPr>
          <p:spPr>
            <a:xfrm>
              <a:off x="1270670" y="4646729"/>
              <a:ext cx="2232248" cy="62516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</a:t>
              </a:r>
            </a:p>
          </p:txBody>
        </p:sp>
        <p:sp>
          <p:nvSpPr>
            <p:cNvPr id="63" name="TextBox 45"/>
            <p:cNvSpPr txBox="1"/>
            <p:nvPr/>
          </p:nvSpPr>
          <p:spPr>
            <a:xfrm>
              <a:off x="1728642" y="4173380"/>
              <a:ext cx="1774276" cy="407291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重点</a:t>
              </a: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2125863" y="2289170"/>
              <a:ext cx="592638" cy="547837"/>
            </a:xfrm>
            <a:prstGeom prst="roundRect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3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2100113" y="4119490"/>
              <a:ext cx="592638" cy="547837"/>
            </a:xfrm>
            <a:prstGeom prst="roundRect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3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6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05440366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67212" y="57449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认识上的不足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23641" y="2837034"/>
            <a:ext cx="6153399" cy="861816"/>
            <a:chOff x="2922847" y="2837033"/>
            <a:chExt cx="6153399" cy="861816"/>
          </a:xfrm>
          <a:effectLst>
            <a:outerShdw blurRad="330200" dist="215900" dir="8100000" algn="ctr" rotWithShape="0">
              <a:srgbClr val="000000">
                <a:alpha val="58000"/>
              </a:srgbClr>
            </a:outerShdw>
          </a:effectLst>
        </p:grpSpPr>
        <p:sp>
          <p:nvSpPr>
            <p:cNvPr id="24" name="直接连接符 5"/>
            <p:cNvSpPr>
              <a:spLocks noChangeShapeType="1"/>
            </p:cNvSpPr>
            <p:nvPr/>
          </p:nvSpPr>
          <p:spPr bwMode="auto">
            <a:xfrm>
              <a:off x="2922847" y="3186088"/>
              <a:ext cx="1239490" cy="419638"/>
            </a:xfrm>
            <a:prstGeom prst="line">
              <a:avLst/>
            </a:prstGeom>
            <a:noFill/>
            <a:ln w="15875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直接连接符 158"/>
            <p:cNvSpPr>
              <a:spLocks noChangeShapeType="1"/>
            </p:cNvSpPr>
            <p:nvPr/>
          </p:nvSpPr>
          <p:spPr bwMode="auto">
            <a:xfrm flipV="1">
              <a:off x="5305498" y="2837033"/>
              <a:ext cx="1336353" cy="861816"/>
            </a:xfrm>
            <a:prstGeom prst="line">
              <a:avLst/>
            </a:prstGeom>
            <a:noFill/>
            <a:ln w="15875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直接连接符 159"/>
            <p:cNvSpPr>
              <a:spLocks noChangeShapeType="1"/>
            </p:cNvSpPr>
            <p:nvPr/>
          </p:nvSpPr>
          <p:spPr bwMode="auto">
            <a:xfrm>
              <a:off x="8073963" y="2837034"/>
              <a:ext cx="1002283" cy="584775"/>
            </a:xfrm>
            <a:prstGeom prst="line">
              <a:avLst/>
            </a:prstGeom>
            <a:noFill/>
            <a:ln w="15875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069701" y="2616780"/>
            <a:ext cx="863600" cy="909637"/>
            <a:chOff x="2102110" y="2789212"/>
            <a:chExt cx="863600" cy="909637"/>
          </a:xfrm>
        </p:grpSpPr>
        <p:sp>
          <p:nvSpPr>
            <p:cNvPr id="46" name="矩形 2"/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zh-CN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47" name="文本框 19"/>
            <p:cNvSpPr>
              <a:spLocks noChangeArrowheads="1"/>
            </p:cNvSpPr>
            <p:nvPr/>
          </p:nvSpPr>
          <p:spPr bwMode="auto">
            <a:xfrm>
              <a:off x="2129161" y="2837034"/>
              <a:ext cx="809497" cy="64633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sz="3600" b="1" dirty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01</a:t>
              </a:r>
              <a:endParaRPr lang="zh-CN" altLang="en-US" sz="36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solidFill>
              <a:srgbClr val="FF66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145297" y="2930436"/>
            <a:ext cx="1181100" cy="1244600"/>
            <a:chOff x="4199470" y="3106258"/>
            <a:chExt cx="1181100" cy="1244600"/>
          </a:xfrm>
        </p:grpSpPr>
        <p:sp>
          <p:nvSpPr>
            <p:cNvPr id="52" name="矩形 150"/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zh-CN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53" name="文本框 19"/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199470" y="4058588"/>
              <a:ext cx="1181100" cy="45719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79039" y="2031180"/>
            <a:ext cx="1377950" cy="1452562"/>
            <a:chOff x="6534338" y="2152171"/>
            <a:chExt cx="1377950" cy="1452562"/>
          </a:xfrm>
        </p:grpSpPr>
        <p:sp>
          <p:nvSpPr>
            <p:cNvPr id="56" name="矩形 156"/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zh-CN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57" name="文本框 19"/>
            <p:cNvSpPr>
              <a:spLocks noChangeArrowheads="1"/>
            </p:cNvSpPr>
            <p:nvPr/>
          </p:nvSpPr>
          <p:spPr bwMode="auto">
            <a:xfrm>
              <a:off x="6837780" y="2466046"/>
              <a:ext cx="767907" cy="64633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sz="3600" b="1" dirty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03</a:t>
              </a:r>
              <a:endParaRPr lang="zh-CN" altLang="en-US" sz="36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534338" y="3307081"/>
              <a:ext cx="1377950" cy="56828"/>
            </a:xfrm>
            <a:prstGeom prst="rect">
              <a:avLst/>
            </a:prstGeom>
            <a:solidFill>
              <a:srgbClr val="FF66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066637" y="2757023"/>
            <a:ext cx="1181100" cy="1244600"/>
            <a:chOff x="9036558" y="2991386"/>
            <a:chExt cx="1181100" cy="1244600"/>
          </a:xfrm>
        </p:grpSpPr>
        <p:sp>
          <p:nvSpPr>
            <p:cNvPr id="67" name="矩形 157"/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zh-CN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68" name="文本框 19"/>
            <p:cNvSpPr>
              <a:spLocks noChangeArrowheads="1"/>
            </p:cNvSpPr>
            <p:nvPr/>
          </p:nvSpPr>
          <p:spPr bwMode="auto">
            <a:xfrm>
              <a:off x="9234357" y="3220109"/>
              <a:ext cx="75533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122"/>
          <p:cNvSpPr txBox="1"/>
          <p:nvPr/>
        </p:nvSpPr>
        <p:spPr>
          <a:xfrm>
            <a:off x="1455056" y="4437330"/>
            <a:ext cx="2067870" cy="62516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28" name="TextBox 123"/>
          <p:cNvSpPr txBox="1"/>
          <p:nvPr/>
        </p:nvSpPr>
        <p:spPr>
          <a:xfrm>
            <a:off x="1601853" y="4033725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9" name="TextBox 124"/>
          <p:cNvSpPr txBox="1"/>
          <p:nvPr/>
        </p:nvSpPr>
        <p:spPr>
          <a:xfrm>
            <a:off x="3701912" y="4912726"/>
            <a:ext cx="2067870" cy="62516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30" name="TextBox 125"/>
          <p:cNvSpPr txBox="1"/>
          <p:nvPr/>
        </p:nvSpPr>
        <p:spPr>
          <a:xfrm>
            <a:off x="3848709" y="4509121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31" name="TextBox 126"/>
          <p:cNvSpPr txBox="1"/>
          <p:nvPr/>
        </p:nvSpPr>
        <p:spPr>
          <a:xfrm>
            <a:off x="6334079" y="4320109"/>
            <a:ext cx="2067870" cy="62516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32" name="TextBox 127"/>
          <p:cNvSpPr txBox="1"/>
          <p:nvPr/>
        </p:nvSpPr>
        <p:spPr>
          <a:xfrm>
            <a:off x="6480876" y="3901990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39" name="TextBox 128"/>
          <p:cNvSpPr txBox="1"/>
          <p:nvPr/>
        </p:nvSpPr>
        <p:spPr>
          <a:xfrm>
            <a:off x="8623252" y="4711216"/>
            <a:ext cx="2067870" cy="62516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44" name="TextBox 129"/>
          <p:cNvSpPr txBox="1"/>
          <p:nvPr/>
        </p:nvSpPr>
        <p:spPr>
          <a:xfrm>
            <a:off x="8770049" y="4293097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70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4082595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9" grpId="0"/>
      <p:bldP spid="44" grpId="0"/>
      <p:bldP spid="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  <p:grpSp>
        <p:nvGrpSpPr>
          <p:cNvPr id="55" name="组合 5"/>
          <p:cNvGrpSpPr>
            <a:grpSpLocks/>
          </p:cNvGrpSpPr>
          <p:nvPr/>
        </p:nvGrpSpPr>
        <p:grpSpPr bwMode="auto">
          <a:xfrm>
            <a:off x="4089400" y="917576"/>
            <a:ext cx="4140200" cy="856988"/>
            <a:chOff x="3557587" y="1430859"/>
            <a:chExt cx="4586288" cy="949796"/>
          </a:xfrm>
        </p:grpSpPr>
        <p:sp>
          <p:nvSpPr>
            <p:cNvPr id="56" name="圆角矩形 55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13"/>
            <p:cNvSpPr txBox="1">
              <a:spLocks noChangeArrowheads="1"/>
            </p:cNvSpPr>
            <p:nvPr/>
          </p:nvSpPr>
          <p:spPr bwMode="auto">
            <a:xfrm>
              <a:off x="4629151" y="1664848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18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19"/>
          <p:cNvGrpSpPr>
            <a:grpSpLocks/>
          </p:cNvGrpSpPr>
          <p:nvPr/>
        </p:nvGrpSpPr>
        <p:grpSpPr bwMode="auto">
          <a:xfrm>
            <a:off x="4089400" y="1949451"/>
            <a:ext cx="4140200" cy="856988"/>
            <a:chOff x="3557587" y="1430859"/>
            <a:chExt cx="4586288" cy="949796"/>
          </a:xfrm>
        </p:grpSpPr>
        <p:sp>
          <p:nvSpPr>
            <p:cNvPr id="61" name="圆角矩形 60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21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23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24"/>
          <p:cNvGrpSpPr>
            <a:grpSpLocks/>
          </p:cNvGrpSpPr>
          <p:nvPr/>
        </p:nvGrpSpPr>
        <p:grpSpPr bwMode="auto">
          <a:xfrm>
            <a:off x="4089400" y="2981326"/>
            <a:ext cx="4140200" cy="856988"/>
            <a:chOff x="3557587" y="1430859"/>
            <a:chExt cx="4586288" cy="949796"/>
          </a:xfrm>
        </p:grpSpPr>
        <p:sp>
          <p:nvSpPr>
            <p:cNvPr id="66" name="圆角矩形 65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26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工作成果展示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28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29"/>
          <p:cNvGrpSpPr>
            <a:grpSpLocks/>
          </p:cNvGrpSpPr>
          <p:nvPr/>
        </p:nvGrpSpPr>
        <p:grpSpPr bwMode="auto">
          <a:xfrm>
            <a:off x="4089400" y="4011613"/>
            <a:ext cx="4140200" cy="858421"/>
            <a:chOff x="3557587" y="1430859"/>
            <a:chExt cx="4586288" cy="949796"/>
          </a:xfrm>
        </p:grpSpPr>
        <p:sp>
          <p:nvSpPr>
            <p:cNvPr id="71" name="圆角矩形 70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31"/>
            <p:cNvSpPr txBox="1">
              <a:spLocks noChangeArrowheads="1"/>
            </p:cNvSpPr>
            <p:nvPr/>
          </p:nvSpPr>
          <p:spPr bwMode="auto">
            <a:xfrm>
              <a:off x="4629151" y="1664876"/>
              <a:ext cx="3386135" cy="5108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工作存在不足</a:t>
              </a: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33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702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32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4</a:t>
              </a:r>
              <a:endParaRPr lang="zh-CN" altLang="en-US" dirty="0"/>
            </a:p>
          </p:txBody>
        </p:sp>
      </p:grpSp>
      <p:sp>
        <p:nvSpPr>
          <p:cNvPr id="75" name="文本框 37"/>
          <p:cNvSpPr txBox="1">
            <a:spLocks noChangeArrowheads="1"/>
          </p:cNvSpPr>
          <p:nvPr/>
        </p:nvSpPr>
        <p:spPr bwMode="auto">
          <a:xfrm>
            <a:off x="242887" y="123825"/>
            <a:ext cx="2714625" cy="90794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53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目录页</a:t>
            </a:r>
          </a:p>
        </p:txBody>
      </p:sp>
      <p:grpSp>
        <p:nvGrpSpPr>
          <p:cNvPr id="76" name="组合 29"/>
          <p:cNvGrpSpPr>
            <a:grpSpLocks/>
          </p:cNvGrpSpPr>
          <p:nvPr/>
        </p:nvGrpSpPr>
        <p:grpSpPr bwMode="auto">
          <a:xfrm>
            <a:off x="4089400" y="5040685"/>
            <a:ext cx="4140200" cy="858421"/>
            <a:chOff x="3557587" y="1430859"/>
            <a:chExt cx="4586288" cy="949796"/>
          </a:xfrm>
        </p:grpSpPr>
        <p:sp>
          <p:nvSpPr>
            <p:cNvPr id="77" name="圆角矩形 76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31"/>
            <p:cNvSpPr txBox="1">
              <a:spLocks noChangeArrowheads="1"/>
            </p:cNvSpPr>
            <p:nvPr/>
          </p:nvSpPr>
          <p:spPr bwMode="auto">
            <a:xfrm>
              <a:off x="4629151" y="1664876"/>
              <a:ext cx="3386135" cy="51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33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7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1924144"/>
      </p:ext>
    </p:extLst>
  </p:cSld>
  <p:clrMapOvr>
    <a:masterClrMapping/>
  </p:clrMapOvr>
  <p:transition spd="med" advClick="0" advTm="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66667E-6 2.96296E-6 L 1.66667E-6 -0.15023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67212" y="57449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管理上的不足</a:t>
              </a: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3597" y="1513517"/>
            <a:ext cx="2300375" cy="230675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76535" y="3973792"/>
            <a:ext cx="4774931" cy="23172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  <a:ex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4818" y="1510096"/>
            <a:ext cx="2307167" cy="2315633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  <a:ex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38261" y="3964616"/>
            <a:ext cx="2314663" cy="2337131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  <a:extLst/>
        </p:spPr>
      </p:pic>
      <p:sp>
        <p:nvSpPr>
          <p:cNvPr id="37" name="矩形 36"/>
          <p:cNvSpPr/>
          <p:nvPr/>
        </p:nvSpPr>
        <p:spPr>
          <a:xfrm>
            <a:off x="1276535" y="1508787"/>
            <a:ext cx="2314663" cy="2314907"/>
          </a:xfrm>
          <a:prstGeom prst="rect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部门管理问题</a:t>
            </a:r>
            <a:endParaRPr lang="en-US" altLang="zh-CN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  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正文行距在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  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点击添加正文。</a:t>
            </a:r>
          </a:p>
        </p:txBody>
      </p:sp>
      <p:sp>
        <p:nvSpPr>
          <p:cNvPr id="38" name="矩形 37"/>
          <p:cNvSpPr/>
          <p:nvPr/>
        </p:nvSpPr>
        <p:spPr>
          <a:xfrm>
            <a:off x="8638261" y="1508787"/>
            <a:ext cx="2314663" cy="2314907"/>
          </a:xfrm>
          <a:prstGeom prst="rect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绩效管理问题</a:t>
            </a:r>
            <a:endParaRPr lang="en-US" altLang="zh-CN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40" name="矩形 39"/>
          <p:cNvSpPr/>
          <p:nvPr/>
        </p:nvSpPr>
        <p:spPr>
          <a:xfrm>
            <a:off x="6177322" y="3976091"/>
            <a:ext cx="2314663" cy="2314907"/>
          </a:xfrm>
          <a:prstGeom prst="rect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团队管理问题</a:t>
            </a:r>
            <a:endParaRPr lang="en-US" altLang="zh-CN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41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76988010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40" grpId="0" animBg="1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245266" y="57449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改善的对策</a:t>
              </a:r>
            </a:p>
          </p:txBody>
        </p:sp>
      </p:grpSp>
      <p:sp>
        <p:nvSpPr>
          <p:cNvPr id="19" name="平行四边形 18"/>
          <p:cNvSpPr/>
          <p:nvPr/>
        </p:nvSpPr>
        <p:spPr>
          <a:xfrm>
            <a:off x="3358637" y="2413295"/>
            <a:ext cx="3362384" cy="187993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6115482" y="1596991"/>
            <a:ext cx="3362384" cy="1879933"/>
          </a:xfrm>
          <a:prstGeom prst="parallelogram">
            <a:avLst>
              <a:gd name="adj" fmla="val 35443"/>
            </a:avLst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2593826" y="4644283"/>
            <a:ext cx="3362384" cy="187993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5366976" y="3828733"/>
            <a:ext cx="3362384" cy="1879933"/>
          </a:xfrm>
          <a:prstGeom prst="parallelogram">
            <a:avLst>
              <a:gd name="adj" fmla="val 35443"/>
            </a:avLst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823774" y="1591093"/>
            <a:ext cx="2435751" cy="1687329"/>
            <a:chOff x="13854521" y="2482161"/>
            <a:chExt cx="4961035" cy="3366062"/>
          </a:xfrm>
        </p:grpSpPr>
        <p:sp>
          <p:nvSpPr>
            <p:cNvPr id="28" name="TextBox 7"/>
            <p:cNvSpPr txBox="1"/>
            <p:nvPr/>
          </p:nvSpPr>
          <p:spPr>
            <a:xfrm>
              <a:off x="17473017" y="2482161"/>
              <a:ext cx="1342539" cy="11051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aavi" pitchFamily="34" charset="0"/>
                </a:rPr>
                <a:t>01</a:t>
              </a:r>
              <a:endPara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avi" pitchFamily="34" charset="0"/>
              </a:endParaRPr>
            </a:p>
          </p:txBody>
        </p:sp>
        <p:sp>
          <p:nvSpPr>
            <p:cNvPr id="29" name="矩形 24"/>
            <p:cNvSpPr>
              <a:spLocks noChangeArrowheads="1"/>
            </p:cNvSpPr>
            <p:nvPr/>
          </p:nvSpPr>
          <p:spPr bwMode="auto">
            <a:xfrm>
              <a:off x="13854521" y="3034748"/>
              <a:ext cx="4278864" cy="281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9098" tIns="44549" rIns="89098" bIns="44549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强化管理</a:t>
              </a:r>
              <a:endParaRPr lang="en-US" altLang="zh-CN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之间点击添加正文。</a:t>
              </a:r>
              <a:endPara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15216" y="2536957"/>
            <a:ext cx="2537475" cy="1753719"/>
            <a:chOff x="7115790" y="4369074"/>
            <a:chExt cx="5168224" cy="3498508"/>
          </a:xfrm>
        </p:grpSpPr>
        <p:sp>
          <p:nvSpPr>
            <p:cNvPr id="31" name="矩形 24"/>
            <p:cNvSpPr>
              <a:spLocks noChangeArrowheads="1"/>
            </p:cNvSpPr>
            <p:nvPr/>
          </p:nvSpPr>
          <p:spPr bwMode="auto">
            <a:xfrm>
              <a:off x="8124234" y="4369074"/>
              <a:ext cx="4159780" cy="2813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9098" tIns="44549" rIns="89098" bIns="44549">
              <a:spAutoFit/>
            </a:bodyPr>
            <a:lstStyle/>
            <a:p>
              <a:pPr lvl="0" eaLnBrk="1" hangingPunct="1">
                <a:lnSpc>
                  <a:spcPct val="130000"/>
                </a:lnSpc>
                <a:defRPr/>
              </a:pPr>
              <a:r>
                <a:rPr lang="zh-CN" altLang="en-US" sz="2400" b="1" dirty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创新思路</a:t>
              </a:r>
              <a:endParaRPr lang="en-US" altLang="zh-CN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添加正文、温馨提示正文行距在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之间点击添加正文。</a:t>
              </a:r>
            </a:p>
          </p:txBody>
        </p:sp>
        <p:sp>
          <p:nvSpPr>
            <p:cNvPr id="32" name="TextBox 10"/>
            <p:cNvSpPr txBox="1"/>
            <p:nvPr/>
          </p:nvSpPr>
          <p:spPr>
            <a:xfrm>
              <a:off x="7115790" y="6762407"/>
              <a:ext cx="1342539" cy="1105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aavi" pitchFamily="34" charset="0"/>
                </a:rPr>
                <a:t>02</a:t>
              </a:r>
              <a:endParaRPr lang="zh-CN" altLang="en-U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avi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044536" y="3817145"/>
            <a:ext cx="2523652" cy="1685373"/>
            <a:chOff x="12267399" y="6922934"/>
            <a:chExt cx="5140067" cy="3362165"/>
          </a:xfrm>
        </p:grpSpPr>
        <p:sp>
          <p:nvSpPr>
            <p:cNvPr id="34" name="矩形 24"/>
            <p:cNvSpPr>
              <a:spLocks noChangeArrowheads="1"/>
            </p:cNvSpPr>
            <p:nvPr/>
          </p:nvSpPr>
          <p:spPr bwMode="auto">
            <a:xfrm>
              <a:off x="12267399" y="7471620"/>
              <a:ext cx="4425269" cy="2813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9098" tIns="44549" rIns="89098" bIns="44549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利用资源</a:t>
              </a:r>
              <a:endPara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之间点击添加正文。</a:t>
              </a:r>
            </a:p>
          </p:txBody>
        </p:sp>
        <p:sp>
          <p:nvSpPr>
            <p:cNvPr id="35" name="TextBox 12"/>
            <p:cNvSpPr txBox="1"/>
            <p:nvPr/>
          </p:nvSpPr>
          <p:spPr>
            <a:xfrm>
              <a:off x="16064927" y="6922934"/>
              <a:ext cx="1342539" cy="1105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aavi" pitchFamily="34" charset="0"/>
                </a:rPr>
                <a:t>03</a:t>
              </a:r>
              <a:endPara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avi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11465" y="4768699"/>
            <a:ext cx="2655511" cy="1770122"/>
            <a:chOff x="5478737" y="8821193"/>
            <a:chExt cx="5408638" cy="3531227"/>
          </a:xfrm>
        </p:grpSpPr>
        <p:sp>
          <p:nvSpPr>
            <p:cNvPr id="37" name="矩形 24"/>
            <p:cNvSpPr>
              <a:spLocks noChangeArrowheads="1"/>
            </p:cNvSpPr>
            <p:nvPr/>
          </p:nvSpPr>
          <p:spPr bwMode="auto">
            <a:xfrm>
              <a:off x="6529571" y="8821193"/>
              <a:ext cx="4357804" cy="2813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9098" tIns="44549" rIns="89098" bIns="44549"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2400" b="1" dirty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加强沟通</a:t>
              </a:r>
              <a:endParaRPr lang="en-US" altLang="zh-CN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之间点击添加正文。</a:t>
              </a:r>
            </a:p>
          </p:txBody>
        </p:sp>
        <p:sp>
          <p:nvSpPr>
            <p:cNvPr id="38" name="TextBox 14"/>
            <p:cNvSpPr txBox="1"/>
            <p:nvPr/>
          </p:nvSpPr>
          <p:spPr>
            <a:xfrm>
              <a:off x="5478737" y="11247246"/>
              <a:ext cx="1342540" cy="11051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aavi" pitchFamily="34" charset="0"/>
                </a:rPr>
                <a:t>04</a:t>
              </a:r>
              <a:endParaRPr lang="zh-CN" altLang="en-U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avi" pitchFamily="34" charset="0"/>
              </a:endParaRPr>
            </a:p>
          </p:txBody>
        </p:sp>
      </p:grpSp>
      <p:sp>
        <p:nvSpPr>
          <p:cNvPr id="40" name="燕尾形 39"/>
          <p:cNvSpPr/>
          <p:nvPr/>
        </p:nvSpPr>
        <p:spPr>
          <a:xfrm>
            <a:off x="8981175" y="3406556"/>
            <a:ext cx="349398" cy="476169"/>
          </a:xfrm>
          <a:prstGeom prst="chevron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燕尾形 44"/>
          <p:cNvSpPr/>
          <p:nvPr/>
        </p:nvSpPr>
        <p:spPr>
          <a:xfrm flipH="1">
            <a:off x="2873503" y="4168114"/>
            <a:ext cx="349398" cy="476169"/>
          </a:xfrm>
          <a:prstGeom prst="chevron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17"/>
          <p:cNvSpPr txBox="1"/>
          <p:nvPr/>
        </p:nvSpPr>
        <p:spPr>
          <a:xfrm>
            <a:off x="9560306" y="2955714"/>
            <a:ext cx="1914425" cy="1163696"/>
          </a:xfrm>
          <a:prstGeom prst="rect">
            <a:avLst/>
          </a:prstGeom>
          <a:noFill/>
        </p:spPr>
        <p:txBody>
          <a:bodyPr wrap="square" lIns="42970" tIns="21485" rIns="42970" bIns="2148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18"/>
          <p:cNvSpPr txBox="1"/>
          <p:nvPr/>
        </p:nvSpPr>
        <p:spPr>
          <a:xfrm>
            <a:off x="1051982" y="3817145"/>
            <a:ext cx="1807197" cy="1443773"/>
          </a:xfrm>
          <a:prstGeom prst="rect">
            <a:avLst/>
          </a:prstGeom>
          <a:noFill/>
        </p:spPr>
        <p:txBody>
          <a:bodyPr wrap="square" lIns="42970" tIns="21485" rIns="42970" bIns="2148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8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10003962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6" grpId="0" animBg="1"/>
      <p:bldP spid="40" grpId="0" animBg="1"/>
      <p:bldP spid="45" grpId="0" animBg="1"/>
      <p:bldP spid="46" grpId="0"/>
      <p:bldP spid="47" grpId="0"/>
      <p:bldP spid="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200296" y="574493"/>
              <a:ext cx="23774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几种改善方法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66734" y="1779800"/>
            <a:ext cx="2527300" cy="4097867"/>
            <a:chOff x="4766734" y="1779800"/>
            <a:chExt cx="2527300" cy="4097867"/>
          </a:xfrm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grpSpPr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6115051" y="3365184"/>
              <a:ext cx="719667" cy="1054100"/>
            </a:xfrm>
            <a:custGeom>
              <a:avLst/>
              <a:gdLst>
                <a:gd name="T0" fmla="*/ 293 w 434"/>
                <a:gd name="T1" fmla="*/ 94 h 635"/>
                <a:gd name="T2" fmla="*/ 334 w 434"/>
                <a:gd name="T3" fmla="*/ 80 h 635"/>
                <a:gd name="T4" fmla="*/ 401 w 434"/>
                <a:gd name="T5" fmla="*/ 118 h 635"/>
                <a:gd name="T6" fmla="*/ 434 w 434"/>
                <a:gd name="T7" fmla="*/ 118 h 635"/>
                <a:gd name="T8" fmla="*/ 434 w 434"/>
                <a:gd name="T9" fmla="*/ 0 h 635"/>
                <a:gd name="T10" fmla="*/ 0 w 434"/>
                <a:gd name="T11" fmla="*/ 0 h 635"/>
                <a:gd name="T12" fmla="*/ 0 w 434"/>
                <a:gd name="T13" fmla="*/ 463 h 635"/>
                <a:gd name="T14" fmla="*/ 158 w 434"/>
                <a:gd name="T15" fmla="*/ 463 h 635"/>
                <a:gd name="T16" fmla="*/ 169 w 434"/>
                <a:gd name="T17" fmla="*/ 474 h 635"/>
                <a:gd name="T18" fmla="*/ 169 w 434"/>
                <a:gd name="T19" fmla="*/ 528 h 635"/>
                <a:gd name="T20" fmla="*/ 165 w 434"/>
                <a:gd name="T21" fmla="*/ 537 h 635"/>
                <a:gd name="T22" fmla="*/ 129 w 434"/>
                <a:gd name="T23" fmla="*/ 586 h 635"/>
                <a:gd name="T24" fmla="*/ 141 w 434"/>
                <a:gd name="T25" fmla="*/ 619 h 635"/>
                <a:gd name="T26" fmla="*/ 184 w 434"/>
                <a:gd name="T27" fmla="*/ 635 h 635"/>
                <a:gd name="T28" fmla="*/ 251 w 434"/>
                <a:gd name="T29" fmla="*/ 594 h 635"/>
                <a:gd name="T30" fmla="*/ 210 w 434"/>
                <a:gd name="T31" fmla="*/ 533 h 635"/>
                <a:gd name="T32" fmla="*/ 204 w 434"/>
                <a:gd name="T33" fmla="*/ 524 h 635"/>
                <a:gd name="T34" fmla="*/ 204 w 434"/>
                <a:gd name="T35" fmla="*/ 471 h 635"/>
                <a:gd name="T36" fmla="*/ 215 w 434"/>
                <a:gd name="T37" fmla="*/ 460 h 635"/>
                <a:gd name="T38" fmla="*/ 434 w 434"/>
                <a:gd name="T39" fmla="*/ 460 h 635"/>
                <a:gd name="T40" fmla="*/ 434 w 434"/>
                <a:gd name="T41" fmla="*/ 199 h 635"/>
                <a:gd name="T42" fmla="*/ 410 w 434"/>
                <a:gd name="T43" fmla="*/ 199 h 635"/>
                <a:gd name="T44" fmla="*/ 338 w 434"/>
                <a:gd name="T45" fmla="*/ 243 h 635"/>
                <a:gd name="T46" fmla="*/ 270 w 434"/>
                <a:gd name="T47" fmla="*/ 161 h 635"/>
                <a:gd name="T48" fmla="*/ 293 w 434"/>
                <a:gd name="T49" fmla="*/ 9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4" h="635">
                  <a:moveTo>
                    <a:pt x="293" y="94"/>
                  </a:moveTo>
                  <a:cubicBezTo>
                    <a:pt x="304" y="84"/>
                    <a:pt x="318" y="79"/>
                    <a:pt x="334" y="80"/>
                  </a:cubicBezTo>
                  <a:cubicBezTo>
                    <a:pt x="360" y="81"/>
                    <a:pt x="391" y="108"/>
                    <a:pt x="401" y="118"/>
                  </a:cubicBezTo>
                  <a:cubicBezTo>
                    <a:pt x="434" y="118"/>
                    <a:pt x="434" y="118"/>
                    <a:pt x="434" y="118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158" y="463"/>
                    <a:pt x="158" y="463"/>
                    <a:pt x="158" y="463"/>
                  </a:cubicBezTo>
                  <a:cubicBezTo>
                    <a:pt x="164" y="463"/>
                    <a:pt x="169" y="468"/>
                    <a:pt x="169" y="474"/>
                  </a:cubicBezTo>
                  <a:cubicBezTo>
                    <a:pt x="169" y="528"/>
                    <a:pt x="169" y="528"/>
                    <a:pt x="169" y="528"/>
                  </a:cubicBezTo>
                  <a:cubicBezTo>
                    <a:pt x="169" y="532"/>
                    <a:pt x="168" y="535"/>
                    <a:pt x="165" y="537"/>
                  </a:cubicBezTo>
                  <a:cubicBezTo>
                    <a:pt x="156" y="544"/>
                    <a:pt x="130" y="568"/>
                    <a:pt x="129" y="586"/>
                  </a:cubicBezTo>
                  <a:cubicBezTo>
                    <a:pt x="129" y="598"/>
                    <a:pt x="133" y="611"/>
                    <a:pt x="141" y="619"/>
                  </a:cubicBezTo>
                  <a:cubicBezTo>
                    <a:pt x="151" y="630"/>
                    <a:pt x="166" y="635"/>
                    <a:pt x="184" y="635"/>
                  </a:cubicBezTo>
                  <a:cubicBezTo>
                    <a:pt x="207" y="635"/>
                    <a:pt x="248" y="630"/>
                    <a:pt x="251" y="594"/>
                  </a:cubicBezTo>
                  <a:cubicBezTo>
                    <a:pt x="253" y="560"/>
                    <a:pt x="210" y="533"/>
                    <a:pt x="210" y="533"/>
                  </a:cubicBezTo>
                  <a:cubicBezTo>
                    <a:pt x="206" y="531"/>
                    <a:pt x="204" y="527"/>
                    <a:pt x="204" y="524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65"/>
                    <a:pt x="209" y="460"/>
                    <a:pt x="215" y="460"/>
                  </a:cubicBezTo>
                  <a:cubicBezTo>
                    <a:pt x="434" y="460"/>
                    <a:pt x="434" y="460"/>
                    <a:pt x="434" y="460"/>
                  </a:cubicBezTo>
                  <a:cubicBezTo>
                    <a:pt x="434" y="199"/>
                    <a:pt x="434" y="199"/>
                    <a:pt x="434" y="199"/>
                  </a:cubicBezTo>
                  <a:cubicBezTo>
                    <a:pt x="410" y="199"/>
                    <a:pt x="410" y="199"/>
                    <a:pt x="410" y="199"/>
                  </a:cubicBezTo>
                  <a:cubicBezTo>
                    <a:pt x="399" y="211"/>
                    <a:pt x="368" y="243"/>
                    <a:pt x="338" y="243"/>
                  </a:cubicBezTo>
                  <a:cubicBezTo>
                    <a:pt x="305" y="243"/>
                    <a:pt x="270" y="222"/>
                    <a:pt x="270" y="161"/>
                  </a:cubicBezTo>
                  <a:cubicBezTo>
                    <a:pt x="270" y="124"/>
                    <a:pt x="282" y="104"/>
                    <a:pt x="293" y="9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noFill/>
              <a:miter lim="800000"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22"/>
            <p:cNvSpPr>
              <a:spLocks/>
            </p:cNvSpPr>
            <p:nvPr/>
          </p:nvSpPr>
          <p:spPr bwMode="auto">
            <a:xfrm>
              <a:off x="5357285" y="3365184"/>
              <a:ext cx="721783" cy="768349"/>
            </a:xfrm>
            <a:custGeom>
              <a:avLst/>
              <a:gdLst>
                <a:gd name="T0" fmla="*/ 434 w 434"/>
                <a:gd name="T1" fmla="*/ 0 h 463"/>
                <a:gd name="T2" fmla="*/ 1 w 434"/>
                <a:gd name="T3" fmla="*/ 0 h 463"/>
                <a:gd name="T4" fmla="*/ 1 w 434"/>
                <a:gd name="T5" fmla="*/ 113 h 463"/>
                <a:gd name="T6" fmla="*/ 31 w 434"/>
                <a:gd name="T7" fmla="*/ 113 h 463"/>
                <a:gd name="T8" fmla="*/ 103 w 434"/>
                <a:gd name="T9" fmla="*/ 70 h 463"/>
                <a:gd name="T10" fmla="*/ 165 w 434"/>
                <a:gd name="T11" fmla="*/ 154 h 463"/>
                <a:gd name="T12" fmla="*/ 145 w 434"/>
                <a:gd name="T13" fmla="*/ 219 h 463"/>
                <a:gd name="T14" fmla="*/ 100 w 434"/>
                <a:gd name="T15" fmla="*/ 234 h 463"/>
                <a:gd name="T16" fmla="*/ 33 w 434"/>
                <a:gd name="T17" fmla="*/ 192 h 463"/>
                <a:gd name="T18" fmla="*/ 0 w 434"/>
                <a:gd name="T19" fmla="*/ 192 h 463"/>
                <a:gd name="T20" fmla="*/ 0 w 434"/>
                <a:gd name="T21" fmla="*/ 442 h 463"/>
                <a:gd name="T22" fmla="*/ 8 w 434"/>
                <a:gd name="T23" fmla="*/ 463 h 463"/>
                <a:gd name="T24" fmla="*/ 434 w 434"/>
                <a:gd name="T25" fmla="*/ 463 h 463"/>
                <a:gd name="T26" fmla="*/ 434 w 434"/>
                <a:gd name="T2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4" h="463">
                  <a:moveTo>
                    <a:pt x="43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31" y="113"/>
                    <a:pt x="31" y="113"/>
                    <a:pt x="31" y="113"/>
                  </a:cubicBezTo>
                  <a:cubicBezTo>
                    <a:pt x="39" y="99"/>
                    <a:pt x="60" y="69"/>
                    <a:pt x="103" y="70"/>
                  </a:cubicBezTo>
                  <a:cubicBezTo>
                    <a:pt x="165" y="72"/>
                    <a:pt x="165" y="134"/>
                    <a:pt x="165" y="154"/>
                  </a:cubicBezTo>
                  <a:cubicBezTo>
                    <a:pt x="165" y="184"/>
                    <a:pt x="158" y="205"/>
                    <a:pt x="145" y="219"/>
                  </a:cubicBezTo>
                  <a:cubicBezTo>
                    <a:pt x="133" y="229"/>
                    <a:pt x="118" y="234"/>
                    <a:pt x="100" y="234"/>
                  </a:cubicBezTo>
                  <a:cubicBezTo>
                    <a:pt x="62" y="233"/>
                    <a:pt x="42" y="209"/>
                    <a:pt x="33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3" y="449"/>
                    <a:pt x="6" y="456"/>
                    <a:pt x="8" y="463"/>
                  </a:cubicBezTo>
                  <a:cubicBezTo>
                    <a:pt x="434" y="463"/>
                    <a:pt x="434" y="463"/>
                    <a:pt x="434" y="463"/>
                  </a:cubicBezTo>
                  <a:lnTo>
                    <a:pt x="434" y="0"/>
                  </a:ln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5359401" y="1779800"/>
              <a:ext cx="1847851" cy="1024467"/>
            </a:xfrm>
            <a:custGeom>
              <a:avLst/>
              <a:gdLst>
                <a:gd name="T0" fmla="*/ 0 w 1114"/>
                <a:gd name="T1" fmla="*/ 445 h 616"/>
                <a:gd name="T2" fmla="*/ 186 w 1114"/>
                <a:gd name="T3" fmla="*/ 445 h 616"/>
                <a:gd name="T4" fmla="*/ 198 w 1114"/>
                <a:gd name="T5" fmla="*/ 456 h 616"/>
                <a:gd name="T6" fmla="*/ 198 w 1114"/>
                <a:gd name="T7" fmla="*/ 511 h 616"/>
                <a:gd name="T8" fmla="*/ 193 w 1114"/>
                <a:gd name="T9" fmla="*/ 521 h 616"/>
                <a:gd name="T10" fmla="*/ 161 w 1114"/>
                <a:gd name="T11" fmla="*/ 565 h 616"/>
                <a:gd name="T12" fmla="*/ 214 w 1114"/>
                <a:gd name="T13" fmla="*/ 616 h 616"/>
                <a:gd name="T14" fmla="*/ 279 w 1114"/>
                <a:gd name="T15" fmla="*/ 571 h 616"/>
                <a:gd name="T16" fmla="*/ 240 w 1114"/>
                <a:gd name="T17" fmla="*/ 519 h 616"/>
                <a:gd name="T18" fmla="*/ 233 w 1114"/>
                <a:gd name="T19" fmla="*/ 508 h 616"/>
                <a:gd name="T20" fmla="*/ 234 w 1114"/>
                <a:gd name="T21" fmla="*/ 458 h 616"/>
                <a:gd name="T22" fmla="*/ 245 w 1114"/>
                <a:gd name="T23" fmla="*/ 448 h 616"/>
                <a:gd name="T24" fmla="*/ 647 w 1114"/>
                <a:gd name="T25" fmla="*/ 448 h 616"/>
                <a:gd name="T26" fmla="*/ 647 w 1114"/>
                <a:gd name="T27" fmla="*/ 412 h 616"/>
                <a:gd name="T28" fmla="*/ 605 w 1114"/>
                <a:gd name="T29" fmla="*/ 339 h 616"/>
                <a:gd name="T30" fmla="*/ 683 w 1114"/>
                <a:gd name="T31" fmla="*/ 279 h 616"/>
                <a:gd name="T32" fmla="*/ 767 w 1114"/>
                <a:gd name="T33" fmla="*/ 338 h 616"/>
                <a:gd name="T34" fmla="*/ 728 w 1114"/>
                <a:gd name="T35" fmla="*/ 413 h 616"/>
                <a:gd name="T36" fmla="*/ 728 w 1114"/>
                <a:gd name="T37" fmla="*/ 446 h 616"/>
                <a:gd name="T38" fmla="*/ 1114 w 1114"/>
                <a:gd name="T39" fmla="*/ 446 h 616"/>
                <a:gd name="T40" fmla="*/ 952 w 1114"/>
                <a:gd name="T41" fmla="*/ 204 h 616"/>
                <a:gd name="T42" fmla="*/ 460 w 1114"/>
                <a:gd name="T43" fmla="*/ 2 h 616"/>
                <a:gd name="T44" fmla="*/ 0 w 1114"/>
                <a:gd name="T45" fmla="*/ 148 h 616"/>
                <a:gd name="T46" fmla="*/ 0 w 1114"/>
                <a:gd name="T47" fmla="*/ 44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4" h="616">
                  <a:moveTo>
                    <a:pt x="0" y="445"/>
                  </a:moveTo>
                  <a:cubicBezTo>
                    <a:pt x="186" y="445"/>
                    <a:pt x="186" y="445"/>
                    <a:pt x="186" y="445"/>
                  </a:cubicBezTo>
                  <a:cubicBezTo>
                    <a:pt x="193" y="445"/>
                    <a:pt x="198" y="449"/>
                    <a:pt x="198" y="456"/>
                  </a:cubicBezTo>
                  <a:cubicBezTo>
                    <a:pt x="198" y="511"/>
                    <a:pt x="198" y="511"/>
                    <a:pt x="198" y="511"/>
                  </a:cubicBezTo>
                  <a:cubicBezTo>
                    <a:pt x="198" y="515"/>
                    <a:pt x="196" y="519"/>
                    <a:pt x="193" y="521"/>
                  </a:cubicBezTo>
                  <a:cubicBezTo>
                    <a:pt x="184" y="526"/>
                    <a:pt x="161" y="546"/>
                    <a:pt x="161" y="565"/>
                  </a:cubicBezTo>
                  <a:cubicBezTo>
                    <a:pt x="161" y="591"/>
                    <a:pt x="179" y="616"/>
                    <a:pt x="214" y="616"/>
                  </a:cubicBezTo>
                  <a:cubicBezTo>
                    <a:pt x="249" y="616"/>
                    <a:pt x="278" y="597"/>
                    <a:pt x="279" y="571"/>
                  </a:cubicBezTo>
                  <a:cubicBezTo>
                    <a:pt x="280" y="534"/>
                    <a:pt x="240" y="519"/>
                    <a:pt x="240" y="519"/>
                  </a:cubicBezTo>
                  <a:cubicBezTo>
                    <a:pt x="236" y="517"/>
                    <a:pt x="233" y="513"/>
                    <a:pt x="233" y="508"/>
                  </a:cubicBezTo>
                  <a:cubicBezTo>
                    <a:pt x="234" y="458"/>
                    <a:pt x="234" y="458"/>
                    <a:pt x="234" y="458"/>
                  </a:cubicBezTo>
                  <a:cubicBezTo>
                    <a:pt x="235" y="452"/>
                    <a:pt x="239" y="448"/>
                    <a:pt x="245" y="448"/>
                  </a:cubicBezTo>
                  <a:cubicBezTo>
                    <a:pt x="647" y="448"/>
                    <a:pt x="647" y="448"/>
                    <a:pt x="647" y="448"/>
                  </a:cubicBezTo>
                  <a:cubicBezTo>
                    <a:pt x="647" y="412"/>
                    <a:pt x="647" y="412"/>
                    <a:pt x="647" y="412"/>
                  </a:cubicBezTo>
                  <a:cubicBezTo>
                    <a:pt x="634" y="404"/>
                    <a:pt x="605" y="380"/>
                    <a:pt x="605" y="339"/>
                  </a:cubicBezTo>
                  <a:cubicBezTo>
                    <a:pt x="605" y="298"/>
                    <a:pt x="646" y="279"/>
                    <a:pt x="683" y="279"/>
                  </a:cubicBezTo>
                  <a:cubicBezTo>
                    <a:pt x="722" y="279"/>
                    <a:pt x="767" y="294"/>
                    <a:pt x="767" y="338"/>
                  </a:cubicBezTo>
                  <a:cubicBezTo>
                    <a:pt x="767" y="378"/>
                    <a:pt x="739" y="404"/>
                    <a:pt x="728" y="413"/>
                  </a:cubicBezTo>
                  <a:cubicBezTo>
                    <a:pt x="728" y="446"/>
                    <a:pt x="728" y="446"/>
                    <a:pt x="728" y="446"/>
                  </a:cubicBezTo>
                  <a:cubicBezTo>
                    <a:pt x="1114" y="446"/>
                    <a:pt x="1114" y="446"/>
                    <a:pt x="1114" y="446"/>
                  </a:cubicBezTo>
                  <a:cubicBezTo>
                    <a:pt x="1079" y="356"/>
                    <a:pt x="1025" y="265"/>
                    <a:pt x="952" y="204"/>
                  </a:cubicBezTo>
                  <a:cubicBezTo>
                    <a:pt x="809" y="83"/>
                    <a:pt x="677" y="5"/>
                    <a:pt x="460" y="2"/>
                  </a:cubicBezTo>
                  <a:cubicBezTo>
                    <a:pt x="326" y="0"/>
                    <a:pt x="149" y="37"/>
                    <a:pt x="0" y="148"/>
                  </a:cubicBezTo>
                  <a:lnTo>
                    <a:pt x="0" y="445"/>
                  </a:ln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15051" y="2281451"/>
              <a:ext cx="990600" cy="1045633"/>
            </a:xfrm>
            <a:custGeom>
              <a:avLst/>
              <a:gdLst>
                <a:gd name="T0" fmla="*/ 434 w 598"/>
                <a:gd name="T1" fmla="*/ 422 h 631"/>
                <a:gd name="T2" fmla="*/ 445 w 598"/>
                <a:gd name="T3" fmla="*/ 411 h 631"/>
                <a:gd name="T4" fmla="*/ 492 w 598"/>
                <a:gd name="T5" fmla="*/ 411 h 631"/>
                <a:gd name="T6" fmla="*/ 501 w 598"/>
                <a:gd name="T7" fmla="*/ 415 h 631"/>
                <a:gd name="T8" fmla="*/ 556 w 598"/>
                <a:gd name="T9" fmla="*/ 451 h 631"/>
                <a:gd name="T10" fmla="*/ 598 w 598"/>
                <a:gd name="T11" fmla="*/ 389 h 631"/>
                <a:gd name="T12" fmla="*/ 557 w 598"/>
                <a:gd name="T13" fmla="*/ 334 h 631"/>
                <a:gd name="T14" fmla="*/ 499 w 598"/>
                <a:gd name="T15" fmla="*/ 374 h 631"/>
                <a:gd name="T16" fmla="*/ 491 w 598"/>
                <a:gd name="T17" fmla="*/ 377 h 631"/>
                <a:gd name="T18" fmla="*/ 441 w 598"/>
                <a:gd name="T19" fmla="*/ 377 h 631"/>
                <a:gd name="T20" fmla="*/ 430 w 598"/>
                <a:gd name="T21" fmla="*/ 366 h 631"/>
                <a:gd name="T22" fmla="*/ 430 w 598"/>
                <a:gd name="T23" fmla="*/ 167 h 631"/>
                <a:gd name="T24" fmla="*/ 262 w 598"/>
                <a:gd name="T25" fmla="*/ 167 h 631"/>
                <a:gd name="T26" fmla="*/ 251 w 598"/>
                <a:gd name="T27" fmla="*/ 156 h 631"/>
                <a:gd name="T28" fmla="*/ 251 w 598"/>
                <a:gd name="T29" fmla="*/ 107 h 631"/>
                <a:gd name="T30" fmla="*/ 256 w 598"/>
                <a:gd name="T31" fmla="*/ 98 h 631"/>
                <a:gd name="T32" fmla="*/ 290 w 598"/>
                <a:gd name="T33" fmla="*/ 37 h 631"/>
                <a:gd name="T34" fmla="*/ 228 w 598"/>
                <a:gd name="T35" fmla="*/ 0 h 631"/>
                <a:gd name="T36" fmla="*/ 172 w 598"/>
                <a:gd name="T37" fmla="*/ 38 h 631"/>
                <a:gd name="T38" fmla="*/ 208 w 598"/>
                <a:gd name="T39" fmla="*/ 96 h 631"/>
                <a:gd name="T40" fmla="*/ 214 w 598"/>
                <a:gd name="T41" fmla="*/ 105 h 631"/>
                <a:gd name="T42" fmla="*/ 214 w 598"/>
                <a:gd name="T43" fmla="*/ 158 h 631"/>
                <a:gd name="T44" fmla="*/ 203 w 598"/>
                <a:gd name="T45" fmla="*/ 169 h 631"/>
                <a:gd name="T46" fmla="*/ 0 w 598"/>
                <a:gd name="T47" fmla="*/ 169 h 631"/>
                <a:gd name="T48" fmla="*/ 0 w 598"/>
                <a:gd name="T49" fmla="*/ 631 h 631"/>
                <a:gd name="T50" fmla="*/ 434 w 598"/>
                <a:gd name="T51" fmla="*/ 631 h 631"/>
                <a:gd name="T52" fmla="*/ 434 w 598"/>
                <a:gd name="T53" fmla="*/ 422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8" h="631">
                  <a:moveTo>
                    <a:pt x="434" y="422"/>
                  </a:moveTo>
                  <a:cubicBezTo>
                    <a:pt x="434" y="416"/>
                    <a:pt x="439" y="411"/>
                    <a:pt x="445" y="411"/>
                  </a:cubicBezTo>
                  <a:cubicBezTo>
                    <a:pt x="492" y="411"/>
                    <a:pt x="492" y="411"/>
                    <a:pt x="492" y="411"/>
                  </a:cubicBezTo>
                  <a:cubicBezTo>
                    <a:pt x="496" y="411"/>
                    <a:pt x="499" y="413"/>
                    <a:pt x="501" y="415"/>
                  </a:cubicBezTo>
                  <a:cubicBezTo>
                    <a:pt x="509" y="425"/>
                    <a:pt x="533" y="451"/>
                    <a:pt x="556" y="451"/>
                  </a:cubicBezTo>
                  <a:cubicBezTo>
                    <a:pt x="587" y="451"/>
                    <a:pt x="598" y="419"/>
                    <a:pt x="598" y="389"/>
                  </a:cubicBezTo>
                  <a:cubicBezTo>
                    <a:pt x="598" y="356"/>
                    <a:pt x="583" y="336"/>
                    <a:pt x="557" y="334"/>
                  </a:cubicBezTo>
                  <a:cubicBezTo>
                    <a:pt x="540" y="333"/>
                    <a:pt x="513" y="358"/>
                    <a:pt x="499" y="374"/>
                  </a:cubicBezTo>
                  <a:cubicBezTo>
                    <a:pt x="497" y="376"/>
                    <a:pt x="494" y="377"/>
                    <a:pt x="491" y="377"/>
                  </a:cubicBezTo>
                  <a:cubicBezTo>
                    <a:pt x="441" y="377"/>
                    <a:pt x="441" y="377"/>
                    <a:pt x="441" y="377"/>
                  </a:cubicBezTo>
                  <a:cubicBezTo>
                    <a:pt x="435" y="377"/>
                    <a:pt x="430" y="372"/>
                    <a:pt x="430" y="366"/>
                  </a:cubicBezTo>
                  <a:cubicBezTo>
                    <a:pt x="430" y="167"/>
                    <a:pt x="430" y="167"/>
                    <a:pt x="430" y="167"/>
                  </a:cubicBezTo>
                  <a:cubicBezTo>
                    <a:pt x="262" y="167"/>
                    <a:pt x="262" y="167"/>
                    <a:pt x="262" y="167"/>
                  </a:cubicBezTo>
                  <a:cubicBezTo>
                    <a:pt x="255" y="167"/>
                    <a:pt x="251" y="162"/>
                    <a:pt x="251" y="156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3"/>
                    <a:pt x="252" y="100"/>
                    <a:pt x="256" y="98"/>
                  </a:cubicBezTo>
                  <a:cubicBezTo>
                    <a:pt x="256" y="97"/>
                    <a:pt x="290" y="75"/>
                    <a:pt x="290" y="37"/>
                  </a:cubicBezTo>
                  <a:cubicBezTo>
                    <a:pt x="290" y="2"/>
                    <a:pt x="239" y="0"/>
                    <a:pt x="228" y="0"/>
                  </a:cubicBezTo>
                  <a:cubicBezTo>
                    <a:pt x="207" y="0"/>
                    <a:pt x="172" y="8"/>
                    <a:pt x="172" y="38"/>
                  </a:cubicBezTo>
                  <a:cubicBezTo>
                    <a:pt x="172" y="76"/>
                    <a:pt x="207" y="95"/>
                    <a:pt x="208" y="96"/>
                  </a:cubicBezTo>
                  <a:cubicBezTo>
                    <a:pt x="212" y="97"/>
                    <a:pt x="214" y="101"/>
                    <a:pt x="214" y="105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64"/>
                    <a:pt x="209" y="169"/>
                    <a:pt x="203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434" y="631"/>
                    <a:pt x="434" y="631"/>
                    <a:pt x="434" y="631"/>
                  </a:cubicBezTo>
                  <a:lnTo>
                    <a:pt x="434" y="4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noFill/>
              <a:miter lim="800000"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auto">
            <a:xfrm>
              <a:off x="6599767" y="2560851"/>
              <a:ext cx="694267" cy="1504949"/>
            </a:xfrm>
            <a:custGeom>
              <a:avLst/>
              <a:gdLst>
                <a:gd name="T0" fmla="*/ 161 w 419"/>
                <a:gd name="T1" fmla="*/ 0 h 906"/>
                <a:gd name="T2" fmla="*/ 161 w 419"/>
                <a:gd name="T3" fmla="*/ 186 h 906"/>
                <a:gd name="T4" fmla="*/ 194 w 419"/>
                <a:gd name="T5" fmla="*/ 186 h 906"/>
                <a:gd name="T6" fmla="*/ 266 w 419"/>
                <a:gd name="T7" fmla="*/ 143 h 906"/>
                <a:gd name="T8" fmla="*/ 328 w 419"/>
                <a:gd name="T9" fmla="*/ 220 h 906"/>
                <a:gd name="T10" fmla="*/ 264 w 419"/>
                <a:gd name="T11" fmla="*/ 304 h 906"/>
                <a:gd name="T12" fmla="*/ 195 w 419"/>
                <a:gd name="T13" fmla="*/ 264 h 906"/>
                <a:gd name="T14" fmla="*/ 164 w 419"/>
                <a:gd name="T15" fmla="*/ 264 h 906"/>
                <a:gd name="T16" fmla="*/ 164 w 419"/>
                <a:gd name="T17" fmla="*/ 613 h 906"/>
                <a:gd name="T18" fmla="*/ 153 w 419"/>
                <a:gd name="T19" fmla="*/ 624 h 906"/>
                <a:gd name="T20" fmla="*/ 105 w 419"/>
                <a:gd name="T21" fmla="*/ 624 h 906"/>
                <a:gd name="T22" fmla="*/ 97 w 419"/>
                <a:gd name="T23" fmla="*/ 621 h 906"/>
                <a:gd name="T24" fmla="*/ 41 w 419"/>
                <a:gd name="T25" fmla="*/ 586 h 906"/>
                <a:gd name="T26" fmla="*/ 16 w 419"/>
                <a:gd name="T27" fmla="*/ 594 h 906"/>
                <a:gd name="T28" fmla="*/ 0 w 419"/>
                <a:gd name="T29" fmla="*/ 645 h 906"/>
                <a:gd name="T30" fmla="*/ 46 w 419"/>
                <a:gd name="T31" fmla="*/ 705 h 906"/>
                <a:gd name="T32" fmla="*/ 104 w 419"/>
                <a:gd name="T33" fmla="*/ 665 h 906"/>
                <a:gd name="T34" fmla="*/ 113 w 419"/>
                <a:gd name="T35" fmla="*/ 661 h 906"/>
                <a:gd name="T36" fmla="*/ 153 w 419"/>
                <a:gd name="T37" fmla="*/ 661 h 906"/>
                <a:gd name="T38" fmla="*/ 164 w 419"/>
                <a:gd name="T39" fmla="*/ 672 h 906"/>
                <a:gd name="T40" fmla="*/ 164 w 419"/>
                <a:gd name="T41" fmla="*/ 906 h 906"/>
                <a:gd name="T42" fmla="*/ 318 w 419"/>
                <a:gd name="T43" fmla="*/ 573 h 906"/>
                <a:gd name="T44" fmla="*/ 419 w 419"/>
                <a:gd name="T45" fmla="*/ 210 h 906"/>
                <a:gd name="T46" fmla="*/ 376 w 419"/>
                <a:gd name="T47" fmla="*/ 0 h 906"/>
                <a:gd name="T48" fmla="*/ 161 w 419"/>
                <a:gd name="T49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9" h="906">
                  <a:moveTo>
                    <a:pt x="161" y="0"/>
                  </a:moveTo>
                  <a:cubicBezTo>
                    <a:pt x="161" y="186"/>
                    <a:pt x="161" y="186"/>
                    <a:pt x="161" y="186"/>
                  </a:cubicBezTo>
                  <a:cubicBezTo>
                    <a:pt x="194" y="186"/>
                    <a:pt x="194" y="186"/>
                    <a:pt x="194" y="186"/>
                  </a:cubicBezTo>
                  <a:cubicBezTo>
                    <a:pt x="205" y="174"/>
                    <a:pt x="238" y="142"/>
                    <a:pt x="266" y="143"/>
                  </a:cubicBezTo>
                  <a:cubicBezTo>
                    <a:pt x="296" y="145"/>
                    <a:pt x="328" y="166"/>
                    <a:pt x="328" y="220"/>
                  </a:cubicBezTo>
                  <a:cubicBezTo>
                    <a:pt x="328" y="271"/>
                    <a:pt x="303" y="304"/>
                    <a:pt x="264" y="304"/>
                  </a:cubicBezTo>
                  <a:cubicBezTo>
                    <a:pt x="232" y="304"/>
                    <a:pt x="205" y="275"/>
                    <a:pt x="195" y="264"/>
                  </a:cubicBezTo>
                  <a:cubicBezTo>
                    <a:pt x="164" y="264"/>
                    <a:pt x="164" y="264"/>
                    <a:pt x="164" y="264"/>
                  </a:cubicBezTo>
                  <a:cubicBezTo>
                    <a:pt x="164" y="613"/>
                    <a:pt x="164" y="613"/>
                    <a:pt x="164" y="613"/>
                  </a:cubicBezTo>
                  <a:cubicBezTo>
                    <a:pt x="164" y="619"/>
                    <a:pt x="159" y="624"/>
                    <a:pt x="153" y="624"/>
                  </a:cubicBezTo>
                  <a:cubicBezTo>
                    <a:pt x="105" y="624"/>
                    <a:pt x="105" y="624"/>
                    <a:pt x="105" y="624"/>
                  </a:cubicBezTo>
                  <a:cubicBezTo>
                    <a:pt x="102" y="624"/>
                    <a:pt x="99" y="623"/>
                    <a:pt x="97" y="621"/>
                  </a:cubicBezTo>
                  <a:cubicBezTo>
                    <a:pt x="88" y="611"/>
                    <a:pt x="59" y="587"/>
                    <a:pt x="41" y="586"/>
                  </a:cubicBezTo>
                  <a:cubicBezTo>
                    <a:pt x="31" y="585"/>
                    <a:pt x="22" y="588"/>
                    <a:pt x="16" y="594"/>
                  </a:cubicBezTo>
                  <a:cubicBezTo>
                    <a:pt x="5" y="604"/>
                    <a:pt x="0" y="622"/>
                    <a:pt x="0" y="645"/>
                  </a:cubicBezTo>
                  <a:cubicBezTo>
                    <a:pt x="0" y="683"/>
                    <a:pt x="17" y="705"/>
                    <a:pt x="46" y="705"/>
                  </a:cubicBezTo>
                  <a:cubicBezTo>
                    <a:pt x="66" y="705"/>
                    <a:pt x="96" y="675"/>
                    <a:pt x="104" y="665"/>
                  </a:cubicBezTo>
                  <a:cubicBezTo>
                    <a:pt x="106" y="662"/>
                    <a:pt x="110" y="661"/>
                    <a:pt x="113" y="661"/>
                  </a:cubicBezTo>
                  <a:cubicBezTo>
                    <a:pt x="153" y="661"/>
                    <a:pt x="153" y="661"/>
                    <a:pt x="153" y="661"/>
                  </a:cubicBezTo>
                  <a:cubicBezTo>
                    <a:pt x="159" y="661"/>
                    <a:pt x="164" y="666"/>
                    <a:pt x="164" y="672"/>
                  </a:cubicBezTo>
                  <a:cubicBezTo>
                    <a:pt x="164" y="906"/>
                    <a:pt x="164" y="906"/>
                    <a:pt x="164" y="906"/>
                  </a:cubicBezTo>
                  <a:cubicBezTo>
                    <a:pt x="207" y="808"/>
                    <a:pt x="271" y="669"/>
                    <a:pt x="318" y="573"/>
                  </a:cubicBezTo>
                  <a:cubicBezTo>
                    <a:pt x="393" y="422"/>
                    <a:pt x="419" y="329"/>
                    <a:pt x="419" y="210"/>
                  </a:cubicBezTo>
                  <a:cubicBezTo>
                    <a:pt x="419" y="156"/>
                    <a:pt x="404" y="79"/>
                    <a:pt x="376" y="0"/>
                  </a:cubicBezTo>
                  <a:lnTo>
                    <a:pt x="161" y="0"/>
                  </a:ln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6"/>
            <p:cNvSpPr>
              <a:spLocks/>
            </p:cNvSpPr>
            <p:nvPr/>
          </p:nvSpPr>
          <p:spPr bwMode="auto">
            <a:xfrm>
              <a:off x="5384801" y="4165284"/>
              <a:ext cx="1441451" cy="592667"/>
            </a:xfrm>
            <a:custGeom>
              <a:avLst/>
              <a:gdLst>
                <a:gd name="T0" fmla="*/ 665 w 868"/>
                <a:gd name="T1" fmla="*/ 0 h 358"/>
                <a:gd name="T2" fmla="*/ 665 w 868"/>
                <a:gd name="T3" fmla="*/ 36 h 358"/>
                <a:gd name="T4" fmla="*/ 712 w 868"/>
                <a:gd name="T5" fmla="*/ 114 h 358"/>
                <a:gd name="T6" fmla="*/ 623 w 868"/>
                <a:gd name="T7" fmla="*/ 175 h 358"/>
                <a:gd name="T8" fmla="*/ 564 w 868"/>
                <a:gd name="T9" fmla="*/ 153 h 358"/>
                <a:gd name="T10" fmla="*/ 546 w 868"/>
                <a:gd name="T11" fmla="*/ 103 h 358"/>
                <a:gd name="T12" fmla="*/ 586 w 868"/>
                <a:gd name="T13" fmla="*/ 41 h 358"/>
                <a:gd name="T14" fmla="*/ 586 w 868"/>
                <a:gd name="T15" fmla="*/ 3 h 358"/>
                <a:gd name="T16" fmla="*/ 0 w 868"/>
                <a:gd name="T17" fmla="*/ 3 h 358"/>
                <a:gd name="T18" fmla="*/ 26 w 868"/>
                <a:gd name="T19" fmla="*/ 104 h 358"/>
                <a:gd name="T20" fmla="*/ 167 w 868"/>
                <a:gd name="T21" fmla="*/ 358 h 358"/>
                <a:gd name="T22" fmla="*/ 701 w 868"/>
                <a:gd name="T23" fmla="*/ 358 h 358"/>
                <a:gd name="T24" fmla="*/ 822 w 868"/>
                <a:gd name="T25" fmla="*/ 241 h 358"/>
                <a:gd name="T26" fmla="*/ 845 w 868"/>
                <a:gd name="T27" fmla="*/ 51 h 358"/>
                <a:gd name="T28" fmla="*/ 868 w 868"/>
                <a:gd name="T29" fmla="*/ 0 h 358"/>
                <a:gd name="T30" fmla="*/ 665 w 868"/>
                <a:gd name="T3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8" h="358">
                  <a:moveTo>
                    <a:pt x="665" y="0"/>
                  </a:moveTo>
                  <a:cubicBezTo>
                    <a:pt x="665" y="36"/>
                    <a:pt x="665" y="36"/>
                    <a:pt x="665" y="36"/>
                  </a:cubicBezTo>
                  <a:cubicBezTo>
                    <a:pt x="679" y="46"/>
                    <a:pt x="715" y="75"/>
                    <a:pt x="712" y="114"/>
                  </a:cubicBezTo>
                  <a:cubicBezTo>
                    <a:pt x="709" y="152"/>
                    <a:pt x="675" y="175"/>
                    <a:pt x="623" y="175"/>
                  </a:cubicBezTo>
                  <a:cubicBezTo>
                    <a:pt x="592" y="175"/>
                    <a:pt x="574" y="163"/>
                    <a:pt x="564" y="153"/>
                  </a:cubicBezTo>
                  <a:cubicBezTo>
                    <a:pt x="552" y="139"/>
                    <a:pt x="545" y="121"/>
                    <a:pt x="546" y="103"/>
                  </a:cubicBezTo>
                  <a:cubicBezTo>
                    <a:pt x="548" y="77"/>
                    <a:pt x="575" y="51"/>
                    <a:pt x="586" y="41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45"/>
                    <a:pt x="27" y="81"/>
                    <a:pt x="26" y="104"/>
                  </a:cubicBezTo>
                  <a:cubicBezTo>
                    <a:pt x="18" y="303"/>
                    <a:pt x="126" y="358"/>
                    <a:pt x="167" y="358"/>
                  </a:cubicBezTo>
                  <a:cubicBezTo>
                    <a:pt x="315" y="358"/>
                    <a:pt x="651" y="358"/>
                    <a:pt x="701" y="358"/>
                  </a:cubicBezTo>
                  <a:cubicBezTo>
                    <a:pt x="750" y="358"/>
                    <a:pt x="800" y="291"/>
                    <a:pt x="822" y="241"/>
                  </a:cubicBezTo>
                  <a:cubicBezTo>
                    <a:pt x="844" y="190"/>
                    <a:pt x="830" y="88"/>
                    <a:pt x="845" y="51"/>
                  </a:cubicBezTo>
                  <a:cubicBezTo>
                    <a:pt x="849" y="43"/>
                    <a:pt x="857" y="25"/>
                    <a:pt x="868" y="0"/>
                  </a:cubicBezTo>
                  <a:lnTo>
                    <a:pt x="665" y="0"/>
                  </a:ln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7"/>
            <p:cNvSpPr>
              <a:spLocks/>
            </p:cNvSpPr>
            <p:nvPr/>
          </p:nvSpPr>
          <p:spPr bwMode="auto">
            <a:xfrm>
              <a:off x="4766734" y="2052851"/>
              <a:ext cx="827617" cy="1962149"/>
            </a:xfrm>
            <a:custGeom>
              <a:avLst/>
              <a:gdLst>
                <a:gd name="T0" fmla="*/ 334 w 500"/>
                <a:gd name="T1" fmla="*/ 970 h 1182"/>
                <a:gd name="T2" fmla="*/ 346 w 500"/>
                <a:gd name="T3" fmla="*/ 959 h 1182"/>
                <a:gd name="T4" fmla="*/ 398 w 500"/>
                <a:gd name="T5" fmla="*/ 959 h 1182"/>
                <a:gd name="T6" fmla="*/ 409 w 500"/>
                <a:gd name="T7" fmla="*/ 967 h 1182"/>
                <a:gd name="T8" fmla="*/ 457 w 500"/>
                <a:gd name="T9" fmla="*/ 1001 h 1182"/>
                <a:gd name="T10" fmla="*/ 486 w 500"/>
                <a:gd name="T11" fmla="*/ 992 h 1182"/>
                <a:gd name="T12" fmla="*/ 500 w 500"/>
                <a:gd name="T13" fmla="*/ 943 h 1182"/>
                <a:gd name="T14" fmla="*/ 460 w 500"/>
                <a:gd name="T15" fmla="*/ 881 h 1182"/>
                <a:gd name="T16" fmla="*/ 405 w 500"/>
                <a:gd name="T17" fmla="*/ 917 h 1182"/>
                <a:gd name="T18" fmla="*/ 395 w 500"/>
                <a:gd name="T19" fmla="*/ 924 h 1182"/>
                <a:gd name="T20" fmla="*/ 347 w 500"/>
                <a:gd name="T21" fmla="*/ 924 h 1182"/>
                <a:gd name="T22" fmla="*/ 336 w 500"/>
                <a:gd name="T23" fmla="*/ 913 h 1182"/>
                <a:gd name="T24" fmla="*/ 336 w 500"/>
                <a:gd name="T25" fmla="*/ 783 h 1182"/>
                <a:gd name="T26" fmla="*/ 334 w 500"/>
                <a:gd name="T27" fmla="*/ 778 h 1182"/>
                <a:gd name="T28" fmla="*/ 336 w 500"/>
                <a:gd name="T29" fmla="*/ 772 h 1182"/>
                <a:gd name="T30" fmla="*/ 336 w 500"/>
                <a:gd name="T31" fmla="*/ 0 h 1182"/>
                <a:gd name="T32" fmla="*/ 134 w 500"/>
                <a:gd name="T33" fmla="*/ 281 h 1182"/>
                <a:gd name="T34" fmla="*/ 221 w 500"/>
                <a:gd name="T35" fmla="*/ 959 h 1182"/>
                <a:gd name="T36" fmla="*/ 334 w 500"/>
                <a:gd name="T37" fmla="*/ 1182 h 1182"/>
                <a:gd name="T38" fmla="*/ 334 w 500"/>
                <a:gd name="T39" fmla="*/ 97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0" h="1182">
                  <a:moveTo>
                    <a:pt x="334" y="970"/>
                  </a:moveTo>
                  <a:cubicBezTo>
                    <a:pt x="334" y="964"/>
                    <a:pt x="339" y="959"/>
                    <a:pt x="346" y="959"/>
                  </a:cubicBezTo>
                  <a:cubicBezTo>
                    <a:pt x="398" y="959"/>
                    <a:pt x="398" y="959"/>
                    <a:pt x="398" y="959"/>
                  </a:cubicBezTo>
                  <a:cubicBezTo>
                    <a:pt x="403" y="959"/>
                    <a:pt x="407" y="963"/>
                    <a:pt x="409" y="967"/>
                  </a:cubicBezTo>
                  <a:cubicBezTo>
                    <a:pt x="409" y="969"/>
                    <a:pt x="419" y="999"/>
                    <a:pt x="457" y="1001"/>
                  </a:cubicBezTo>
                  <a:cubicBezTo>
                    <a:pt x="470" y="1001"/>
                    <a:pt x="479" y="998"/>
                    <a:pt x="486" y="992"/>
                  </a:cubicBezTo>
                  <a:cubicBezTo>
                    <a:pt x="495" y="983"/>
                    <a:pt x="500" y="966"/>
                    <a:pt x="500" y="943"/>
                  </a:cubicBezTo>
                  <a:cubicBezTo>
                    <a:pt x="500" y="907"/>
                    <a:pt x="493" y="882"/>
                    <a:pt x="460" y="881"/>
                  </a:cubicBezTo>
                  <a:cubicBezTo>
                    <a:pt x="421" y="880"/>
                    <a:pt x="406" y="916"/>
                    <a:pt x="405" y="917"/>
                  </a:cubicBezTo>
                  <a:cubicBezTo>
                    <a:pt x="403" y="921"/>
                    <a:pt x="399" y="924"/>
                    <a:pt x="395" y="924"/>
                  </a:cubicBezTo>
                  <a:cubicBezTo>
                    <a:pt x="347" y="924"/>
                    <a:pt x="347" y="924"/>
                    <a:pt x="347" y="924"/>
                  </a:cubicBezTo>
                  <a:cubicBezTo>
                    <a:pt x="341" y="924"/>
                    <a:pt x="336" y="919"/>
                    <a:pt x="336" y="913"/>
                  </a:cubicBezTo>
                  <a:cubicBezTo>
                    <a:pt x="336" y="783"/>
                    <a:pt x="336" y="783"/>
                    <a:pt x="336" y="783"/>
                  </a:cubicBezTo>
                  <a:cubicBezTo>
                    <a:pt x="335" y="782"/>
                    <a:pt x="334" y="780"/>
                    <a:pt x="334" y="778"/>
                  </a:cubicBezTo>
                  <a:cubicBezTo>
                    <a:pt x="334" y="776"/>
                    <a:pt x="335" y="774"/>
                    <a:pt x="336" y="772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254" y="67"/>
                    <a:pt x="182" y="159"/>
                    <a:pt x="134" y="281"/>
                  </a:cubicBezTo>
                  <a:cubicBezTo>
                    <a:pt x="0" y="619"/>
                    <a:pt x="191" y="899"/>
                    <a:pt x="221" y="959"/>
                  </a:cubicBezTo>
                  <a:cubicBezTo>
                    <a:pt x="238" y="992"/>
                    <a:pt x="291" y="1088"/>
                    <a:pt x="334" y="1182"/>
                  </a:cubicBezTo>
                  <a:lnTo>
                    <a:pt x="334" y="97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noFill/>
              <a:miter lim="800000"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28"/>
            <p:cNvSpPr>
              <a:spLocks/>
            </p:cNvSpPr>
            <p:nvPr/>
          </p:nvSpPr>
          <p:spPr bwMode="auto">
            <a:xfrm>
              <a:off x="5359401" y="2556617"/>
              <a:ext cx="719667" cy="770467"/>
            </a:xfrm>
            <a:custGeom>
              <a:avLst/>
              <a:gdLst>
                <a:gd name="T0" fmla="*/ 433 w 433"/>
                <a:gd name="T1" fmla="*/ 3 h 465"/>
                <a:gd name="T2" fmla="*/ 256 w 433"/>
                <a:gd name="T3" fmla="*/ 3 h 465"/>
                <a:gd name="T4" fmla="*/ 255 w 433"/>
                <a:gd name="T5" fmla="*/ 34 h 465"/>
                <a:gd name="T6" fmla="*/ 301 w 433"/>
                <a:gd name="T7" fmla="*/ 105 h 465"/>
                <a:gd name="T8" fmla="*/ 214 w 433"/>
                <a:gd name="T9" fmla="*/ 172 h 465"/>
                <a:gd name="T10" fmla="*/ 139 w 433"/>
                <a:gd name="T11" fmla="*/ 98 h 465"/>
                <a:gd name="T12" fmla="*/ 175 w 433"/>
                <a:gd name="T13" fmla="*/ 39 h 465"/>
                <a:gd name="T14" fmla="*/ 175 w 433"/>
                <a:gd name="T15" fmla="*/ 0 h 465"/>
                <a:gd name="T16" fmla="*/ 0 w 433"/>
                <a:gd name="T17" fmla="*/ 0 h 465"/>
                <a:gd name="T18" fmla="*/ 0 w 433"/>
                <a:gd name="T19" fmla="*/ 465 h 465"/>
                <a:gd name="T20" fmla="*/ 433 w 433"/>
                <a:gd name="T21" fmla="*/ 465 h 465"/>
                <a:gd name="T22" fmla="*/ 433 w 433"/>
                <a:gd name="T23" fmla="*/ 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3" h="465">
                  <a:moveTo>
                    <a:pt x="433" y="3"/>
                  </a:moveTo>
                  <a:cubicBezTo>
                    <a:pt x="256" y="3"/>
                    <a:pt x="256" y="3"/>
                    <a:pt x="256" y="3"/>
                  </a:cubicBezTo>
                  <a:cubicBezTo>
                    <a:pt x="255" y="34"/>
                    <a:pt x="255" y="34"/>
                    <a:pt x="255" y="34"/>
                  </a:cubicBezTo>
                  <a:cubicBezTo>
                    <a:pt x="270" y="42"/>
                    <a:pt x="302" y="63"/>
                    <a:pt x="301" y="105"/>
                  </a:cubicBezTo>
                  <a:cubicBezTo>
                    <a:pt x="300" y="142"/>
                    <a:pt x="261" y="172"/>
                    <a:pt x="214" y="172"/>
                  </a:cubicBezTo>
                  <a:cubicBezTo>
                    <a:pt x="165" y="172"/>
                    <a:pt x="139" y="134"/>
                    <a:pt x="139" y="98"/>
                  </a:cubicBezTo>
                  <a:cubicBezTo>
                    <a:pt x="139" y="70"/>
                    <a:pt x="164" y="47"/>
                    <a:pt x="175" y="39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433" y="465"/>
                    <a:pt x="433" y="465"/>
                    <a:pt x="433" y="465"/>
                  </a:cubicBezTo>
                  <a:lnTo>
                    <a:pt x="433" y="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5400">
              <a:noFill/>
              <a:miter lim="800000"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2" name="Group 29"/>
            <p:cNvGrpSpPr>
              <a:grpSpLocks/>
            </p:cNvGrpSpPr>
            <p:nvPr/>
          </p:nvGrpSpPr>
          <p:grpSpPr bwMode="auto">
            <a:xfrm>
              <a:off x="5562601" y="4808751"/>
              <a:ext cx="1066800" cy="1068916"/>
              <a:chOff x="0" y="0"/>
              <a:chExt cx="504" cy="505"/>
            </a:xfrm>
            <a:solidFill>
              <a:srgbClr val="EA5514"/>
            </a:solidFill>
            <a:effectLst/>
          </p:grpSpPr>
          <p:sp>
            <p:nvSpPr>
              <p:cNvPr id="53" name="Freeform 30"/>
              <p:cNvSpPr>
                <a:spLocks/>
              </p:cNvSpPr>
              <p:nvPr/>
            </p:nvSpPr>
            <p:spPr bwMode="auto">
              <a:xfrm>
                <a:off x="0" y="0"/>
                <a:ext cx="504" cy="463"/>
              </a:xfrm>
              <a:custGeom>
                <a:avLst/>
                <a:gdLst>
                  <a:gd name="T0" fmla="*/ 7 w 642"/>
                  <a:gd name="T1" fmla="*/ 0 h 589"/>
                  <a:gd name="T2" fmla="*/ 628 w 642"/>
                  <a:gd name="T3" fmla="*/ 0 h 589"/>
                  <a:gd name="T4" fmla="*/ 628 w 642"/>
                  <a:gd name="T5" fmla="*/ 51 h 589"/>
                  <a:gd name="T6" fmla="*/ 642 w 642"/>
                  <a:gd name="T7" fmla="*/ 82 h 589"/>
                  <a:gd name="T8" fmla="*/ 612 w 642"/>
                  <a:gd name="T9" fmla="*/ 129 h 589"/>
                  <a:gd name="T10" fmla="*/ 637 w 642"/>
                  <a:gd name="T11" fmla="*/ 171 h 589"/>
                  <a:gd name="T12" fmla="*/ 612 w 642"/>
                  <a:gd name="T13" fmla="*/ 225 h 589"/>
                  <a:gd name="T14" fmla="*/ 636 w 642"/>
                  <a:gd name="T15" fmla="*/ 261 h 589"/>
                  <a:gd name="T16" fmla="*/ 612 w 642"/>
                  <a:gd name="T17" fmla="*/ 306 h 589"/>
                  <a:gd name="T18" fmla="*/ 636 w 642"/>
                  <a:gd name="T19" fmla="*/ 347 h 589"/>
                  <a:gd name="T20" fmla="*/ 610 w 642"/>
                  <a:gd name="T21" fmla="*/ 394 h 589"/>
                  <a:gd name="T22" fmla="*/ 626 w 642"/>
                  <a:gd name="T23" fmla="*/ 424 h 589"/>
                  <a:gd name="T24" fmla="*/ 575 w 642"/>
                  <a:gd name="T25" fmla="*/ 495 h 589"/>
                  <a:gd name="T26" fmla="*/ 467 w 642"/>
                  <a:gd name="T27" fmla="*/ 589 h 589"/>
                  <a:gd name="T28" fmla="*/ 174 w 642"/>
                  <a:gd name="T29" fmla="*/ 589 h 589"/>
                  <a:gd name="T30" fmla="*/ 39 w 642"/>
                  <a:gd name="T31" fmla="*/ 476 h 589"/>
                  <a:gd name="T32" fmla="*/ 32 w 642"/>
                  <a:gd name="T33" fmla="*/ 429 h 589"/>
                  <a:gd name="T34" fmla="*/ 2 w 642"/>
                  <a:gd name="T35" fmla="*/ 389 h 589"/>
                  <a:gd name="T36" fmla="*/ 26 w 642"/>
                  <a:gd name="T37" fmla="*/ 355 h 589"/>
                  <a:gd name="T38" fmla="*/ 2 w 642"/>
                  <a:gd name="T39" fmla="*/ 295 h 589"/>
                  <a:gd name="T40" fmla="*/ 23 w 642"/>
                  <a:gd name="T41" fmla="*/ 258 h 589"/>
                  <a:gd name="T42" fmla="*/ 5 w 642"/>
                  <a:gd name="T43" fmla="*/ 214 h 589"/>
                  <a:gd name="T44" fmla="*/ 24 w 642"/>
                  <a:gd name="T45" fmla="*/ 168 h 589"/>
                  <a:gd name="T46" fmla="*/ 2 w 642"/>
                  <a:gd name="T47" fmla="*/ 120 h 589"/>
                  <a:gd name="T48" fmla="*/ 7 w 642"/>
                  <a:gd name="T49" fmla="*/ 0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2" h="589">
                    <a:moveTo>
                      <a:pt x="7" y="0"/>
                    </a:moveTo>
                    <a:cubicBezTo>
                      <a:pt x="628" y="0"/>
                      <a:pt x="628" y="0"/>
                      <a:pt x="628" y="0"/>
                    </a:cubicBezTo>
                    <a:cubicBezTo>
                      <a:pt x="628" y="51"/>
                      <a:pt x="628" y="51"/>
                      <a:pt x="628" y="51"/>
                    </a:cubicBezTo>
                    <a:cubicBezTo>
                      <a:pt x="628" y="51"/>
                      <a:pt x="642" y="62"/>
                      <a:pt x="642" y="82"/>
                    </a:cubicBezTo>
                    <a:cubicBezTo>
                      <a:pt x="642" y="101"/>
                      <a:pt x="612" y="115"/>
                      <a:pt x="612" y="129"/>
                    </a:cubicBezTo>
                    <a:cubicBezTo>
                      <a:pt x="612" y="144"/>
                      <a:pt x="637" y="152"/>
                      <a:pt x="637" y="171"/>
                    </a:cubicBezTo>
                    <a:cubicBezTo>
                      <a:pt x="637" y="190"/>
                      <a:pt x="610" y="206"/>
                      <a:pt x="612" y="225"/>
                    </a:cubicBezTo>
                    <a:cubicBezTo>
                      <a:pt x="613" y="244"/>
                      <a:pt x="637" y="246"/>
                      <a:pt x="636" y="261"/>
                    </a:cubicBezTo>
                    <a:cubicBezTo>
                      <a:pt x="634" y="277"/>
                      <a:pt x="612" y="292"/>
                      <a:pt x="612" y="306"/>
                    </a:cubicBezTo>
                    <a:cubicBezTo>
                      <a:pt x="612" y="320"/>
                      <a:pt x="636" y="331"/>
                      <a:pt x="636" y="347"/>
                    </a:cubicBezTo>
                    <a:cubicBezTo>
                      <a:pt x="636" y="363"/>
                      <a:pt x="612" y="378"/>
                      <a:pt x="610" y="394"/>
                    </a:cubicBezTo>
                    <a:cubicBezTo>
                      <a:pt x="609" y="409"/>
                      <a:pt x="626" y="413"/>
                      <a:pt x="626" y="424"/>
                    </a:cubicBezTo>
                    <a:cubicBezTo>
                      <a:pt x="626" y="435"/>
                      <a:pt x="618" y="459"/>
                      <a:pt x="575" y="495"/>
                    </a:cubicBezTo>
                    <a:cubicBezTo>
                      <a:pt x="532" y="532"/>
                      <a:pt x="467" y="589"/>
                      <a:pt x="467" y="589"/>
                    </a:cubicBezTo>
                    <a:cubicBezTo>
                      <a:pt x="174" y="589"/>
                      <a:pt x="174" y="589"/>
                      <a:pt x="174" y="589"/>
                    </a:cubicBezTo>
                    <a:cubicBezTo>
                      <a:pt x="39" y="476"/>
                      <a:pt x="39" y="476"/>
                      <a:pt x="39" y="476"/>
                    </a:cubicBezTo>
                    <a:cubicBezTo>
                      <a:pt x="35" y="462"/>
                      <a:pt x="35" y="438"/>
                      <a:pt x="32" y="429"/>
                    </a:cubicBezTo>
                    <a:cubicBezTo>
                      <a:pt x="29" y="419"/>
                      <a:pt x="2" y="405"/>
                      <a:pt x="2" y="389"/>
                    </a:cubicBezTo>
                    <a:cubicBezTo>
                      <a:pt x="2" y="373"/>
                      <a:pt x="26" y="366"/>
                      <a:pt x="26" y="355"/>
                    </a:cubicBezTo>
                    <a:cubicBezTo>
                      <a:pt x="26" y="344"/>
                      <a:pt x="0" y="316"/>
                      <a:pt x="2" y="295"/>
                    </a:cubicBezTo>
                    <a:cubicBezTo>
                      <a:pt x="4" y="274"/>
                      <a:pt x="21" y="269"/>
                      <a:pt x="23" y="258"/>
                    </a:cubicBezTo>
                    <a:cubicBezTo>
                      <a:pt x="24" y="247"/>
                      <a:pt x="5" y="230"/>
                      <a:pt x="5" y="214"/>
                    </a:cubicBezTo>
                    <a:cubicBezTo>
                      <a:pt x="5" y="198"/>
                      <a:pt x="24" y="182"/>
                      <a:pt x="24" y="168"/>
                    </a:cubicBezTo>
                    <a:cubicBezTo>
                      <a:pt x="24" y="153"/>
                      <a:pt x="4" y="144"/>
                      <a:pt x="2" y="120"/>
                    </a:cubicBezTo>
                    <a:cubicBezTo>
                      <a:pt x="0" y="96"/>
                      <a:pt x="7" y="0"/>
                      <a:pt x="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25400">
                <a:noFill/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31"/>
              <p:cNvSpPr>
                <a:spLocks/>
              </p:cNvSpPr>
              <p:nvPr/>
            </p:nvSpPr>
            <p:spPr bwMode="auto">
              <a:xfrm>
                <a:off x="142" y="477"/>
                <a:ext cx="208" cy="28"/>
              </a:xfrm>
              <a:custGeom>
                <a:avLst/>
                <a:gdLst>
                  <a:gd name="T0" fmla="*/ 0 w 266"/>
                  <a:gd name="T1" fmla="*/ 0 h 36"/>
                  <a:gd name="T2" fmla="*/ 266 w 266"/>
                  <a:gd name="T3" fmla="*/ 0 h 36"/>
                  <a:gd name="T4" fmla="*/ 223 w 266"/>
                  <a:gd name="T5" fmla="*/ 36 h 36"/>
                  <a:gd name="T6" fmla="*/ 50 w 266"/>
                  <a:gd name="T7" fmla="*/ 36 h 36"/>
                  <a:gd name="T8" fmla="*/ 0 w 266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6">
                    <a:moveTo>
                      <a:pt x="0" y="0"/>
                    </a:moveTo>
                    <a:cubicBezTo>
                      <a:pt x="266" y="0"/>
                      <a:pt x="266" y="0"/>
                      <a:pt x="266" y="0"/>
                    </a:cubicBezTo>
                    <a:cubicBezTo>
                      <a:pt x="266" y="0"/>
                      <a:pt x="237" y="36"/>
                      <a:pt x="223" y="36"/>
                    </a:cubicBezTo>
                    <a:cubicBezTo>
                      <a:pt x="209" y="36"/>
                      <a:pt x="62" y="36"/>
                      <a:pt x="50" y="36"/>
                    </a:cubicBezTo>
                    <a:cubicBezTo>
                      <a:pt x="37" y="36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52000">
                    <a:srgbClr val="FF3300"/>
                  </a:gs>
                  <a:gs pos="0">
                    <a:srgbClr val="FF6600"/>
                  </a:gs>
                  <a:gs pos="100000">
                    <a:srgbClr val="EA2314"/>
                  </a:gs>
                </a:gsLst>
                <a:lin ang="18900000" scaled="0"/>
              </a:gra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  <a:headEnd/>
                <a:tailEnd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  <a:extLst/>
            </p:spPr>
            <p:txBody>
              <a:bodyPr anchor="ctr"/>
              <a:lstStyle/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" name="Oval 36"/>
          <p:cNvSpPr>
            <a:spLocks noChangeArrowheads="1"/>
          </p:cNvSpPr>
          <p:nvPr/>
        </p:nvSpPr>
        <p:spPr bwMode="auto">
          <a:xfrm>
            <a:off x="8085668" y="2412685"/>
            <a:ext cx="749300" cy="747183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Oval 37"/>
          <p:cNvSpPr>
            <a:spLocks noChangeArrowheads="1"/>
          </p:cNvSpPr>
          <p:nvPr/>
        </p:nvSpPr>
        <p:spPr bwMode="auto">
          <a:xfrm>
            <a:off x="8085668" y="3481601"/>
            <a:ext cx="749300" cy="749300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Oval 38"/>
          <p:cNvSpPr>
            <a:spLocks noChangeArrowheads="1"/>
          </p:cNvSpPr>
          <p:nvPr/>
        </p:nvSpPr>
        <p:spPr bwMode="auto">
          <a:xfrm>
            <a:off x="8085668" y="4550518"/>
            <a:ext cx="749300" cy="749300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Oval 39"/>
          <p:cNvSpPr>
            <a:spLocks noChangeArrowheads="1"/>
          </p:cNvSpPr>
          <p:nvPr/>
        </p:nvSpPr>
        <p:spPr bwMode="auto">
          <a:xfrm>
            <a:off x="3348568" y="2412685"/>
            <a:ext cx="749300" cy="747183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Oval 40"/>
          <p:cNvSpPr>
            <a:spLocks noChangeArrowheads="1"/>
          </p:cNvSpPr>
          <p:nvPr/>
        </p:nvSpPr>
        <p:spPr bwMode="auto">
          <a:xfrm>
            <a:off x="3348568" y="3481601"/>
            <a:ext cx="749300" cy="749300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Oval 41"/>
          <p:cNvSpPr>
            <a:spLocks noChangeArrowheads="1"/>
          </p:cNvSpPr>
          <p:nvPr/>
        </p:nvSpPr>
        <p:spPr bwMode="auto">
          <a:xfrm>
            <a:off x="3348568" y="4550518"/>
            <a:ext cx="749300" cy="749300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Rectangle 42"/>
          <p:cNvSpPr>
            <a:spLocks noChangeArrowheads="1"/>
          </p:cNvSpPr>
          <p:nvPr/>
        </p:nvSpPr>
        <p:spPr bwMode="auto">
          <a:xfrm>
            <a:off x="1042161" y="2412685"/>
            <a:ext cx="2071005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66" name="Rectangle 43"/>
          <p:cNvSpPr>
            <a:spLocks noChangeArrowheads="1"/>
          </p:cNvSpPr>
          <p:nvPr/>
        </p:nvSpPr>
        <p:spPr bwMode="auto">
          <a:xfrm>
            <a:off x="1042161" y="3583201"/>
            <a:ext cx="2073574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67" name="Rectangle 44"/>
          <p:cNvSpPr>
            <a:spLocks noChangeArrowheads="1"/>
          </p:cNvSpPr>
          <p:nvPr/>
        </p:nvSpPr>
        <p:spPr bwMode="auto">
          <a:xfrm>
            <a:off x="1042161" y="4656351"/>
            <a:ext cx="2073574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68" name="Rectangle 45"/>
          <p:cNvSpPr>
            <a:spLocks noChangeArrowheads="1"/>
          </p:cNvSpPr>
          <p:nvPr/>
        </p:nvSpPr>
        <p:spPr bwMode="auto">
          <a:xfrm>
            <a:off x="9076269" y="2501585"/>
            <a:ext cx="209156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69" name="Rectangle 46"/>
          <p:cNvSpPr>
            <a:spLocks noChangeArrowheads="1"/>
          </p:cNvSpPr>
          <p:nvPr/>
        </p:nvSpPr>
        <p:spPr bwMode="auto">
          <a:xfrm>
            <a:off x="9076268" y="3583201"/>
            <a:ext cx="2091569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70" name="Rectangle 47"/>
          <p:cNvSpPr>
            <a:spLocks noChangeArrowheads="1"/>
          </p:cNvSpPr>
          <p:nvPr/>
        </p:nvSpPr>
        <p:spPr bwMode="auto">
          <a:xfrm>
            <a:off x="9076268" y="4656351"/>
            <a:ext cx="2091569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71" name="Rectangle 48"/>
          <p:cNvSpPr>
            <a:spLocks noChangeArrowheads="1"/>
          </p:cNvSpPr>
          <p:nvPr/>
        </p:nvSpPr>
        <p:spPr bwMode="auto">
          <a:xfrm>
            <a:off x="3385610" y="2555444"/>
            <a:ext cx="6752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 b="1" dirty="0" smtClean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zh-CN" sz="30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Rectangle 49"/>
          <p:cNvSpPr>
            <a:spLocks noChangeArrowheads="1"/>
          </p:cNvSpPr>
          <p:nvPr/>
        </p:nvSpPr>
        <p:spPr bwMode="auto">
          <a:xfrm>
            <a:off x="3382434" y="3625419"/>
            <a:ext cx="675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ectangle 50"/>
          <p:cNvSpPr>
            <a:spLocks noChangeArrowheads="1"/>
          </p:cNvSpPr>
          <p:nvPr/>
        </p:nvSpPr>
        <p:spPr bwMode="auto">
          <a:xfrm>
            <a:off x="3382434" y="4694336"/>
            <a:ext cx="6752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 b="1" dirty="0" smtClean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3</a:t>
            </a:r>
            <a:endParaRPr lang="zh-CN" altLang="zh-CN" sz="30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Rectangle 51"/>
          <p:cNvSpPr>
            <a:spLocks noChangeArrowheads="1"/>
          </p:cNvSpPr>
          <p:nvPr/>
        </p:nvSpPr>
        <p:spPr bwMode="auto">
          <a:xfrm>
            <a:off x="8119534" y="2555444"/>
            <a:ext cx="675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ectangle 52"/>
          <p:cNvSpPr>
            <a:spLocks noChangeArrowheads="1"/>
          </p:cNvSpPr>
          <p:nvPr/>
        </p:nvSpPr>
        <p:spPr bwMode="auto">
          <a:xfrm>
            <a:off x="8119534" y="3625419"/>
            <a:ext cx="6752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 b="1" dirty="0" smtClean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5</a:t>
            </a:r>
            <a:endParaRPr lang="zh-CN" altLang="zh-CN" sz="3000" b="1" dirty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Rectangle 53"/>
          <p:cNvSpPr>
            <a:spLocks noChangeArrowheads="1"/>
          </p:cNvSpPr>
          <p:nvPr/>
        </p:nvSpPr>
        <p:spPr bwMode="auto">
          <a:xfrm>
            <a:off x="8119534" y="4694336"/>
            <a:ext cx="675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770359390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2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2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397666" y="57855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总体思路</a:t>
              </a:r>
            </a:p>
          </p:txBody>
        </p:sp>
      </p:grpSp>
      <p:sp>
        <p:nvSpPr>
          <p:cNvPr id="35" name="AutoShape 7"/>
          <p:cNvSpPr>
            <a:spLocks noChangeArrowheads="1"/>
          </p:cNvSpPr>
          <p:nvPr/>
        </p:nvSpPr>
        <p:spPr bwMode="auto">
          <a:xfrm>
            <a:off x="4473835" y="2445548"/>
            <a:ext cx="3215107" cy="3215108"/>
          </a:xfrm>
          <a:custGeom>
            <a:avLst/>
            <a:gdLst>
              <a:gd name="G0" fmla="+- 9798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1796480"/>
              <a:gd name="G29" fmla="sin 10800 11796480"/>
              <a:gd name="G30" fmla="sin 9798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01 w 21600"/>
              <a:gd name="T15" fmla="*/ 10800 h 21600"/>
              <a:gd name="T16" fmla="*/ 10800 w 21600"/>
              <a:gd name="T17" fmla="*/ 1002 h 21600"/>
              <a:gd name="T18" fmla="*/ 21099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02" y="10800"/>
                </a:moveTo>
                <a:cubicBezTo>
                  <a:pt x="1002" y="5388"/>
                  <a:pt x="5388" y="1002"/>
                  <a:pt x="10800" y="1002"/>
                </a:cubicBezTo>
                <a:cubicBezTo>
                  <a:pt x="16211" y="1001"/>
                  <a:pt x="20597" y="5388"/>
                  <a:pt x="20598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AutoShape 8"/>
          <p:cNvSpPr>
            <a:spLocks noChangeArrowheads="1"/>
          </p:cNvSpPr>
          <p:nvPr/>
        </p:nvSpPr>
        <p:spPr bwMode="auto">
          <a:xfrm>
            <a:off x="4473835" y="2445548"/>
            <a:ext cx="3215107" cy="3215108"/>
          </a:xfrm>
          <a:custGeom>
            <a:avLst/>
            <a:gdLst>
              <a:gd name="G0" fmla="+- 9798 0 0"/>
              <a:gd name="G1" fmla="+- 5898240 0 0"/>
              <a:gd name="G2" fmla="+- 0 0 5898240"/>
              <a:gd name="T0" fmla="*/ 0 256 1"/>
              <a:gd name="T1" fmla="*/ 180 256 1"/>
              <a:gd name="G3" fmla="+- 5898240 T0 T1"/>
              <a:gd name="T2" fmla="*/ 0 256 1"/>
              <a:gd name="T3" fmla="*/ 90 256 1"/>
              <a:gd name="G4" fmla="+- 5898240 T2 T3"/>
              <a:gd name="G5" fmla="*/ G4 2 1"/>
              <a:gd name="T4" fmla="*/ 90 256 1"/>
              <a:gd name="T5" fmla="*/ 0 256 1"/>
              <a:gd name="G6" fmla="+- 5898240 T4 T5"/>
              <a:gd name="G7" fmla="*/ G6 2 1"/>
              <a:gd name="G8" fmla="abs 589824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5898240"/>
              <a:gd name="G21" fmla="sin G19 589824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5898240"/>
              <a:gd name="G29" fmla="sin 10800 5898240"/>
              <a:gd name="G30" fmla="sin 9798 5898240"/>
              <a:gd name="G31" fmla="+- G28 10800 0"/>
              <a:gd name="G32" fmla="+- G29 10800 0"/>
              <a:gd name="G33" fmla="+- G30 10800 0"/>
              <a:gd name="G34" fmla="?: G4 0 G31"/>
              <a:gd name="G35" fmla="?: 5898240 G34 0"/>
              <a:gd name="G36" fmla="?: G6 G35 G31"/>
              <a:gd name="G37" fmla="+- 21600 0 G36"/>
              <a:gd name="G38" fmla="?: G4 0 G33"/>
              <a:gd name="G39" fmla="?: 589824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0800 w 21600"/>
              <a:gd name="T15" fmla="*/ 21099 h 21600"/>
              <a:gd name="T16" fmla="*/ 10800 w 21600"/>
              <a:gd name="T17" fmla="*/ 20598 h 21600"/>
              <a:gd name="T18" fmla="*/ 10800 w 21600"/>
              <a:gd name="T19" fmla="*/ 21099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20598"/>
                </a:moveTo>
                <a:lnTo>
                  <a:pt x="10800" y="21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4473835" y="2445548"/>
            <a:ext cx="3215107" cy="3215108"/>
          </a:xfrm>
          <a:custGeom>
            <a:avLst/>
            <a:gdLst>
              <a:gd name="G0" fmla="+- 9798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0"/>
              <a:gd name="G29" fmla="sin 10800 0"/>
              <a:gd name="G30" fmla="sin 9798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21099 w 21600"/>
              <a:gd name="T15" fmla="*/ 10800 h 21600"/>
              <a:gd name="T16" fmla="*/ 10800 w 21600"/>
              <a:gd name="T17" fmla="*/ 20598 h 21600"/>
              <a:gd name="T18" fmla="*/ 501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0598" y="10800"/>
                </a:moveTo>
                <a:cubicBezTo>
                  <a:pt x="20598" y="16211"/>
                  <a:pt x="16211" y="20598"/>
                  <a:pt x="10800" y="20598"/>
                </a:cubicBezTo>
                <a:cubicBezTo>
                  <a:pt x="5388" y="20598"/>
                  <a:pt x="1002" y="16211"/>
                  <a:pt x="1002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AutoShape 10"/>
          <p:cNvSpPr>
            <a:spLocks noChangeArrowheads="1"/>
          </p:cNvSpPr>
          <p:nvPr/>
        </p:nvSpPr>
        <p:spPr bwMode="auto">
          <a:xfrm>
            <a:off x="4473835" y="2445548"/>
            <a:ext cx="3215107" cy="3215108"/>
          </a:xfrm>
          <a:custGeom>
            <a:avLst/>
            <a:gdLst>
              <a:gd name="G0" fmla="+- 9798 0 0"/>
              <a:gd name="G1" fmla="+- 17694720 0 0"/>
              <a:gd name="G2" fmla="+- 0 0 17694720"/>
              <a:gd name="T0" fmla="*/ 0 256 1"/>
              <a:gd name="T1" fmla="*/ 180 256 1"/>
              <a:gd name="G3" fmla="+- 17694720 T0 T1"/>
              <a:gd name="T2" fmla="*/ 0 256 1"/>
              <a:gd name="T3" fmla="*/ 90 256 1"/>
              <a:gd name="G4" fmla="+- 17694720 T2 T3"/>
              <a:gd name="G5" fmla="*/ G4 2 1"/>
              <a:gd name="T4" fmla="*/ 90 256 1"/>
              <a:gd name="T5" fmla="*/ 0 256 1"/>
              <a:gd name="G6" fmla="+- 17694720 T4 T5"/>
              <a:gd name="G7" fmla="*/ G6 2 1"/>
              <a:gd name="G8" fmla="abs 1769472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7694720"/>
              <a:gd name="G21" fmla="sin G19 1769472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7694720"/>
              <a:gd name="G29" fmla="sin 10800 17694720"/>
              <a:gd name="G30" fmla="sin 9798 17694720"/>
              <a:gd name="G31" fmla="+- G28 10800 0"/>
              <a:gd name="G32" fmla="+- G29 10800 0"/>
              <a:gd name="G33" fmla="+- G30 10800 0"/>
              <a:gd name="G34" fmla="?: G4 0 G31"/>
              <a:gd name="G35" fmla="?: 17694720 G34 0"/>
              <a:gd name="G36" fmla="?: G6 G35 G31"/>
              <a:gd name="G37" fmla="+- 21600 0 G36"/>
              <a:gd name="G38" fmla="?: G4 0 G33"/>
              <a:gd name="G39" fmla="?: 1769472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0799 w 21600"/>
              <a:gd name="T15" fmla="*/ 501 h 21600"/>
              <a:gd name="T16" fmla="*/ 10800 w 21600"/>
              <a:gd name="T17" fmla="*/ 1002 h 21600"/>
              <a:gd name="T18" fmla="*/ 10801 w 21600"/>
              <a:gd name="T19" fmla="*/ 501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99" y="1002"/>
                </a:moveTo>
                <a:lnTo>
                  <a:pt x="107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5341157" y="3312871"/>
            <a:ext cx="1480463" cy="1480463"/>
            <a:chOff x="5589805" y="3181311"/>
            <a:chExt cx="1255899" cy="1255899"/>
          </a:xfrm>
          <a:noFill/>
        </p:grpSpPr>
        <p:sp>
          <p:nvSpPr>
            <p:cNvPr id="45" name="Oval 11"/>
            <p:cNvSpPr>
              <a:spLocks noChangeArrowheads="1"/>
            </p:cNvSpPr>
            <p:nvPr/>
          </p:nvSpPr>
          <p:spPr bwMode="auto">
            <a:xfrm>
              <a:off x="5589805" y="3181311"/>
              <a:ext cx="1255899" cy="125589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2"/>
            <p:cNvSpPr>
              <a:spLocks noChangeArrowheads="1"/>
            </p:cNvSpPr>
            <p:nvPr/>
          </p:nvSpPr>
          <p:spPr bwMode="auto">
            <a:xfrm>
              <a:off x="5900531" y="3537133"/>
              <a:ext cx="888055" cy="600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 b="1" dirty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</a:t>
              </a:r>
              <a:endParaRPr lang="en-US" altLang="zh-CN" sz="20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 b="1" dirty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标题</a:t>
              </a:r>
              <a:endParaRPr lang="en-US" sz="20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563227" y="1974568"/>
            <a:ext cx="1036322" cy="1036322"/>
            <a:chOff x="5778190" y="2037632"/>
            <a:chExt cx="879128" cy="879128"/>
          </a:xfrm>
          <a:noFill/>
        </p:grpSpPr>
        <p:sp>
          <p:nvSpPr>
            <p:cNvPr id="55" name="Oval 13"/>
            <p:cNvSpPr>
              <a:spLocks noChangeArrowheads="1"/>
            </p:cNvSpPr>
            <p:nvPr/>
          </p:nvSpPr>
          <p:spPr bwMode="auto">
            <a:xfrm>
              <a:off x="5778190" y="2037632"/>
              <a:ext cx="879128" cy="879128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4"/>
            <p:cNvSpPr>
              <a:spLocks noChangeArrowheads="1"/>
            </p:cNvSpPr>
            <p:nvPr/>
          </p:nvSpPr>
          <p:spPr bwMode="auto">
            <a:xfrm>
              <a:off x="5906934" y="2166377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120000"/>
                </a:lnSpc>
                <a:spcAft>
                  <a:spcPct val="3500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124191" y="3534941"/>
            <a:ext cx="1036322" cy="1036322"/>
            <a:chOff x="7110253" y="3369695"/>
            <a:chExt cx="879128" cy="879128"/>
          </a:xfrm>
          <a:solidFill>
            <a:srgbClr val="CB1B3D"/>
          </a:solidFill>
        </p:grpSpPr>
        <p:sp>
          <p:nvSpPr>
            <p:cNvPr id="58" name="Oval 15"/>
            <p:cNvSpPr>
              <a:spLocks noChangeArrowheads="1"/>
            </p:cNvSpPr>
            <p:nvPr/>
          </p:nvSpPr>
          <p:spPr bwMode="auto">
            <a:xfrm>
              <a:off x="7110253" y="3369695"/>
              <a:ext cx="879128" cy="879128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16"/>
            <p:cNvSpPr>
              <a:spLocks noChangeArrowheads="1"/>
            </p:cNvSpPr>
            <p:nvPr/>
          </p:nvSpPr>
          <p:spPr bwMode="auto">
            <a:xfrm>
              <a:off x="7238998" y="3498440"/>
              <a:ext cx="621638" cy="62163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120000"/>
                </a:lnSpc>
                <a:spcAft>
                  <a:spcPct val="3500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添加内容</a:t>
              </a: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563227" y="5032837"/>
            <a:ext cx="1036322" cy="1036322"/>
            <a:chOff x="5778190" y="4701759"/>
            <a:chExt cx="879128" cy="879128"/>
          </a:xfrm>
          <a:noFill/>
        </p:grpSpPr>
        <p:sp>
          <p:nvSpPr>
            <p:cNvPr id="79" name="Oval 17"/>
            <p:cNvSpPr>
              <a:spLocks noChangeArrowheads="1"/>
            </p:cNvSpPr>
            <p:nvPr/>
          </p:nvSpPr>
          <p:spPr bwMode="auto">
            <a:xfrm>
              <a:off x="5778190" y="4701759"/>
              <a:ext cx="879128" cy="879128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18"/>
            <p:cNvSpPr>
              <a:spLocks noChangeArrowheads="1"/>
            </p:cNvSpPr>
            <p:nvPr/>
          </p:nvSpPr>
          <p:spPr bwMode="auto">
            <a:xfrm>
              <a:off x="5906935" y="4830504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120000"/>
                </a:lnSpc>
                <a:spcAft>
                  <a:spcPct val="3500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添加内容</a:t>
              </a: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018623" y="3534941"/>
            <a:ext cx="1036322" cy="1036322"/>
            <a:chOff x="4446127" y="3369695"/>
            <a:chExt cx="879128" cy="879128"/>
          </a:xfrm>
          <a:noFill/>
        </p:grpSpPr>
        <p:sp>
          <p:nvSpPr>
            <p:cNvPr id="82" name="Oval 19"/>
            <p:cNvSpPr>
              <a:spLocks noChangeArrowheads="1"/>
            </p:cNvSpPr>
            <p:nvPr/>
          </p:nvSpPr>
          <p:spPr bwMode="auto">
            <a:xfrm>
              <a:off x="4446127" y="3369695"/>
              <a:ext cx="879128" cy="879128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0"/>
            <p:cNvSpPr>
              <a:spLocks noChangeArrowheads="1"/>
            </p:cNvSpPr>
            <p:nvPr/>
          </p:nvSpPr>
          <p:spPr bwMode="auto">
            <a:xfrm>
              <a:off x="4574872" y="3498440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120000"/>
                </a:lnSpc>
                <a:spcAft>
                  <a:spcPct val="3500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添加内容</a:t>
              </a: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sp>
        <p:nvSpPr>
          <p:cNvPr id="84" name="TextBox 142"/>
          <p:cNvSpPr txBox="1"/>
          <p:nvPr/>
        </p:nvSpPr>
        <p:spPr>
          <a:xfrm>
            <a:off x="2148933" y="2052056"/>
            <a:ext cx="2358834" cy="113260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增加内容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文本单击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144"/>
          <p:cNvSpPr txBox="1"/>
          <p:nvPr/>
        </p:nvSpPr>
        <p:spPr>
          <a:xfrm>
            <a:off x="7514246" y="2052056"/>
            <a:ext cx="2583726" cy="113260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增加内容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146"/>
          <p:cNvSpPr txBox="1"/>
          <p:nvPr/>
        </p:nvSpPr>
        <p:spPr>
          <a:xfrm>
            <a:off x="1921102" y="4669730"/>
            <a:ext cx="2717245" cy="113260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增加内容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148"/>
          <p:cNvSpPr txBox="1"/>
          <p:nvPr/>
        </p:nvSpPr>
        <p:spPr>
          <a:xfrm>
            <a:off x="7840707" y="4669730"/>
            <a:ext cx="2818289" cy="113260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增加内容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上箭头 91"/>
          <p:cNvSpPr/>
          <p:nvPr/>
        </p:nvSpPr>
        <p:spPr>
          <a:xfrm>
            <a:off x="5862654" y="3068005"/>
            <a:ext cx="437469" cy="150932"/>
          </a:xfrm>
          <a:prstGeom prst="upArrow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上箭头 92"/>
          <p:cNvSpPr/>
          <p:nvPr/>
        </p:nvSpPr>
        <p:spPr>
          <a:xfrm rot="10800000">
            <a:off x="5862654" y="4854351"/>
            <a:ext cx="437469" cy="150932"/>
          </a:xfrm>
          <a:prstGeom prst="upArrow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上箭头 93"/>
          <p:cNvSpPr/>
          <p:nvPr/>
        </p:nvSpPr>
        <p:spPr>
          <a:xfrm rot="5400000">
            <a:off x="6762787" y="3977637"/>
            <a:ext cx="437469" cy="150932"/>
          </a:xfrm>
          <a:prstGeom prst="upArrow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上箭头 94"/>
          <p:cNvSpPr/>
          <p:nvPr/>
        </p:nvSpPr>
        <p:spPr>
          <a:xfrm rot="16200000">
            <a:off x="4990562" y="3977636"/>
            <a:ext cx="437469" cy="150932"/>
          </a:xfrm>
          <a:prstGeom prst="upArrow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61919336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84" grpId="0"/>
      <p:bldP spid="86" grpId="0"/>
      <p:bldP spid="88" grpId="0"/>
      <p:bldP spid="90" grpId="0"/>
      <p:bldP spid="92" grpId="0" animBg="1"/>
      <p:bldP spid="93" grpId="0" animBg="1"/>
      <p:bldP spid="94" grpId="0" animBg="1"/>
      <p:bldP spid="95" grpId="0" animBg="1"/>
      <p:bldP spid="9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50016" y="57855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具体目标规划</a:t>
              </a:r>
            </a:p>
          </p:txBody>
        </p:sp>
      </p:grpSp>
      <p:sp>
        <p:nvSpPr>
          <p:cNvPr id="32" name="空心弧 40"/>
          <p:cNvSpPr>
            <a:spLocks noChangeArrowheads="1"/>
          </p:cNvSpPr>
          <p:nvPr/>
        </p:nvSpPr>
        <p:spPr bwMode="auto">
          <a:xfrm rot="5400000">
            <a:off x="1137206" y="2479254"/>
            <a:ext cx="3243832" cy="3245091"/>
          </a:xfrm>
          <a:custGeom>
            <a:avLst/>
            <a:gdLst>
              <a:gd name="G0" fmla="+- 10531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531"/>
              <a:gd name="G18" fmla="*/ 10531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10531 10800 0"/>
              <a:gd name="G26" fmla="?: G9 G17 G25"/>
              <a:gd name="G27" fmla="?: G9 0 21600"/>
              <a:gd name="G28" fmla="cos 10800 11796480"/>
              <a:gd name="G29" fmla="sin 10800 11796480"/>
              <a:gd name="G30" fmla="sin 10531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4 w 21600"/>
              <a:gd name="T15" fmla="*/ 10800 h 21600"/>
              <a:gd name="T16" fmla="*/ 10800 w 21600"/>
              <a:gd name="T17" fmla="*/ 269 h 21600"/>
              <a:gd name="T18" fmla="*/ 21466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noFill/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33" name="椭圆 32"/>
          <p:cNvSpPr>
            <a:spLocks noChangeArrowheads="1"/>
          </p:cNvSpPr>
          <p:nvPr/>
        </p:nvSpPr>
        <p:spPr bwMode="auto">
          <a:xfrm>
            <a:off x="3291045" y="2518757"/>
            <a:ext cx="173772" cy="173235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334684" y="1951260"/>
            <a:ext cx="5039985" cy="85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增加内容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5123380" y="3185756"/>
            <a:ext cx="5113898" cy="85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增加内容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椭圆 43"/>
          <p:cNvSpPr>
            <a:spLocks noChangeArrowheads="1"/>
          </p:cNvSpPr>
          <p:nvPr/>
        </p:nvSpPr>
        <p:spPr bwMode="auto">
          <a:xfrm>
            <a:off x="4131156" y="3363164"/>
            <a:ext cx="173772" cy="173235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48" name="椭圆 47"/>
          <p:cNvSpPr>
            <a:spLocks noChangeArrowheads="1"/>
          </p:cNvSpPr>
          <p:nvPr/>
        </p:nvSpPr>
        <p:spPr bwMode="auto">
          <a:xfrm>
            <a:off x="4160912" y="4571826"/>
            <a:ext cx="173772" cy="173235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49" name="椭圆 48"/>
          <p:cNvSpPr>
            <a:spLocks noChangeArrowheads="1"/>
          </p:cNvSpPr>
          <p:nvPr/>
        </p:nvSpPr>
        <p:spPr bwMode="auto">
          <a:xfrm>
            <a:off x="3227498" y="5518086"/>
            <a:ext cx="173772" cy="173235"/>
          </a:xfrm>
          <a:prstGeom prst="ellipse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123380" y="4291051"/>
            <a:ext cx="4538197" cy="85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增加内容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4334684" y="5367254"/>
            <a:ext cx="4951139" cy="85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增加内容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08357" y="2993611"/>
            <a:ext cx="2301530" cy="2301530"/>
            <a:chOff x="1608357" y="2637149"/>
            <a:chExt cx="2301530" cy="2301530"/>
          </a:xfrm>
        </p:grpSpPr>
        <p:sp>
          <p:nvSpPr>
            <p:cNvPr id="59" name="椭圆 58"/>
            <p:cNvSpPr>
              <a:spLocks noChangeArrowheads="1"/>
            </p:cNvSpPr>
            <p:nvPr/>
          </p:nvSpPr>
          <p:spPr bwMode="auto">
            <a:xfrm>
              <a:off x="1608357" y="2637149"/>
              <a:ext cx="2301530" cy="2301530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pic>
          <p:nvPicPr>
            <p:cNvPr id="61" name="Picture 4" descr="G:\PPT模板\2016\目标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7141" y="3225933"/>
              <a:ext cx="1123963" cy="11239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889860002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3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9" grpId="0"/>
          <p:bldP spid="42" grpId="0"/>
          <p:bldP spid="44" grpId="0" animBg="1"/>
          <p:bldP spid="48" grpId="0" animBg="1"/>
          <p:bldP spid="49" grpId="0" animBg="1"/>
          <p:bldP spid="51" grpId="0"/>
          <p:bldP spid="53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3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9" grpId="0"/>
          <p:bldP spid="42" grpId="0"/>
          <p:bldP spid="44" grpId="0" animBg="1"/>
          <p:bldP spid="48" grpId="0" animBg="1"/>
          <p:bldP spid="49" grpId="0" animBg="1"/>
          <p:bldP spid="51" grpId="0"/>
          <p:bldP spid="53" grpId="0"/>
          <p:bldP spid="17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" name="Straight Connector 35"/>
          <p:cNvCxnSpPr/>
          <p:nvPr/>
        </p:nvCxnSpPr>
        <p:spPr>
          <a:xfrm rot="5400000" flipH="1" flipV="1">
            <a:off x="4234229" y="4709109"/>
            <a:ext cx="878495" cy="774730"/>
          </a:xfrm>
          <a:prstGeom prst="bentConnector3">
            <a:avLst>
              <a:gd name="adj1" fmla="val 50000"/>
            </a:avLst>
          </a:prstGeom>
          <a:noFill/>
          <a:ln w="25400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oval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87" name="Straight Connector 35"/>
          <p:cNvCxnSpPr/>
          <p:nvPr/>
        </p:nvCxnSpPr>
        <p:spPr>
          <a:xfrm rot="16200000" flipV="1">
            <a:off x="7496164" y="4695151"/>
            <a:ext cx="878495" cy="774730"/>
          </a:xfrm>
          <a:prstGeom prst="bentConnector3">
            <a:avLst>
              <a:gd name="adj1" fmla="val 50000"/>
            </a:avLst>
          </a:prstGeom>
          <a:noFill/>
          <a:ln w="25400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oval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09" name="Straight Connector 35"/>
          <p:cNvCxnSpPr/>
          <p:nvPr/>
        </p:nvCxnSpPr>
        <p:spPr>
          <a:xfrm rot="16200000" flipH="1">
            <a:off x="9139773" y="2647383"/>
            <a:ext cx="878495" cy="816795"/>
          </a:xfrm>
          <a:prstGeom prst="bentConnector3">
            <a:avLst>
              <a:gd name="adj1" fmla="val 50000"/>
            </a:avLst>
          </a:prstGeom>
          <a:noFill/>
          <a:ln w="25400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oval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75" name="Straight Connector 35"/>
          <p:cNvCxnSpPr/>
          <p:nvPr/>
        </p:nvCxnSpPr>
        <p:spPr>
          <a:xfrm rot="5400000">
            <a:off x="2164804" y="2651718"/>
            <a:ext cx="912177" cy="841806"/>
          </a:xfrm>
          <a:prstGeom prst="bentConnector3">
            <a:avLst>
              <a:gd name="adj1" fmla="val 50000"/>
            </a:avLst>
          </a:prstGeom>
          <a:noFill/>
          <a:ln w="25400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oval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grpSp>
        <p:nvGrpSpPr>
          <p:cNvPr id="63" name="组合 62"/>
          <p:cNvGrpSpPr/>
          <p:nvPr/>
        </p:nvGrpSpPr>
        <p:grpSpPr>
          <a:xfrm>
            <a:off x="632114" y="3462029"/>
            <a:ext cx="3135746" cy="1177026"/>
            <a:chOff x="2066155" y="1681970"/>
            <a:chExt cx="1450898" cy="774438"/>
          </a:xfrm>
          <a:solidFill>
            <a:schemeClr val="bg1">
              <a:alpha val="30000"/>
            </a:schemeClr>
          </a:solidFill>
          <a:effectLst/>
        </p:grpSpPr>
        <p:sp>
          <p:nvSpPr>
            <p:cNvPr id="64" name="Chevron 17"/>
            <p:cNvSpPr/>
            <p:nvPr/>
          </p:nvSpPr>
          <p:spPr>
            <a:xfrm>
              <a:off x="2066155" y="1681970"/>
              <a:ext cx="1450898" cy="774438"/>
            </a:xfrm>
            <a:prstGeom prst="chevron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5"/>
            <p:cNvSpPr/>
            <p:nvPr/>
          </p:nvSpPr>
          <p:spPr bwMode="auto">
            <a:xfrm>
              <a:off x="2711116" y="1917310"/>
              <a:ext cx="512666" cy="30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</a:t>
              </a:r>
              <a:endParaRPr lang="en-US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357046" y="3462029"/>
            <a:ext cx="3135746" cy="1177026"/>
            <a:chOff x="3187496" y="1681970"/>
            <a:chExt cx="1450898" cy="774438"/>
          </a:xfrm>
          <a:solidFill>
            <a:srgbClr val="00B0F0">
              <a:alpha val="70000"/>
            </a:srgbClr>
          </a:solidFill>
          <a:effectLst/>
        </p:grpSpPr>
        <p:sp>
          <p:nvSpPr>
            <p:cNvPr id="67" name="Chevron 19"/>
            <p:cNvSpPr/>
            <p:nvPr/>
          </p:nvSpPr>
          <p:spPr>
            <a:xfrm>
              <a:off x="3187496" y="1681970"/>
              <a:ext cx="1450898" cy="774438"/>
            </a:xfrm>
            <a:prstGeom prst="chevron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5"/>
            <p:cNvSpPr/>
            <p:nvPr/>
          </p:nvSpPr>
          <p:spPr bwMode="auto">
            <a:xfrm>
              <a:off x="3701163" y="1917310"/>
              <a:ext cx="537560" cy="3037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调整</a:t>
              </a:r>
              <a:endPara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081978" y="3462029"/>
            <a:ext cx="3135746" cy="1177026"/>
            <a:chOff x="4308837" y="1681970"/>
            <a:chExt cx="1450898" cy="774438"/>
          </a:xfrm>
          <a:solidFill>
            <a:schemeClr val="bg1">
              <a:alpha val="30000"/>
            </a:schemeClr>
          </a:solidFill>
          <a:effectLst/>
        </p:grpSpPr>
        <p:sp>
          <p:nvSpPr>
            <p:cNvPr id="70" name="Chevron 20"/>
            <p:cNvSpPr/>
            <p:nvPr/>
          </p:nvSpPr>
          <p:spPr>
            <a:xfrm>
              <a:off x="4308837" y="1681970"/>
              <a:ext cx="1450898" cy="774438"/>
            </a:xfrm>
            <a:prstGeom prst="chevron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5"/>
            <p:cNvSpPr/>
            <p:nvPr/>
          </p:nvSpPr>
          <p:spPr bwMode="auto">
            <a:xfrm>
              <a:off x="4933258" y="1915094"/>
              <a:ext cx="512666" cy="30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</a:t>
              </a:r>
              <a:endParaRPr lang="en-US" sz="24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806910" y="3462029"/>
            <a:ext cx="3135746" cy="1177026"/>
            <a:chOff x="5437301" y="1681970"/>
            <a:chExt cx="1450898" cy="774438"/>
          </a:xfrm>
          <a:solidFill>
            <a:srgbClr val="00B0F0">
              <a:alpha val="70000"/>
            </a:srgbClr>
          </a:solidFill>
          <a:effectLst/>
        </p:grpSpPr>
        <p:sp>
          <p:nvSpPr>
            <p:cNvPr id="73" name="Chevron 20"/>
            <p:cNvSpPr/>
            <p:nvPr/>
          </p:nvSpPr>
          <p:spPr>
            <a:xfrm>
              <a:off x="5437301" y="1681970"/>
              <a:ext cx="1450898" cy="774438"/>
            </a:xfrm>
            <a:prstGeom prst="chevron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5"/>
            <p:cNvSpPr/>
            <p:nvPr/>
          </p:nvSpPr>
          <p:spPr bwMode="auto">
            <a:xfrm>
              <a:off x="5947620" y="1911825"/>
              <a:ext cx="537560" cy="3037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冲刺</a:t>
              </a:r>
              <a:endPara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50016" y="57855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计划实施阶段</a:t>
              </a:r>
            </a:p>
          </p:txBody>
        </p:sp>
      </p:grpSp>
      <p:sp>
        <p:nvSpPr>
          <p:cNvPr id="91" name="Rectangle 4"/>
          <p:cNvSpPr/>
          <p:nvPr/>
        </p:nvSpPr>
        <p:spPr bwMode="auto">
          <a:xfrm>
            <a:off x="1652894" y="1909730"/>
            <a:ext cx="277780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98" name="Rectangle 4"/>
          <p:cNvSpPr/>
          <p:nvPr/>
        </p:nvSpPr>
        <p:spPr bwMode="auto">
          <a:xfrm>
            <a:off x="2873489" y="5620731"/>
            <a:ext cx="2825243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101" name="Rectangle 4"/>
          <p:cNvSpPr/>
          <p:nvPr/>
        </p:nvSpPr>
        <p:spPr bwMode="auto">
          <a:xfrm>
            <a:off x="6747572" y="5635915"/>
            <a:ext cx="280451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104" name="Rectangle 4"/>
          <p:cNvSpPr/>
          <p:nvPr/>
        </p:nvSpPr>
        <p:spPr bwMode="auto">
          <a:xfrm>
            <a:off x="7327366" y="1909730"/>
            <a:ext cx="2855887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sp>
        <p:nvSpPr>
          <p:cNvPr id="110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01089091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8" grpId="0"/>
      <p:bldP spid="101" grpId="0"/>
      <p:bldP spid="104" grpId="0"/>
      <p:bldP spid="1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4362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409758" y="559503"/>
              <a:ext cx="1425757" cy="461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工作概述</a:t>
              </a: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1737361"/>
            <a:ext cx="4812045" cy="416102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  <a:ln w="254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</p:pic>
      <p:grpSp>
        <p:nvGrpSpPr>
          <p:cNvPr id="19" name="组合 11"/>
          <p:cNvGrpSpPr>
            <a:grpSpLocks/>
          </p:cNvGrpSpPr>
          <p:nvPr/>
        </p:nvGrpSpPr>
        <p:grpSpPr bwMode="auto">
          <a:xfrm>
            <a:off x="7203568" y="1995129"/>
            <a:ext cx="4297699" cy="1070285"/>
            <a:chOff x="5736152" y="2437358"/>
            <a:chExt cx="4297787" cy="1069970"/>
          </a:xfrm>
        </p:grpSpPr>
        <p:sp>
          <p:nvSpPr>
            <p:cNvPr id="20" name="TextBox 35"/>
            <p:cNvSpPr txBox="1">
              <a:spLocks noChangeArrowheads="1"/>
            </p:cNvSpPr>
            <p:nvPr/>
          </p:nvSpPr>
          <p:spPr bwMode="auto">
            <a:xfrm>
              <a:off x="5736152" y="2882341"/>
              <a:ext cx="4297787" cy="624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13"/>
            <p:cNvSpPr txBox="1">
              <a:spLocks noChangeArrowheads="1"/>
            </p:cNvSpPr>
            <p:nvPr/>
          </p:nvSpPr>
          <p:spPr bwMode="auto">
            <a:xfrm>
              <a:off x="5736152" y="2437358"/>
              <a:ext cx="3208959" cy="461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总体目标顺利完成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11"/>
          <p:cNvGrpSpPr>
            <a:grpSpLocks/>
          </p:cNvGrpSpPr>
          <p:nvPr/>
        </p:nvGrpSpPr>
        <p:grpSpPr bwMode="auto">
          <a:xfrm>
            <a:off x="7203568" y="3436425"/>
            <a:ext cx="4417621" cy="1070285"/>
            <a:chOff x="5736152" y="2437358"/>
            <a:chExt cx="4417711" cy="1069970"/>
          </a:xfrm>
        </p:grpSpPr>
        <p:sp>
          <p:nvSpPr>
            <p:cNvPr id="23" name="TextBox 35"/>
            <p:cNvSpPr txBox="1">
              <a:spLocks noChangeArrowheads="1"/>
            </p:cNvSpPr>
            <p:nvPr/>
          </p:nvSpPr>
          <p:spPr bwMode="auto">
            <a:xfrm>
              <a:off x="5736152" y="2882341"/>
              <a:ext cx="4417711" cy="624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13"/>
            <p:cNvSpPr txBox="1">
              <a:spLocks noChangeArrowheads="1"/>
            </p:cNvSpPr>
            <p:nvPr/>
          </p:nvSpPr>
          <p:spPr bwMode="auto">
            <a:xfrm>
              <a:off x="5736152" y="2437358"/>
              <a:ext cx="3208959" cy="461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思想认识不断提高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11"/>
          <p:cNvGrpSpPr>
            <a:grpSpLocks/>
          </p:cNvGrpSpPr>
          <p:nvPr/>
        </p:nvGrpSpPr>
        <p:grpSpPr bwMode="auto">
          <a:xfrm>
            <a:off x="7203568" y="4842500"/>
            <a:ext cx="4162788" cy="994176"/>
            <a:chOff x="5736152" y="2437358"/>
            <a:chExt cx="4162873" cy="993882"/>
          </a:xfrm>
        </p:grpSpPr>
        <p:sp>
          <p:nvSpPr>
            <p:cNvPr id="26" name="TextBox 35"/>
            <p:cNvSpPr txBox="1">
              <a:spLocks noChangeArrowheads="1"/>
            </p:cNvSpPr>
            <p:nvPr/>
          </p:nvSpPr>
          <p:spPr bwMode="auto">
            <a:xfrm>
              <a:off x="5736152" y="2882341"/>
              <a:ext cx="4162873" cy="54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5736152" y="2437358"/>
              <a:ext cx="3208959" cy="461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部门管理逐渐强化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158960" y="4879635"/>
            <a:ext cx="918639" cy="918639"/>
            <a:chOff x="6158960" y="4879635"/>
            <a:chExt cx="918639" cy="918639"/>
          </a:xfrm>
        </p:grpSpPr>
        <p:sp>
          <p:nvSpPr>
            <p:cNvPr id="40" name="椭圆 39"/>
            <p:cNvSpPr/>
            <p:nvPr/>
          </p:nvSpPr>
          <p:spPr>
            <a:xfrm>
              <a:off x="6158960" y="4879635"/>
              <a:ext cx="918639" cy="9186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81940" y="5080996"/>
              <a:ext cx="478673" cy="468904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158960" y="3491402"/>
            <a:ext cx="918639" cy="918639"/>
            <a:chOff x="6158960" y="3491402"/>
            <a:chExt cx="918639" cy="918639"/>
          </a:xfrm>
        </p:grpSpPr>
        <p:sp>
          <p:nvSpPr>
            <p:cNvPr id="38" name="椭圆 37"/>
            <p:cNvSpPr/>
            <p:nvPr/>
          </p:nvSpPr>
          <p:spPr>
            <a:xfrm>
              <a:off x="6158960" y="3491402"/>
              <a:ext cx="918639" cy="9186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51740" y="3709951"/>
              <a:ext cx="342047" cy="52121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6158960" y="2046020"/>
            <a:ext cx="918639" cy="918639"/>
            <a:chOff x="6158960" y="2046020"/>
            <a:chExt cx="918639" cy="918639"/>
          </a:xfrm>
        </p:grpSpPr>
        <p:sp>
          <p:nvSpPr>
            <p:cNvPr id="17" name="椭圆 16"/>
            <p:cNvSpPr/>
            <p:nvPr/>
          </p:nvSpPr>
          <p:spPr>
            <a:xfrm>
              <a:off x="6158960" y="2046020"/>
              <a:ext cx="918639" cy="9186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6540" y="2260600"/>
              <a:ext cx="526937" cy="5269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21140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>
          <a:xfrm>
            <a:off x="1035997" y="2105039"/>
            <a:ext cx="2610093" cy="3466928"/>
            <a:chOff x="1035203" y="2649758"/>
            <a:chExt cx="2610093" cy="3466928"/>
          </a:xfrm>
        </p:grpSpPr>
        <p:sp>
          <p:nvSpPr>
            <p:cNvPr id="93" name="TextBox 200"/>
            <p:cNvSpPr txBox="1"/>
            <p:nvPr/>
          </p:nvSpPr>
          <p:spPr>
            <a:xfrm>
              <a:off x="1228748" y="2649758"/>
              <a:ext cx="2416548" cy="1132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定期交流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单击此处添加文本单击此处添加文本单击此处添加文本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TextBox 202"/>
            <p:cNvSpPr txBox="1"/>
            <p:nvPr/>
          </p:nvSpPr>
          <p:spPr>
            <a:xfrm>
              <a:off x="1035203" y="4984068"/>
              <a:ext cx="2536978" cy="1132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提高行动力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单击此处添加文本单击此处添加文本单击此处添加文本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50016" y="578553"/>
              <a:ext cx="237740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能力提升计划</a:t>
              </a:r>
            </a:p>
          </p:txBody>
        </p:sp>
      </p:grpSp>
      <p:sp>
        <p:nvSpPr>
          <p:cNvPr id="25" name="Oval 7"/>
          <p:cNvSpPr>
            <a:spLocks noChangeArrowheads="1"/>
          </p:cNvSpPr>
          <p:nvPr/>
        </p:nvSpPr>
        <p:spPr bwMode="auto">
          <a:xfrm>
            <a:off x="4265318" y="1873128"/>
            <a:ext cx="3920868" cy="3932136"/>
          </a:xfrm>
          <a:prstGeom prst="ellips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4"/>
          <p:cNvSpPr>
            <a:spLocks/>
          </p:cNvSpPr>
          <p:nvPr/>
        </p:nvSpPr>
        <p:spPr bwMode="auto">
          <a:xfrm>
            <a:off x="4739595" y="2384406"/>
            <a:ext cx="1362315" cy="1372639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35"/>
          <p:cNvSpPr>
            <a:spLocks/>
          </p:cNvSpPr>
          <p:nvPr/>
        </p:nvSpPr>
        <p:spPr bwMode="auto">
          <a:xfrm>
            <a:off x="4739595" y="3922168"/>
            <a:ext cx="1362315" cy="1382956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37"/>
          <p:cNvSpPr>
            <a:spLocks/>
          </p:cNvSpPr>
          <p:nvPr/>
        </p:nvSpPr>
        <p:spPr bwMode="auto">
          <a:xfrm>
            <a:off x="6328957" y="2384406"/>
            <a:ext cx="1382956" cy="1372639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39"/>
          <p:cNvSpPr>
            <a:spLocks/>
          </p:cNvSpPr>
          <p:nvPr/>
        </p:nvSpPr>
        <p:spPr bwMode="auto">
          <a:xfrm>
            <a:off x="6328957" y="3922168"/>
            <a:ext cx="1382956" cy="1382956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482672" y="3179095"/>
            <a:ext cx="613134" cy="536670"/>
            <a:chOff x="5481877" y="3723806"/>
            <a:chExt cx="613134" cy="536669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noFill/>
            <a:ln w="4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157"/>
            <p:cNvSpPr txBox="1"/>
            <p:nvPr/>
          </p:nvSpPr>
          <p:spPr>
            <a:xfrm>
              <a:off x="5512213" y="3804402"/>
              <a:ext cx="582798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-15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spc="-1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11523" y="3179095"/>
            <a:ext cx="608913" cy="536670"/>
            <a:chOff x="6410728" y="3723806"/>
            <a:chExt cx="608913" cy="536669"/>
          </a:xfrm>
        </p:grpSpPr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6410728" y="3723806"/>
              <a:ext cx="536669" cy="536669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160"/>
            <p:cNvSpPr txBox="1"/>
            <p:nvPr/>
          </p:nvSpPr>
          <p:spPr>
            <a:xfrm>
              <a:off x="6436843" y="3804402"/>
              <a:ext cx="582798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-15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spc="-1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411523" y="3963454"/>
            <a:ext cx="608913" cy="536669"/>
            <a:chOff x="6410728" y="4508169"/>
            <a:chExt cx="608913" cy="536669"/>
          </a:xfrm>
        </p:grpSpPr>
        <p:sp>
          <p:nvSpPr>
            <p:cNvPr id="38" name="Oval 40"/>
            <p:cNvSpPr>
              <a:spLocks noChangeArrowheads="1"/>
            </p:cNvSpPr>
            <p:nvPr/>
          </p:nvSpPr>
          <p:spPr bwMode="auto">
            <a:xfrm>
              <a:off x="6410728" y="4508169"/>
              <a:ext cx="536669" cy="536669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163"/>
            <p:cNvSpPr txBox="1"/>
            <p:nvPr/>
          </p:nvSpPr>
          <p:spPr>
            <a:xfrm>
              <a:off x="6436843" y="4584668"/>
              <a:ext cx="5827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-15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spc="-1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482671" y="3963454"/>
            <a:ext cx="603649" cy="536669"/>
            <a:chOff x="5481877" y="4508169"/>
            <a:chExt cx="603649" cy="536669"/>
          </a:xfrm>
        </p:grpSpPr>
        <p:sp>
          <p:nvSpPr>
            <p:cNvPr id="41" name="Oval 36"/>
            <p:cNvSpPr>
              <a:spLocks noChangeArrowheads="1"/>
            </p:cNvSpPr>
            <p:nvPr/>
          </p:nvSpPr>
          <p:spPr bwMode="auto">
            <a:xfrm>
              <a:off x="5481877" y="4508169"/>
              <a:ext cx="536669" cy="536669"/>
            </a:xfrm>
            <a:prstGeom prst="ellipse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166"/>
            <p:cNvSpPr txBox="1"/>
            <p:nvPr/>
          </p:nvSpPr>
          <p:spPr>
            <a:xfrm>
              <a:off x="5502728" y="4593622"/>
              <a:ext cx="5827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-15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spc="-1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TextBox 167"/>
          <p:cNvSpPr txBox="1"/>
          <p:nvPr/>
        </p:nvSpPr>
        <p:spPr>
          <a:xfrm>
            <a:off x="8889717" y="2163051"/>
            <a:ext cx="2734066" cy="113260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此处添加文本单击此处添加文本单击此处添加文本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 flipH="1">
            <a:off x="7953567" y="2541901"/>
            <a:ext cx="897077" cy="465639"/>
            <a:chOff x="10968082" y="2834540"/>
            <a:chExt cx="1020322" cy="465639"/>
          </a:xfrm>
        </p:grpSpPr>
        <p:grpSp>
          <p:nvGrpSpPr>
            <p:cNvPr id="47" name="组合 46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52" name="直接连接符 51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cxnSp>
          <p:nvCxnSpPr>
            <p:cNvPr id="49" name="直接连接符 48"/>
            <p:cNvCxnSpPr/>
            <p:nvPr/>
          </p:nvCxnSpPr>
          <p:spPr>
            <a:xfrm>
              <a:off x="10978362" y="2834540"/>
              <a:ext cx="0" cy="465639"/>
            </a:xfrm>
            <a:prstGeom prst="line">
              <a:avLst/>
            </a:prstGeom>
            <a:noFill/>
            <a:ln w="15875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53" name="组合 52"/>
          <p:cNvGrpSpPr/>
          <p:nvPr/>
        </p:nvGrpSpPr>
        <p:grpSpPr>
          <a:xfrm flipH="1" flipV="1">
            <a:off x="7899894" y="4839483"/>
            <a:ext cx="902553" cy="465640"/>
            <a:chOff x="10961854" y="2834540"/>
            <a:chExt cx="1026550" cy="465639"/>
          </a:xfrm>
        </p:grpSpPr>
        <p:grpSp>
          <p:nvGrpSpPr>
            <p:cNvPr id="54" name="组合 53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59" name="直接连接符 58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cxnSp>
          <p:nvCxnSpPr>
            <p:cNvPr id="56" name="直接连接符 55"/>
            <p:cNvCxnSpPr/>
            <p:nvPr/>
          </p:nvCxnSpPr>
          <p:spPr>
            <a:xfrm>
              <a:off x="10961854" y="2834540"/>
              <a:ext cx="0" cy="465639"/>
            </a:xfrm>
            <a:prstGeom prst="line">
              <a:avLst/>
            </a:prstGeom>
            <a:noFill/>
            <a:ln w="15875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sp>
        <p:nvSpPr>
          <p:cNvPr id="60" name="TextBox 183"/>
          <p:cNvSpPr txBox="1"/>
          <p:nvPr/>
        </p:nvSpPr>
        <p:spPr>
          <a:xfrm>
            <a:off x="8876659" y="4536477"/>
            <a:ext cx="2686378" cy="113260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学习与深造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单击此处添加文本单击此处添加文本单击此处添加文本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3550119" y="2473016"/>
            <a:ext cx="1020320" cy="2832113"/>
            <a:chOff x="3549321" y="3017729"/>
            <a:chExt cx="1020319" cy="2832113"/>
          </a:xfrm>
        </p:grpSpPr>
        <p:grpSp>
          <p:nvGrpSpPr>
            <p:cNvPr id="77" name="组合 76"/>
            <p:cNvGrpSpPr/>
            <p:nvPr/>
          </p:nvGrpSpPr>
          <p:grpSpPr>
            <a:xfrm flipH="1" flipV="1">
              <a:off x="3549321" y="3246116"/>
              <a:ext cx="1020319" cy="129717"/>
              <a:chOff x="3407502" y="4686698"/>
              <a:chExt cx="1055150" cy="60153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90" name="直接连接符 89"/>
              <p:cNvCxnSpPr/>
              <p:nvPr/>
            </p:nvCxnSpPr>
            <p:spPr>
              <a:xfrm>
                <a:off x="3548254" y="4746851"/>
                <a:ext cx="914398" cy="0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cxnSp>
          <p:nvCxnSpPr>
            <p:cNvPr id="86" name="直接连接符 85"/>
            <p:cNvCxnSpPr/>
            <p:nvPr/>
          </p:nvCxnSpPr>
          <p:spPr>
            <a:xfrm>
              <a:off x="3574046" y="3017729"/>
              <a:ext cx="0" cy="465639"/>
            </a:xfrm>
            <a:prstGeom prst="line">
              <a:avLst/>
            </a:prstGeom>
            <a:noFill/>
            <a:ln w="15875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grpSp>
          <p:nvGrpSpPr>
            <p:cNvPr id="79" name="组合 78"/>
            <p:cNvGrpSpPr/>
            <p:nvPr/>
          </p:nvGrpSpPr>
          <p:grpSpPr>
            <a:xfrm flipV="1">
              <a:off x="3572179" y="5384202"/>
              <a:ext cx="994719" cy="465640"/>
              <a:chOff x="10968082" y="2834540"/>
              <a:chExt cx="1020322" cy="465639"/>
            </a:xfrm>
          </p:grpSpPr>
          <p:grpSp>
            <p:nvGrpSpPr>
              <p:cNvPr id="80" name="组合 79"/>
              <p:cNvGrpSpPr/>
              <p:nvPr/>
            </p:nvGrpSpPr>
            <p:grpSpPr>
              <a:xfrm flipH="1" flipV="1">
                <a:off x="10968082" y="3062876"/>
                <a:ext cx="1020322" cy="129707"/>
                <a:chOff x="3407502" y="4686698"/>
                <a:chExt cx="1055154" cy="60148"/>
              </a:xfrm>
            </p:grpSpPr>
            <p:cxnSp>
              <p:nvCxnSpPr>
                <p:cNvPr id="84" name="直接连接符 83"/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noFill/>
                <a:ln w="15875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  <p:cxnSp>
              <p:nvCxnSpPr>
                <p:cNvPr id="85" name="直接连接符 84"/>
                <p:cNvCxnSpPr/>
                <p:nvPr/>
              </p:nvCxnSpPr>
              <p:spPr>
                <a:xfrm>
                  <a:off x="3548256" y="4746846"/>
                  <a:ext cx="914400" cy="0"/>
                </a:xfrm>
                <a:prstGeom prst="line">
                  <a:avLst/>
                </a:prstGeom>
                <a:noFill/>
                <a:ln w="15875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</p:grpSp>
          <p:cxnSp>
            <p:nvCxnSpPr>
              <p:cNvPr id="82" name="直接连接符 81"/>
              <p:cNvCxnSpPr/>
              <p:nvPr/>
            </p:nvCxnSpPr>
            <p:spPr>
              <a:xfrm>
                <a:off x="10979781" y="2834540"/>
                <a:ext cx="0" cy="465639"/>
              </a:xfrm>
              <a:prstGeom prst="line">
                <a:avLst/>
              </a:prstGeom>
              <a:noFill/>
              <a:ln w="15875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</p:grpSp>
      <p:sp>
        <p:nvSpPr>
          <p:cNvPr id="99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59629263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3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800"/>
                            </p:stCondLst>
                            <p:childTnLst>
                              <p:par>
                                <p:cTn id="6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44" grpId="0"/>
      <p:bldP spid="60" grpId="0"/>
      <p:bldP spid="9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06638" y="1775279"/>
            <a:ext cx="1825625" cy="2441575"/>
            <a:chOff x="2306638" y="1238250"/>
            <a:chExt cx="1825625" cy="2441575"/>
          </a:xfrm>
        </p:grpSpPr>
        <p:sp>
          <p:nvSpPr>
            <p:cNvPr id="61" name="任意多边形 3"/>
            <p:cNvSpPr>
              <a:spLocks/>
            </p:cNvSpPr>
            <p:nvPr/>
          </p:nvSpPr>
          <p:spPr bwMode="auto">
            <a:xfrm rot="-4132475">
              <a:off x="1998663" y="1546225"/>
              <a:ext cx="2441575" cy="1825625"/>
            </a:xfrm>
            <a:custGeom>
              <a:avLst/>
              <a:gdLst>
                <a:gd name="T0" fmla="*/ 1578912 w 2211688"/>
                <a:gd name="T1" fmla="*/ 6424 h 1695217"/>
                <a:gd name="T2" fmla="*/ 2687857 w 2211688"/>
                <a:gd name="T3" fmla="*/ 876944 h 1695217"/>
                <a:gd name="T4" fmla="*/ 1924748 w 2211688"/>
                <a:gd name="T5" fmla="*/ 1954437 h 1695217"/>
                <a:gd name="T6" fmla="*/ 1849812 w 2211688"/>
                <a:gd name="T7" fmla="*/ 1966776 h 1695217"/>
                <a:gd name="T8" fmla="*/ 1887308 w 2211688"/>
                <a:gd name="T9" fmla="*/ 1871960 h 1695217"/>
                <a:gd name="T10" fmla="*/ 1916994 w 2211688"/>
                <a:gd name="T11" fmla="*/ 1480843 h 1695217"/>
                <a:gd name="T12" fmla="*/ 1009281 w 2211688"/>
                <a:gd name="T13" fmla="*/ 607761 h 1695217"/>
                <a:gd name="T14" fmla="*/ 994411 w 2211688"/>
                <a:gd name="T15" fmla="*/ 607195 h 1695217"/>
                <a:gd name="T16" fmla="*/ 869430 w 2211688"/>
                <a:gd name="T17" fmla="*/ 612073 h 1695217"/>
                <a:gd name="T18" fmla="*/ 95222 w 2211688"/>
                <a:gd name="T19" fmla="*/ 896701 h 1695217"/>
                <a:gd name="T20" fmla="*/ 0 w 2211688"/>
                <a:gd name="T21" fmla="*/ 985894 h 1695217"/>
                <a:gd name="T22" fmla="*/ 8516 w 2211688"/>
                <a:gd name="T23" fmla="*/ 954368 h 1695217"/>
                <a:gd name="T24" fmla="*/ 1000302 w 2211688"/>
                <a:gd name="T25" fmla="*/ 259785 h 1695217"/>
                <a:gd name="T26" fmla="*/ 1021743 w 2211688"/>
                <a:gd name="T27" fmla="*/ 261458 h 1695217"/>
                <a:gd name="T28" fmla="*/ 1030717 w 2211688"/>
                <a:gd name="T29" fmla="*/ 252327 h 1695217"/>
                <a:gd name="T30" fmla="*/ 1578912 w 2211688"/>
                <a:gd name="T31" fmla="*/ 6424 h 16952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1688" h="1695217">
                  <a:moveTo>
                    <a:pt x="1295476" y="5537"/>
                  </a:moveTo>
                  <a:cubicBezTo>
                    <a:pt x="1742329" y="-47652"/>
                    <a:pt x="2149695" y="288280"/>
                    <a:pt x="2205351" y="755862"/>
                  </a:cubicBezTo>
                  <a:cubicBezTo>
                    <a:pt x="2257529" y="1194219"/>
                    <a:pt x="1982063" y="1592663"/>
                    <a:pt x="1579231" y="1684582"/>
                  </a:cubicBezTo>
                  <a:lnTo>
                    <a:pt x="1517747" y="1695217"/>
                  </a:lnTo>
                  <a:lnTo>
                    <a:pt x="1548511" y="1613493"/>
                  </a:lnTo>
                  <a:cubicBezTo>
                    <a:pt x="1577397" y="1507331"/>
                    <a:pt x="1586782" y="1393274"/>
                    <a:pt x="1572868" y="1276378"/>
                  </a:cubicBezTo>
                  <a:cubicBezTo>
                    <a:pt x="1524169" y="867244"/>
                    <a:pt x="1206192" y="558905"/>
                    <a:pt x="828102" y="523845"/>
                  </a:cubicBezTo>
                  <a:lnTo>
                    <a:pt x="815901" y="523358"/>
                  </a:lnTo>
                  <a:lnTo>
                    <a:pt x="713356" y="527562"/>
                  </a:lnTo>
                  <a:cubicBezTo>
                    <a:pt x="466223" y="547939"/>
                    <a:pt x="244421" y="637882"/>
                    <a:pt x="78128" y="772891"/>
                  </a:cubicBezTo>
                  <a:lnTo>
                    <a:pt x="0" y="849769"/>
                  </a:lnTo>
                  <a:lnTo>
                    <a:pt x="6987" y="822596"/>
                  </a:lnTo>
                  <a:cubicBezTo>
                    <a:pt x="114867" y="475751"/>
                    <a:pt x="438391" y="223916"/>
                    <a:pt x="820734" y="223916"/>
                  </a:cubicBezTo>
                  <a:lnTo>
                    <a:pt x="838327" y="225358"/>
                  </a:lnTo>
                  <a:lnTo>
                    <a:pt x="845690" y="217488"/>
                  </a:lnTo>
                  <a:cubicBezTo>
                    <a:pt x="966165" y="103393"/>
                    <a:pt x="1120924" y="26314"/>
                    <a:pt x="1295476" y="553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4"/>
            <p:cNvSpPr txBox="1">
              <a:spLocks noChangeArrowheads="1"/>
            </p:cNvSpPr>
            <p:nvPr/>
          </p:nvSpPr>
          <p:spPr bwMode="auto">
            <a:xfrm>
              <a:off x="2938463" y="1387475"/>
              <a:ext cx="81438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600" b="1" dirty="0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59126" y="2708510"/>
            <a:ext cx="2479675" cy="1825625"/>
            <a:chOff x="3159126" y="2171481"/>
            <a:chExt cx="2479675" cy="1825625"/>
          </a:xfrm>
        </p:grpSpPr>
        <p:sp>
          <p:nvSpPr>
            <p:cNvPr id="64" name="任意多边形 5"/>
            <p:cNvSpPr>
              <a:spLocks/>
            </p:cNvSpPr>
            <p:nvPr/>
          </p:nvSpPr>
          <p:spPr bwMode="auto">
            <a:xfrm rot="407279">
              <a:off x="3159126" y="2171481"/>
              <a:ext cx="2441575" cy="1825625"/>
            </a:xfrm>
            <a:custGeom>
              <a:avLst/>
              <a:gdLst>
                <a:gd name="T0" fmla="*/ 1578912 w 2211688"/>
                <a:gd name="T1" fmla="*/ 6424 h 1695217"/>
                <a:gd name="T2" fmla="*/ 2687858 w 2211688"/>
                <a:gd name="T3" fmla="*/ 876944 h 1695217"/>
                <a:gd name="T4" fmla="*/ 1924749 w 2211688"/>
                <a:gd name="T5" fmla="*/ 1954437 h 1695217"/>
                <a:gd name="T6" fmla="*/ 1849814 w 2211688"/>
                <a:gd name="T7" fmla="*/ 1966776 h 1695217"/>
                <a:gd name="T8" fmla="*/ 1887308 w 2211688"/>
                <a:gd name="T9" fmla="*/ 1871960 h 1695217"/>
                <a:gd name="T10" fmla="*/ 1916994 w 2211688"/>
                <a:gd name="T11" fmla="*/ 1480843 h 1695217"/>
                <a:gd name="T12" fmla="*/ 1009281 w 2211688"/>
                <a:gd name="T13" fmla="*/ 607761 h 1695217"/>
                <a:gd name="T14" fmla="*/ 994411 w 2211688"/>
                <a:gd name="T15" fmla="*/ 607195 h 1695217"/>
                <a:gd name="T16" fmla="*/ 869430 w 2211688"/>
                <a:gd name="T17" fmla="*/ 612073 h 1695217"/>
                <a:gd name="T18" fmla="*/ 95222 w 2211688"/>
                <a:gd name="T19" fmla="*/ 896701 h 1695217"/>
                <a:gd name="T20" fmla="*/ 0 w 2211688"/>
                <a:gd name="T21" fmla="*/ 985894 h 1695217"/>
                <a:gd name="T22" fmla="*/ 8516 w 2211688"/>
                <a:gd name="T23" fmla="*/ 954368 h 1695217"/>
                <a:gd name="T24" fmla="*/ 1000302 w 2211688"/>
                <a:gd name="T25" fmla="*/ 259785 h 1695217"/>
                <a:gd name="T26" fmla="*/ 1021743 w 2211688"/>
                <a:gd name="T27" fmla="*/ 261458 h 1695217"/>
                <a:gd name="T28" fmla="*/ 1030717 w 2211688"/>
                <a:gd name="T29" fmla="*/ 252327 h 1695217"/>
                <a:gd name="T30" fmla="*/ 1578912 w 2211688"/>
                <a:gd name="T31" fmla="*/ 6424 h 16952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1688" h="1695217">
                  <a:moveTo>
                    <a:pt x="1295476" y="5537"/>
                  </a:moveTo>
                  <a:cubicBezTo>
                    <a:pt x="1742329" y="-47652"/>
                    <a:pt x="2149695" y="288280"/>
                    <a:pt x="2205351" y="755862"/>
                  </a:cubicBezTo>
                  <a:cubicBezTo>
                    <a:pt x="2257529" y="1194219"/>
                    <a:pt x="1982063" y="1592663"/>
                    <a:pt x="1579231" y="1684582"/>
                  </a:cubicBezTo>
                  <a:lnTo>
                    <a:pt x="1517747" y="1695217"/>
                  </a:lnTo>
                  <a:lnTo>
                    <a:pt x="1548511" y="1613493"/>
                  </a:lnTo>
                  <a:cubicBezTo>
                    <a:pt x="1577397" y="1507331"/>
                    <a:pt x="1586782" y="1393274"/>
                    <a:pt x="1572868" y="1276378"/>
                  </a:cubicBezTo>
                  <a:cubicBezTo>
                    <a:pt x="1524169" y="867244"/>
                    <a:pt x="1206192" y="558905"/>
                    <a:pt x="828102" y="523845"/>
                  </a:cubicBezTo>
                  <a:lnTo>
                    <a:pt x="815901" y="523358"/>
                  </a:lnTo>
                  <a:lnTo>
                    <a:pt x="713356" y="527562"/>
                  </a:lnTo>
                  <a:cubicBezTo>
                    <a:pt x="466223" y="547939"/>
                    <a:pt x="244421" y="637882"/>
                    <a:pt x="78128" y="772891"/>
                  </a:cubicBezTo>
                  <a:lnTo>
                    <a:pt x="0" y="849769"/>
                  </a:lnTo>
                  <a:lnTo>
                    <a:pt x="6987" y="822596"/>
                  </a:lnTo>
                  <a:cubicBezTo>
                    <a:pt x="114867" y="475751"/>
                    <a:pt x="438391" y="223916"/>
                    <a:pt x="820734" y="223916"/>
                  </a:cubicBezTo>
                  <a:lnTo>
                    <a:pt x="838327" y="225358"/>
                  </a:lnTo>
                  <a:lnTo>
                    <a:pt x="845690" y="217488"/>
                  </a:lnTo>
                  <a:cubicBezTo>
                    <a:pt x="966165" y="103393"/>
                    <a:pt x="1120924" y="26314"/>
                    <a:pt x="1295476" y="553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"/>
            <p:cNvSpPr txBox="1">
              <a:spLocks noChangeArrowheads="1"/>
            </p:cNvSpPr>
            <p:nvPr/>
          </p:nvSpPr>
          <p:spPr bwMode="auto">
            <a:xfrm>
              <a:off x="4826001" y="2742981"/>
              <a:ext cx="81280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 typeface="Arial" panose="020B0604020202020204" pitchFamily="34" charset="0"/>
                <a:buNone/>
                <a:defRPr sz="36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35325" y="3664404"/>
            <a:ext cx="1827213" cy="2441575"/>
            <a:chOff x="3235325" y="3127375"/>
            <a:chExt cx="1827213" cy="2441575"/>
          </a:xfrm>
        </p:grpSpPr>
        <p:sp>
          <p:nvSpPr>
            <p:cNvPr id="66" name="任意多边形 7"/>
            <p:cNvSpPr>
              <a:spLocks/>
            </p:cNvSpPr>
            <p:nvPr/>
          </p:nvSpPr>
          <p:spPr bwMode="auto">
            <a:xfrm rot="5015132">
              <a:off x="2928144" y="3434556"/>
              <a:ext cx="2441575" cy="1827213"/>
            </a:xfrm>
            <a:custGeom>
              <a:avLst/>
              <a:gdLst>
                <a:gd name="T0" fmla="*/ 1578912 w 2211688"/>
                <a:gd name="T1" fmla="*/ 6429 h 1695217"/>
                <a:gd name="T2" fmla="*/ 2687857 w 2211688"/>
                <a:gd name="T3" fmla="*/ 877707 h 1695217"/>
                <a:gd name="T4" fmla="*/ 1924748 w 2211688"/>
                <a:gd name="T5" fmla="*/ 1956137 h 1695217"/>
                <a:gd name="T6" fmla="*/ 1849812 w 2211688"/>
                <a:gd name="T7" fmla="*/ 1968486 h 1695217"/>
                <a:gd name="T8" fmla="*/ 1887308 w 2211688"/>
                <a:gd name="T9" fmla="*/ 1873588 h 1695217"/>
                <a:gd name="T10" fmla="*/ 1916994 w 2211688"/>
                <a:gd name="T11" fmla="*/ 1482131 h 1695217"/>
                <a:gd name="T12" fmla="*/ 1009281 w 2211688"/>
                <a:gd name="T13" fmla="*/ 608289 h 1695217"/>
                <a:gd name="T14" fmla="*/ 994411 w 2211688"/>
                <a:gd name="T15" fmla="*/ 607723 h 1695217"/>
                <a:gd name="T16" fmla="*/ 869430 w 2211688"/>
                <a:gd name="T17" fmla="*/ 612605 h 1695217"/>
                <a:gd name="T18" fmla="*/ 95222 w 2211688"/>
                <a:gd name="T19" fmla="*/ 897481 h 1695217"/>
                <a:gd name="T20" fmla="*/ 0 w 2211688"/>
                <a:gd name="T21" fmla="*/ 986752 h 1695217"/>
                <a:gd name="T22" fmla="*/ 8516 w 2211688"/>
                <a:gd name="T23" fmla="*/ 955199 h 1695217"/>
                <a:gd name="T24" fmla="*/ 1000302 w 2211688"/>
                <a:gd name="T25" fmla="*/ 260011 h 1695217"/>
                <a:gd name="T26" fmla="*/ 1021743 w 2211688"/>
                <a:gd name="T27" fmla="*/ 261686 h 1695217"/>
                <a:gd name="T28" fmla="*/ 1030717 w 2211688"/>
                <a:gd name="T29" fmla="*/ 252547 h 1695217"/>
                <a:gd name="T30" fmla="*/ 1578912 w 2211688"/>
                <a:gd name="T31" fmla="*/ 6429 h 16952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1688" h="1695217">
                  <a:moveTo>
                    <a:pt x="1295476" y="5537"/>
                  </a:moveTo>
                  <a:cubicBezTo>
                    <a:pt x="1742329" y="-47652"/>
                    <a:pt x="2149695" y="288280"/>
                    <a:pt x="2205351" y="755862"/>
                  </a:cubicBezTo>
                  <a:cubicBezTo>
                    <a:pt x="2257529" y="1194219"/>
                    <a:pt x="1982063" y="1592663"/>
                    <a:pt x="1579231" y="1684582"/>
                  </a:cubicBezTo>
                  <a:lnTo>
                    <a:pt x="1517747" y="1695217"/>
                  </a:lnTo>
                  <a:lnTo>
                    <a:pt x="1548511" y="1613493"/>
                  </a:lnTo>
                  <a:cubicBezTo>
                    <a:pt x="1577397" y="1507331"/>
                    <a:pt x="1586782" y="1393274"/>
                    <a:pt x="1572868" y="1276378"/>
                  </a:cubicBezTo>
                  <a:cubicBezTo>
                    <a:pt x="1524169" y="867244"/>
                    <a:pt x="1206192" y="558905"/>
                    <a:pt x="828102" y="523845"/>
                  </a:cubicBezTo>
                  <a:lnTo>
                    <a:pt x="815901" y="523358"/>
                  </a:lnTo>
                  <a:lnTo>
                    <a:pt x="713356" y="527562"/>
                  </a:lnTo>
                  <a:cubicBezTo>
                    <a:pt x="466223" y="547939"/>
                    <a:pt x="244421" y="637882"/>
                    <a:pt x="78128" y="772891"/>
                  </a:cubicBezTo>
                  <a:lnTo>
                    <a:pt x="0" y="849769"/>
                  </a:lnTo>
                  <a:lnTo>
                    <a:pt x="6987" y="822596"/>
                  </a:lnTo>
                  <a:cubicBezTo>
                    <a:pt x="114867" y="475751"/>
                    <a:pt x="438391" y="223916"/>
                    <a:pt x="820734" y="223916"/>
                  </a:cubicBezTo>
                  <a:lnTo>
                    <a:pt x="838327" y="225358"/>
                  </a:lnTo>
                  <a:lnTo>
                    <a:pt x="845690" y="217488"/>
                  </a:lnTo>
                  <a:cubicBezTo>
                    <a:pt x="966165" y="103393"/>
                    <a:pt x="1120924" y="26314"/>
                    <a:pt x="1295476" y="553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8"/>
            <p:cNvSpPr txBox="1">
              <a:spLocks noChangeArrowheads="1"/>
            </p:cNvSpPr>
            <p:nvPr/>
          </p:nvSpPr>
          <p:spPr bwMode="auto">
            <a:xfrm>
              <a:off x="4038600" y="4805363"/>
              <a:ext cx="81438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 typeface="Arial" panose="020B0604020202020204" pitchFamily="34" charset="0"/>
                <a:buNone/>
                <a:defRPr sz="36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41475" y="4167642"/>
            <a:ext cx="2441575" cy="1827212"/>
            <a:chOff x="1641475" y="3630613"/>
            <a:chExt cx="2441575" cy="1827212"/>
          </a:xfrm>
        </p:grpSpPr>
        <p:sp>
          <p:nvSpPr>
            <p:cNvPr id="68" name="任意多边形 9"/>
            <p:cNvSpPr>
              <a:spLocks/>
            </p:cNvSpPr>
            <p:nvPr/>
          </p:nvSpPr>
          <p:spPr bwMode="auto">
            <a:xfrm rot="8929173">
              <a:off x="1641475" y="3630613"/>
              <a:ext cx="2441575" cy="1827212"/>
            </a:xfrm>
            <a:custGeom>
              <a:avLst/>
              <a:gdLst>
                <a:gd name="T0" fmla="*/ 1578912 w 2211688"/>
                <a:gd name="T1" fmla="*/ 6429 h 1695217"/>
                <a:gd name="T2" fmla="*/ 2687858 w 2211688"/>
                <a:gd name="T3" fmla="*/ 877706 h 1695217"/>
                <a:gd name="T4" fmla="*/ 1924749 w 2211688"/>
                <a:gd name="T5" fmla="*/ 1956136 h 1695217"/>
                <a:gd name="T6" fmla="*/ 1849814 w 2211688"/>
                <a:gd name="T7" fmla="*/ 1968485 h 1695217"/>
                <a:gd name="T8" fmla="*/ 1887308 w 2211688"/>
                <a:gd name="T9" fmla="*/ 1873587 h 1695217"/>
                <a:gd name="T10" fmla="*/ 1916994 w 2211688"/>
                <a:gd name="T11" fmla="*/ 1482130 h 1695217"/>
                <a:gd name="T12" fmla="*/ 1009281 w 2211688"/>
                <a:gd name="T13" fmla="*/ 608289 h 1695217"/>
                <a:gd name="T14" fmla="*/ 994411 w 2211688"/>
                <a:gd name="T15" fmla="*/ 607723 h 1695217"/>
                <a:gd name="T16" fmla="*/ 869430 w 2211688"/>
                <a:gd name="T17" fmla="*/ 612605 h 1695217"/>
                <a:gd name="T18" fmla="*/ 95222 w 2211688"/>
                <a:gd name="T19" fmla="*/ 897481 h 1695217"/>
                <a:gd name="T20" fmla="*/ 0 w 2211688"/>
                <a:gd name="T21" fmla="*/ 986751 h 1695217"/>
                <a:gd name="T22" fmla="*/ 8516 w 2211688"/>
                <a:gd name="T23" fmla="*/ 955198 h 1695217"/>
                <a:gd name="T24" fmla="*/ 1000302 w 2211688"/>
                <a:gd name="T25" fmla="*/ 260011 h 1695217"/>
                <a:gd name="T26" fmla="*/ 1021743 w 2211688"/>
                <a:gd name="T27" fmla="*/ 261686 h 1695217"/>
                <a:gd name="T28" fmla="*/ 1030717 w 2211688"/>
                <a:gd name="T29" fmla="*/ 252547 h 1695217"/>
                <a:gd name="T30" fmla="*/ 1578912 w 2211688"/>
                <a:gd name="T31" fmla="*/ 6429 h 16952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1688" h="1695217">
                  <a:moveTo>
                    <a:pt x="1295476" y="5537"/>
                  </a:moveTo>
                  <a:cubicBezTo>
                    <a:pt x="1742329" y="-47652"/>
                    <a:pt x="2149695" y="288280"/>
                    <a:pt x="2205351" y="755862"/>
                  </a:cubicBezTo>
                  <a:cubicBezTo>
                    <a:pt x="2257529" y="1194219"/>
                    <a:pt x="1982063" y="1592663"/>
                    <a:pt x="1579231" y="1684582"/>
                  </a:cubicBezTo>
                  <a:lnTo>
                    <a:pt x="1517747" y="1695217"/>
                  </a:lnTo>
                  <a:lnTo>
                    <a:pt x="1548511" y="1613493"/>
                  </a:lnTo>
                  <a:cubicBezTo>
                    <a:pt x="1577397" y="1507331"/>
                    <a:pt x="1586782" y="1393274"/>
                    <a:pt x="1572868" y="1276378"/>
                  </a:cubicBezTo>
                  <a:cubicBezTo>
                    <a:pt x="1524169" y="867244"/>
                    <a:pt x="1206192" y="558905"/>
                    <a:pt x="828102" y="523845"/>
                  </a:cubicBezTo>
                  <a:lnTo>
                    <a:pt x="815901" y="523358"/>
                  </a:lnTo>
                  <a:lnTo>
                    <a:pt x="713356" y="527562"/>
                  </a:lnTo>
                  <a:cubicBezTo>
                    <a:pt x="466223" y="547939"/>
                    <a:pt x="244421" y="637882"/>
                    <a:pt x="78128" y="772891"/>
                  </a:cubicBezTo>
                  <a:lnTo>
                    <a:pt x="0" y="849769"/>
                  </a:lnTo>
                  <a:lnTo>
                    <a:pt x="6987" y="822596"/>
                  </a:lnTo>
                  <a:cubicBezTo>
                    <a:pt x="114867" y="475751"/>
                    <a:pt x="438391" y="223916"/>
                    <a:pt x="820734" y="223916"/>
                  </a:cubicBezTo>
                  <a:lnTo>
                    <a:pt x="838327" y="225358"/>
                  </a:lnTo>
                  <a:lnTo>
                    <a:pt x="845690" y="217488"/>
                  </a:lnTo>
                  <a:cubicBezTo>
                    <a:pt x="966165" y="103393"/>
                    <a:pt x="1120924" y="26314"/>
                    <a:pt x="1295476" y="553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10"/>
            <p:cNvSpPr txBox="1">
              <a:spLocks noChangeArrowheads="1"/>
            </p:cNvSpPr>
            <p:nvPr/>
          </p:nvSpPr>
          <p:spPr bwMode="auto">
            <a:xfrm>
              <a:off x="2089150" y="4805363"/>
              <a:ext cx="81438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 typeface="Arial" panose="020B0604020202020204" pitchFamily="34" charset="0"/>
                <a:buNone/>
                <a:defRPr sz="36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62038" y="2997654"/>
            <a:ext cx="2443162" cy="1825625"/>
            <a:chOff x="1062038" y="2460625"/>
            <a:chExt cx="2443162" cy="1825625"/>
          </a:xfrm>
        </p:grpSpPr>
        <p:sp>
          <p:nvSpPr>
            <p:cNvPr id="70" name="任意多边形 11"/>
            <p:cNvSpPr>
              <a:spLocks/>
            </p:cNvSpPr>
            <p:nvPr/>
          </p:nvSpPr>
          <p:spPr bwMode="auto">
            <a:xfrm rot="-8529680">
              <a:off x="1062038" y="2460625"/>
              <a:ext cx="2443162" cy="1825625"/>
            </a:xfrm>
            <a:custGeom>
              <a:avLst/>
              <a:gdLst>
                <a:gd name="T0" fmla="*/ 1579938 w 2211688"/>
                <a:gd name="T1" fmla="*/ 6424 h 1695217"/>
                <a:gd name="T2" fmla="*/ 2689605 w 2211688"/>
                <a:gd name="T3" fmla="*/ 876944 h 1695217"/>
                <a:gd name="T4" fmla="*/ 1926000 w 2211688"/>
                <a:gd name="T5" fmla="*/ 1954437 h 1695217"/>
                <a:gd name="T6" fmla="*/ 1851016 w 2211688"/>
                <a:gd name="T7" fmla="*/ 1966776 h 1695217"/>
                <a:gd name="T8" fmla="*/ 1888535 w 2211688"/>
                <a:gd name="T9" fmla="*/ 1871960 h 1695217"/>
                <a:gd name="T10" fmla="*/ 1918240 w 2211688"/>
                <a:gd name="T11" fmla="*/ 1480843 h 1695217"/>
                <a:gd name="T12" fmla="*/ 1009937 w 2211688"/>
                <a:gd name="T13" fmla="*/ 607761 h 1695217"/>
                <a:gd name="T14" fmla="*/ 995057 w 2211688"/>
                <a:gd name="T15" fmla="*/ 607195 h 1695217"/>
                <a:gd name="T16" fmla="*/ 869996 w 2211688"/>
                <a:gd name="T17" fmla="*/ 612073 h 1695217"/>
                <a:gd name="T18" fmla="*/ 95284 w 2211688"/>
                <a:gd name="T19" fmla="*/ 896701 h 1695217"/>
                <a:gd name="T20" fmla="*/ 0 w 2211688"/>
                <a:gd name="T21" fmla="*/ 985894 h 1695217"/>
                <a:gd name="T22" fmla="*/ 8521 w 2211688"/>
                <a:gd name="T23" fmla="*/ 954368 h 1695217"/>
                <a:gd name="T24" fmla="*/ 1000952 w 2211688"/>
                <a:gd name="T25" fmla="*/ 259785 h 1695217"/>
                <a:gd name="T26" fmla="*/ 1022408 w 2211688"/>
                <a:gd name="T27" fmla="*/ 261458 h 1695217"/>
                <a:gd name="T28" fmla="*/ 1031387 w 2211688"/>
                <a:gd name="T29" fmla="*/ 252327 h 1695217"/>
                <a:gd name="T30" fmla="*/ 1579938 w 2211688"/>
                <a:gd name="T31" fmla="*/ 6424 h 16952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1688" h="1695217">
                  <a:moveTo>
                    <a:pt x="1295476" y="5537"/>
                  </a:moveTo>
                  <a:cubicBezTo>
                    <a:pt x="1742329" y="-47652"/>
                    <a:pt x="2149695" y="288280"/>
                    <a:pt x="2205351" y="755862"/>
                  </a:cubicBezTo>
                  <a:cubicBezTo>
                    <a:pt x="2257529" y="1194219"/>
                    <a:pt x="1982063" y="1592663"/>
                    <a:pt x="1579231" y="1684582"/>
                  </a:cubicBezTo>
                  <a:lnTo>
                    <a:pt x="1517747" y="1695217"/>
                  </a:lnTo>
                  <a:lnTo>
                    <a:pt x="1548511" y="1613493"/>
                  </a:lnTo>
                  <a:cubicBezTo>
                    <a:pt x="1577397" y="1507331"/>
                    <a:pt x="1586782" y="1393274"/>
                    <a:pt x="1572868" y="1276378"/>
                  </a:cubicBezTo>
                  <a:cubicBezTo>
                    <a:pt x="1524169" y="867244"/>
                    <a:pt x="1206192" y="558905"/>
                    <a:pt x="828102" y="523845"/>
                  </a:cubicBezTo>
                  <a:lnTo>
                    <a:pt x="815901" y="523358"/>
                  </a:lnTo>
                  <a:lnTo>
                    <a:pt x="713356" y="527562"/>
                  </a:lnTo>
                  <a:cubicBezTo>
                    <a:pt x="466223" y="547939"/>
                    <a:pt x="244421" y="637882"/>
                    <a:pt x="78128" y="772891"/>
                  </a:cubicBezTo>
                  <a:lnTo>
                    <a:pt x="0" y="849769"/>
                  </a:lnTo>
                  <a:lnTo>
                    <a:pt x="6987" y="822596"/>
                  </a:lnTo>
                  <a:cubicBezTo>
                    <a:pt x="114867" y="475751"/>
                    <a:pt x="438391" y="223916"/>
                    <a:pt x="820734" y="223916"/>
                  </a:cubicBezTo>
                  <a:lnTo>
                    <a:pt x="838327" y="225358"/>
                  </a:lnTo>
                  <a:lnTo>
                    <a:pt x="845690" y="217488"/>
                  </a:lnTo>
                  <a:cubicBezTo>
                    <a:pt x="966165" y="103393"/>
                    <a:pt x="1120924" y="26314"/>
                    <a:pt x="1295476" y="553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12"/>
            <p:cNvSpPr txBox="1">
              <a:spLocks noChangeArrowheads="1"/>
            </p:cNvSpPr>
            <p:nvPr/>
          </p:nvSpPr>
          <p:spPr bwMode="auto">
            <a:xfrm>
              <a:off x="1217613" y="2889250"/>
              <a:ext cx="8128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 typeface="Arial" panose="020B0604020202020204" pitchFamily="34" charset="0"/>
                <a:buNone/>
                <a:defRPr sz="36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05</a:t>
              </a:r>
              <a:endParaRPr lang="zh-CN" altLang="en-US" dirty="0"/>
            </a:p>
          </p:txBody>
        </p:sp>
      </p:grpSp>
      <p:sp>
        <p:nvSpPr>
          <p:cNvPr id="72" name="文本框 13"/>
          <p:cNvSpPr txBox="1">
            <a:spLocks noChangeArrowheads="1"/>
          </p:cNvSpPr>
          <p:nvPr/>
        </p:nvSpPr>
        <p:spPr bwMode="auto">
          <a:xfrm>
            <a:off x="2873375" y="3700917"/>
            <a:ext cx="14589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 typeface="Arial" panose="020B0604020202020204" pitchFamily="34" charset="0"/>
              <a:buNone/>
              <a:defRPr sz="36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73" name="TextBox 35"/>
          <p:cNvSpPr txBox="1">
            <a:spLocks noChangeArrowheads="1"/>
          </p:cNvSpPr>
          <p:nvPr/>
        </p:nvSpPr>
        <p:spPr bwMode="auto">
          <a:xfrm>
            <a:off x="5930326" y="2146988"/>
            <a:ext cx="5392738" cy="405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  <a:p>
            <a:pPr lvl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正文，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30000"/>
              </a:lnSpc>
              <a:spcBef>
                <a:spcPct val="0"/>
              </a:spcBef>
              <a:buNone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  <a:p>
            <a:pPr lvl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正文，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30000"/>
              </a:lnSpc>
              <a:spcBef>
                <a:spcPct val="0"/>
              </a:spcBef>
              <a:buNone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  <a:p>
            <a:pPr lvl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正文，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</a:t>
            </a:r>
            <a:endParaRPr lang="zh-CN" altLang="en-US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91" name="圆角矩形 90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1"/>
            <p:cNvSpPr txBox="1">
              <a:spLocks noChangeArrowheads="1"/>
            </p:cNvSpPr>
            <p:nvPr/>
          </p:nvSpPr>
          <p:spPr bwMode="auto">
            <a:xfrm>
              <a:off x="5129088" y="578553"/>
              <a:ext cx="2761191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备用图表页面</a:t>
              </a:r>
            </a:p>
          </p:txBody>
        </p:sp>
      </p:grpSp>
      <p:sp>
        <p:nvSpPr>
          <p:cNvPr id="96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99576864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9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  <p:grpSp>
        <p:nvGrpSpPr>
          <p:cNvPr id="38" name="组合 5"/>
          <p:cNvGrpSpPr>
            <a:grpSpLocks/>
          </p:cNvGrpSpPr>
          <p:nvPr/>
        </p:nvGrpSpPr>
        <p:grpSpPr bwMode="auto">
          <a:xfrm>
            <a:off x="4089400" y="917576"/>
            <a:ext cx="4140200" cy="856988"/>
            <a:chOff x="3557587" y="1430859"/>
            <a:chExt cx="4586288" cy="949796"/>
          </a:xfrm>
        </p:grpSpPr>
        <p:sp>
          <p:nvSpPr>
            <p:cNvPr id="39" name="圆角矩形 38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13"/>
            <p:cNvSpPr txBox="1">
              <a:spLocks noChangeArrowheads="1"/>
            </p:cNvSpPr>
            <p:nvPr/>
          </p:nvSpPr>
          <p:spPr bwMode="auto">
            <a:xfrm>
              <a:off x="4629151" y="1664848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18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19"/>
          <p:cNvGrpSpPr>
            <a:grpSpLocks/>
          </p:cNvGrpSpPr>
          <p:nvPr/>
        </p:nvGrpSpPr>
        <p:grpSpPr bwMode="auto">
          <a:xfrm>
            <a:off x="4089400" y="1949451"/>
            <a:ext cx="4140200" cy="856988"/>
            <a:chOff x="3557587" y="1430859"/>
            <a:chExt cx="4586288" cy="949796"/>
          </a:xfrm>
        </p:grpSpPr>
        <p:sp>
          <p:nvSpPr>
            <p:cNvPr id="44" name="圆角矩形 43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21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23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24"/>
          <p:cNvGrpSpPr>
            <a:grpSpLocks/>
          </p:cNvGrpSpPr>
          <p:nvPr/>
        </p:nvGrpSpPr>
        <p:grpSpPr bwMode="auto">
          <a:xfrm>
            <a:off x="4089400" y="2981326"/>
            <a:ext cx="4140200" cy="856988"/>
            <a:chOff x="3557587" y="1430859"/>
            <a:chExt cx="4586288" cy="949796"/>
          </a:xfrm>
        </p:grpSpPr>
        <p:sp>
          <p:nvSpPr>
            <p:cNvPr id="49" name="圆角矩形 48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26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工作成果展示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28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29"/>
          <p:cNvGrpSpPr>
            <a:grpSpLocks/>
          </p:cNvGrpSpPr>
          <p:nvPr/>
        </p:nvGrpSpPr>
        <p:grpSpPr bwMode="auto">
          <a:xfrm>
            <a:off x="4089400" y="4011613"/>
            <a:ext cx="4140200" cy="858421"/>
            <a:chOff x="3557587" y="1430859"/>
            <a:chExt cx="4586288" cy="949796"/>
          </a:xfrm>
        </p:grpSpPr>
        <p:sp>
          <p:nvSpPr>
            <p:cNvPr id="54" name="圆角矩形 53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31"/>
            <p:cNvSpPr txBox="1">
              <a:spLocks noChangeArrowheads="1"/>
            </p:cNvSpPr>
            <p:nvPr/>
          </p:nvSpPr>
          <p:spPr bwMode="auto">
            <a:xfrm>
              <a:off x="4629151" y="1664876"/>
              <a:ext cx="3386135" cy="51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工作存在不足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文本框 33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7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4" name="文本框 37"/>
          <p:cNvSpPr txBox="1">
            <a:spLocks noChangeArrowheads="1"/>
          </p:cNvSpPr>
          <p:nvPr/>
        </p:nvSpPr>
        <p:spPr bwMode="auto">
          <a:xfrm>
            <a:off x="242887" y="123825"/>
            <a:ext cx="2314575" cy="90794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53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目录页</a:t>
            </a:r>
          </a:p>
        </p:txBody>
      </p:sp>
      <p:grpSp>
        <p:nvGrpSpPr>
          <p:cNvPr id="85" name="组合 29"/>
          <p:cNvGrpSpPr>
            <a:grpSpLocks/>
          </p:cNvGrpSpPr>
          <p:nvPr/>
        </p:nvGrpSpPr>
        <p:grpSpPr bwMode="auto">
          <a:xfrm>
            <a:off x="4089400" y="5040685"/>
            <a:ext cx="4140200" cy="858421"/>
            <a:chOff x="3557587" y="1430859"/>
            <a:chExt cx="4586288" cy="949796"/>
          </a:xfrm>
        </p:grpSpPr>
        <p:sp>
          <p:nvSpPr>
            <p:cNvPr id="86" name="圆角矩形 85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31"/>
            <p:cNvSpPr txBox="1">
              <a:spLocks noChangeArrowheads="1"/>
            </p:cNvSpPr>
            <p:nvPr/>
          </p:nvSpPr>
          <p:spPr bwMode="auto">
            <a:xfrm>
              <a:off x="4629151" y="1664876"/>
              <a:ext cx="3386135" cy="5108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明年工作计划</a:t>
              </a: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33"/>
            <p:cNvSpPr txBox="1">
              <a:spLocks noChangeArrowheads="1"/>
            </p:cNvSpPr>
            <p:nvPr/>
          </p:nvSpPr>
          <p:spPr bwMode="auto">
            <a:xfrm>
              <a:off x="3607921" y="1603320"/>
              <a:ext cx="499409" cy="64702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32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5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50430463"/>
      </p:ext>
    </p:extLst>
  </p:cSld>
  <p:clrMapOvr>
    <a:masterClrMapping/>
  </p:clrMapOvr>
  <p:transition spd="med" advClick="0" advTm="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66667E-6 -3.7037E-6 L 1.66667E-6 -0.30023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1371600" y="1562100"/>
            <a:ext cx="4748590" cy="3013075"/>
            <a:chOff x="1325880" y="2255788"/>
            <a:chExt cx="4747954" cy="3014340"/>
          </a:xfrm>
        </p:grpSpPr>
        <p:sp>
          <p:nvSpPr>
            <p:cNvPr id="23" name="任意多边形 22"/>
            <p:cNvSpPr/>
            <p:nvPr/>
          </p:nvSpPr>
          <p:spPr>
            <a:xfrm>
              <a:off x="1325880" y="2255788"/>
              <a:ext cx="4739640" cy="3014340"/>
            </a:xfrm>
            <a:custGeom>
              <a:avLst/>
              <a:gdLst>
                <a:gd name="connsiteX0" fmla="*/ 1492000 w 4764024"/>
                <a:gd name="connsiteY0" fmla="*/ 0 h 3029848"/>
                <a:gd name="connsiteX1" fmla="*/ 1514924 w 4764024"/>
                <a:gd name="connsiteY1" fmla="*/ 0 h 3029848"/>
                <a:gd name="connsiteX2" fmla="*/ 4661912 w 4764024"/>
                <a:gd name="connsiteY2" fmla="*/ 0 h 3029848"/>
                <a:gd name="connsiteX3" fmla="*/ 4764024 w 4764024"/>
                <a:gd name="connsiteY3" fmla="*/ 102112 h 3029848"/>
                <a:gd name="connsiteX4" fmla="*/ 4764024 w 4764024"/>
                <a:gd name="connsiteY4" fmla="*/ 1059176 h 3029848"/>
                <a:gd name="connsiteX5" fmla="*/ 4661912 w 4764024"/>
                <a:gd name="connsiteY5" fmla="*/ 1161288 h 3029848"/>
                <a:gd name="connsiteX6" fmla="*/ 2986644 w 4764024"/>
                <a:gd name="connsiteY6" fmla="*/ 1161288 h 3029848"/>
                <a:gd name="connsiteX7" fmla="*/ 2999070 w 4764024"/>
                <a:gd name="connsiteY7" fmla="*/ 1209614 h 3029848"/>
                <a:gd name="connsiteX8" fmla="*/ 3029848 w 4764024"/>
                <a:gd name="connsiteY8" fmla="*/ 1514924 h 3029848"/>
                <a:gd name="connsiteX9" fmla="*/ 1514924 w 4764024"/>
                <a:gd name="connsiteY9" fmla="*/ 3029848 h 3029848"/>
                <a:gd name="connsiteX10" fmla="*/ 0 w 4764024"/>
                <a:gd name="connsiteY10" fmla="*/ 1514924 h 3029848"/>
                <a:gd name="connsiteX11" fmla="*/ 1360032 w 4764024"/>
                <a:gd name="connsiteY11" fmla="*/ 7822 h 3029848"/>
                <a:gd name="connsiteX12" fmla="*/ 1484354 w 4764024"/>
                <a:gd name="connsiteY12" fmla="*/ 1544 h 302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4024" h="3029848">
                  <a:moveTo>
                    <a:pt x="1492000" y="0"/>
                  </a:moveTo>
                  <a:lnTo>
                    <a:pt x="1514924" y="0"/>
                  </a:lnTo>
                  <a:lnTo>
                    <a:pt x="4661912" y="0"/>
                  </a:lnTo>
                  <a:cubicBezTo>
                    <a:pt x="4718307" y="0"/>
                    <a:pt x="4764024" y="45717"/>
                    <a:pt x="4764024" y="102112"/>
                  </a:cubicBezTo>
                  <a:lnTo>
                    <a:pt x="4764024" y="1059176"/>
                  </a:lnTo>
                  <a:cubicBezTo>
                    <a:pt x="4764024" y="1115571"/>
                    <a:pt x="4718307" y="1161288"/>
                    <a:pt x="4661912" y="1161288"/>
                  </a:cubicBezTo>
                  <a:lnTo>
                    <a:pt x="2986644" y="1161288"/>
                  </a:lnTo>
                  <a:lnTo>
                    <a:pt x="2999070" y="1209614"/>
                  </a:lnTo>
                  <a:cubicBezTo>
                    <a:pt x="3019251" y="1308232"/>
                    <a:pt x="3029848" y="1410341"/>
                    <a:pt x="3029848" y="1514924"/>
                  </a:cubicBezTo>
                  <a:cubicBezTo>
                    <a:pt x="3029848" y="2351593"/>
                    <a:pt x="2351593" y="3029848"/>
                    <a:pt x="1514924" y="3029848"/>
                  </a:cubicBezTo>
                  <a:cubicBezTo>
                    <a:pt x="678255" y="3029848"/>
                    <a:pt x="0" y="2351593"/>
                    <a:pt x="0" y="1514924"/>
                  </a:cubicBezTo>
                  <a:cubicBezTo>
                    <a:pt x="0" y="730547"/>
                    <a:pt x="596123" y="85401"/>
                    <a:pt x="1360032" y="7822"/>
                  </a:cubicBezTo>
                  <a:lnTo>
                    <a:pt x="1484354" y="154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82955" y="2571110"/>
              <a:ext cx="2476981" cy="2444464"/>
            </a:xfrm>
            <a:prstGeom prst="ellipse">
              <a:avLst/>
            </a:prstGeom>
            <a:ln w="19050">
              <a:noFill/>
            </a:ln>
          </p:spPr>
        </p:pic>
        <p:sp>
          <p:nvSpPr>
            <p:cNvPr id="25" name="文本框 6"/>
            <p:cNvSpPr txBox="1">
              <a:spLocks noChangeArrowheads="1"/>
            </p:cNvSpPr>
            <p:nvPr/>
          </p:nvSpPr>
          <p:spPr bwMode="auto">
            <a:xfrm>
              <a:off x="4018406" y="2419543"/>
              <a:ext cx="2055428" cy="868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just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6032500" y="1879600"/>
            <a:ext cx="4738688" cy="3014663"/>
            <a:chOff x="5986272" y="2255788"/>
            <a:chExt cx="4739640" cy="3014340"/>
          </a:xfrm>
        </p:grpSpPr>
        <p:sp>
          <p:nvSpPr>
            <p:cNvPr id="27" name="任意多边形 26"/>
            <p:cNvSpPr/>
            <p:nvPr/>
          </p:nvSpPr>
          <p:spPr>
            <a:xfrm rot="10800000">
              <a:off x="5986272" y="2255788"/>
              <a:ext cx="4739640" cy="3014340"/>
            </a:xfrm>
            <a:custGeom>
              <a:avLst/>
              <a:gdLst>
                <a:gd name="connsiteX0" fmla="*/ 1492000 w 4764024"/>
                <a:gd name="connsiteY0" fmla="*/ 0 h 3029848"/>
                <a:gd name="connsiteX1" fmla="*/ 1514924 w 4764024"/>
                <a:gd name="connsiteY1" fmla="*/ 0 h 3029848"/>
                <a:gd name="connsiteX2" fmla="*/ 4661912 w 4764024"/>
                <a:gd name="connsiteY2" fmla="*/ 0 h 3029848"/>
                <a:gd name="connsiteX3" fmla="*/ 4764024 w 4764024"/>
                <a:gd name="connsiteY3" fmla="*/ 102112 h 3029848"/>
                <a:gd name="connsiteX4" fmla="*/ 4764024 w 4764024"/>
                <a:gd name="connsiteY4" fmla="*/ 1059176 h 3029848"/>
                <a:gd name="connsiteX5" fmla="*/ 4661912 w 4764024"/>
                <a:gd name="connsiteY5" fmla="*/ 1161288 h 3029848"/>
                <a:gd name="connsiteX6" fmla="*/ 2986644 w 4764024"/>
                <a:gd name="connsiteY6" fmla="*/ 1161288 h 3029848"/>
                <a:gd name="connsiteX7" fmla="*/ 2999070 w 4764024"/>
                <a:gd name="connsiteY7" fmla="*/ 1209614 h 3029848"/>
                <a:gd name="connsiteX8" fmla="*/ 3029848 w 4764024"/>
                <a:gd name="connsiteY8" fmla="*/ 1514924 h 3029848"/>
                <a:gd name="connsiteX9" fmla="*/ 1514924 w 4764024"/>
                <a:gd name="connsiteY9" fmla="*/ 3029848 h 3029848"/>
                <a:gd name="connsiteX10" fmla="*/ 0 w 4764024"/>
                <a:gd name="connsiteY10" fmla="*/ 1514924 h 3029848"/>
                <a:gd name="connsiteX11" fmla="*/ 1360032 w 4764024"/>
                <a:gd name="connsiteY11" fmla="*/ 7822 h 3029848"/>
                <a:gd name="connsiteX12" fmla="*/ 1484354 w 4764024"/>
                <a:gd name="connsiteY12" fmla="*/ 1544 h 302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4024" h="3029848">
                  <a:moveTo>
                    <a:pt x="1492000" y="0"/>
                  </a:moveTo>
                  <a:lnTo>
                    <a:pt x="1514924" y="0"/>
                  </a:lnTo>
                  <a:lnTo>
                    <a:pt x="4661912" y="0"/>
                  </a:lnTo>
                  <a:cubicBezTo>
                    <a:pt x="4718307" y="0"/>
                    <a:pt x="4764024" y="45717"/>
                    <a:pt x="4764024" y="102112"/>
                  </a:cubicBezTo>
                  <a:lnTo>
                    <a:pt x="4764024" y="1059176"/>
                  </a:lnTo>
                  <a:cubicBezTo>
                    <a:pt x="4764024" y="1115571"/>
                    <a:pt x="4718307" y="1161288"/>
                    <a:pt x="4661912" y="1161288"/>
                  </a:cubicBezTo>
                  <a:lnTo>
                    <a:pt x="2986644" y="1161288"/>
                  </a:lnTo>
                  <a:lnTo>
                    <a:pt x="2999070" y="1209614"/>
                  </a:lnTo>
                  <a:cubicBezTo>
                    <a:pt x="3019251" y="1308232"/>
                    <a:pt x="3029848" y="1410341"/>
                    <a:pt x="3029848" y="1514924"/>
                  </a:cubicBezTo>
                  <a:cubicBezTo>
                    <a:pt x="3029848" y="2351593"/>
                    <a:pt x="2351593" y="3029848"/>
                    <a:pt x="1514924" y="3029848"/>
                  </a:cubicBezTo>
                  <a:cubicBezTo>
                    <a:pt x="678255" y="3029848"/>
                    <a:pt x="0" y="2351593"/>
                    <a:pt x="0" y="1514924"/>
                  </a:cubicBezTo>
                  <a:cubicBezTo>
                    <a:pt x="0" y="730547"/>
                    <a:pt x="596123" y="85401"/>
                    <a:pt x="1360032" y="7822"/>
                  </a:cubicBezTo>
                  <a:lnTo>
                    <a:pt x="1484354" y="154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91856" y="2535909"/>
              <a:ext cx="2476981" cy="2454097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</p:pic>
        <p:sp>
          <p:nvSpPr>
            <p:cNvPr id="29" name="文本框 10"/>
            <p:cNvSpPr txBox="1">
              <a:spLocks noChangeArrowheads="1"/>
            </p:cNvSpPr>
            <p:nvPr/>
          </p:nvSpPr>
          <p:spPr bwMode="auto">
            <a:xfrm>
              <a:off x="6083808" y="4313781"/>
              <a:ext cx="1987439" cy="867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just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之间点击添加正文。</a:t>
              </a:r>
            </a:p>
          </p:txBody>
        </p:sp>
      </p:grpSp>
      <p:sp>
        <p:nvSpPr>
          <p:cNvPr id="30" name="左右箭头 29"/>
          <p:cNvSpPr/>
          <p:nvPr/>
        </p:nvSpPr>
        <p:spPr>
          <a:xfrm>
            <a:off x="5072063" y="2998788"/>
            <a:ext cx="2020887" cy="515937"/>
          </a:xfrm>
          <a:prstGeom prst="leftRightArrow">
            <a:avLst>
              <a:gd name="adj1" fmla="val 50000"/>
              <a:gd name="adj2" fmla="val 44682"/>
            </a:avLst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5"/>
          <p:cNvSpPr txBox="1">
            <a:spLocks noChangeArrowheads="1"/>
          </p:cNvSpPr>
          <p:nvPr/>
        </p:nvSpPr>
        <p:spPr bwMode="auto">
          <a:xfrm>
            <a:off x="1468438" y="5438775"/>
            <a:ext cx="9128125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36" name="圆角矩形 35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1"/>
            <p:cNvSpPr txBox="1">
              <a:spLocks noChangeArrowheads="1"/>
            </p:cNvSpPr>
            <p:nvPr/>
          </p:nvSpPr>
          <p:spPr bwMode="auto">
            <a:xfrm>
              <a:off x="5129088" y="578553"/>
              <a:ext cx="2761191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备用图表页面</a:t>
              </a:r>
            </a:p>
          </p:txBody>
        </p:sp>
      </p:grpSp>
      <p:sp>
        <p:nvSpPr>
          <p:cNvPr id="38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312294384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6" presetClass="entr" presetSubtype="37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725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6" presetClass="entr" presetSubtype="37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725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/>
          <p:bldP spid="38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29088" y="578553"/>
              <a:ext cx="2761191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备用图表页面</a:t>
              </a:r>
            </a:p>
          </p:txBody>
        </p:sp>
      </p:grpSp>
      <p:sp>
        <p:nvSpPr>
          <p:cNvPr id="15" name="六边形 14"/>
          <p:cNvSpPr/>
          <p:nvPr/>
        </p:nvSpPr>
        <p:spPr>
          <a:xfrm>
            <a:off x="4848060" y="1394748"/>
            <a:ext cx="1774001" cy="1529755"/>
          </a:xfrm>
          <a:prstGeom prst="hexagon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6" name="六边形 15"/>
          <p:cNvSpPr/>
          <p:nvPr/>
        </p:nvSpPr>
        <p:spPr>
          <a:xfrm>
            <a:off x="6350540" y="2237631"/>
            <a:ext cx="1774001" cy="1529755"/>
          </a:xfrm>
          <a:prstGeom prst="hexagon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" name="六边形 16"/>
          <p:cNvSpPr/>
          <p:nvPr/>
        </p:nvSpPr>
        <p:spPr>
          <a:xfrm>
            <a:off x="4848060" y="3058759"/>
            <a:ext cx="1774001" cy="1529755"/>
          </a:xfrm>
          <a:prstGeom prst="hexagon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l"/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7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075" tIns="47037" rIns="94075" bIns="47037"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7853020" y="3080677"/>
            <a:ext cx="1774001" cy="1529755"/>
          </a:xfrm>
          <a:prstGeom prst="hexagon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7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075" tIns="47037" rIns="94075" bIns="47037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6355369" y="3890749"/>
            <a:ext cx="1774001" cy="1529755"/>
          </a:xfrm>
          <a:prstGeom prst="hexagon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" name="六边形 20"/>
          <p:cNvSpPr/>
          <p:nvPr/>
        </p:nvSpPr>
        <p:spPr>
          <a:xfrm>
            <a:off x="9355501" y="2241309"/>
            <a:ext cx="1774001" cy="1529755"/>
          </a:xfrm>
          <a:prstGeom prst="hexagon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2" name="六边形 31"/>
          <p:cNvSpPr/>
          <p:nvPr/>
        </p:nvSpPr>
        <p:spPr>
          <a:xfrm>
            <a:off x="3345580" y="2241309"/>
            <a:ext cx="1774001" cy="1529755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7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075" tIns="47037" rIns="94075" bIns="47037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848060" y="4722771"/>
            <a:ext cx="1774001" cy="1529755"/>
          </a:xfrm>
          <a:prstGeom prst="hexagon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7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075" tIns="47037" rIns="94075" bIns="47037" rtlCol="0" anchor="ctr"/>
          <a:lstStyle/>
          <a:p>
            <a:pPr algn="ctr"/>
            <a:endParaRPr lang="zh-CN" altLang="en-US"/>
          </a:p>
        </p:txBody>
      </p:sp>
      <p:sp>
        <p:nvSpPr>
          <p:cNvPr id="34" name="六边形 33"/>
          <p:cNvSpPr/>
          <p:nvPr/>
        </p:nvSpPr>
        <p:spPr>
          <a:xfrm>
            <a:off x="7853021" y="4722771"/>
            <a:ext cx="1774001" cy="1529755"/>
          </a:xfrm>
          <a:prstGeom prst="hexagon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六边形 34"/>
          <p:cNvSpPr/>
          <p:nvPr/>
        </p:nvSpPr>
        <p:spPr>
          <a:xfrm>
            <a:off x="9355501" y="3877960"/>
            <a:ext cx="1774001" cy="1529755"/>
          </a:xfrm>
          <a:prstGeom prst="hexagon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" name="六边形 35"/>
          <p:cNvSpPr/>
          <p:nvPr/>
        </p:nvSpPr>
        <p:spPr>
          <a:xfrm>
            <a:off x="3345580" y="3877960"/>
            <a:ext cx="1774001" cy="1529755"/>
          </a:xfrm>
          <a:prstGeom prst="hexagon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" name="六边形 36"/>
          <p:cNvSpPr/>
          <p:nvPr/>
        </p:nvSpPr>
        <p:spPr>
          <a:xfrm>
            <a:off x="1843094" y="3080677"/>
            <a:ext cx="1774001" cy="1529755"/>
          </a:xfrm>
          <a:prstGeom prst="hexagon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9" name="TextBox 15"/>
          <p:cNvSpPr txBox="1"/>
          <p:nvPr/>
        </p:nvSpPr>
        <p:spPr>
          <a:xfrm>
            <a:off x="559192" y="5629133"/>
            <a:ext cx="4180403" cy="704006"/>
          </a:xfrm>
          <a:prstGeom prst="rect">
            <a:avLst/>
          </a:prstGeom>
          <a:noFill/>
        </p:spPr>
        <p:txBody>
          <a:bodyPr wrap="square" lIns="94075" tIns="47037" rIns="94075" bIns="47037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67039585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3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1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3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1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1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9" grpId="0"/>
      <p:bldP spid="4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6"/>
          <p:cNvGrpSpPr>
            <a:grpSpLocks/>
          </p:cNvGrpSpPr>
          <p:nvPr/>
        </p:nvGrpSpPr>
        <p:grpSpPr bwMode="auto">
          <a:xfrm>
            <a:off x="550663" y="1460595"/>
            <a:ext cx="5938023" cy="4994275"/>
            <a:chOff x="720" y="839"/>
            <a:chExt cx="3740" cy="3146"/>
          </a:xfrm>
          <a:solidFill>
            <a:schemeClr val="bg1">
              <a:alpha val="30000"/>
            </a:schemeClr>
          </a:solidFill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</p:grpSpPr>
        <p:sp>
          <p:nvSpPr>
            <p:cNvPr id="39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792022" y="3253677"/>
            <a:ext cx="252445" cy="248444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75" name="直接连接符 74"/>
          <p:cNvCxnSpPr/>
          <p:nvPr/>
        </p:nvCxnSpPr>
        <p:spPr>
          <a:xfrm>
            <a:off x="6044467" y="3502119"/>
            <a:ext cx="2251943" cy="0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76" name="直接连接符 75"/>
          <p:cNvCxnSpPr/>
          <p:nvPr/>
        </p:nvCxnSpPr>
        <p:spPr>
          <a:xfrm>
            <a:off x="5578539" y="3763182"/>
            <a:ext cx="252445" cy="248444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77" name="直接连接符 76"/>
          <p:cNvCxnSpPr/>
          <p:nvPr/>
        </p:nvCxnSpPr>
        <p:spPr>
          <a:xfrm>
            <a:off x="5830985" y="4011624"/>
            <a:ext cx="2465425" cy="0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78" name="直接连接符 77"/>
          <p:cNvCxnSpPr/>
          <p:nvPr/>
        </p:nvCxnSpPr>
        <p:spPr>
          <a:xfrm flipV="1">
            <a:off x="5728176" y="4732433"/>
            <a:ext cx="316291" cy="204787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79" name="直接连接符 78"/>
          <p:cNvCxnSpPr/>
          <p:nvPr/>
        </p:nvCxnSpPr>
        <p:spPr>
          <a:xfrm>
            <a:off x="6044466" y="4738783"/>
            <a:ext cx="2251943" cy="0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80" name="直接连接符 79"/>
          <p:cNvCxnSpPr/>
          <p:nvPr/>
        </p:nvCxnSpPr>
        <p:spPr>
          <a:xfrm>
            <a:off x="5069276" y="5827014"/>
            <a:ext cx="252445" cy="248444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81" name="直接连接符 80"/>
          <p:cNvCxnSpPr/>
          <p:nvPr/>
        </p:nvCxnSpPr>
        <p:spPr>
          <a:xfrm>
            <a:off x="5321721" y="6075456"/>
            <a:ext cx="2189755" cy="0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sp>
        <p:nvSpPr>
          <p:cNvPr id="82" name="矩形 81"/>
          <p:cNvSpPr/>
          <p:nvPr/>
        </p:nvSpPr>
        <p:spPr>
          <a:xfrm>
            <a:off x="6726545" y="3021663"/>
            <a:ext cx="1261850" cy="307760"/>
          </a:xfrm>
          <a:prstGeom prst="rect">
            <a:avLst/>
          </a:prstGeom>
        </p:spPr>
        <p:txBody>
          <a:bodyPr wrap="none" lIns="91423" tIns="45712" rIns="91423" bIns="45712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726545" y="3597371"/>
            <a:ext cx="1261850" cy="307760"/>
          </a:xfrm>
          <a:prstGeom prst="rect">
            <a:avLst/>
          </a:prstGeom>
        </p:spPr>
        <p:txBody>
          <a:bodyPr wrap="none" lIns="91423" tIns="45712" rIns="91423" bIns="45712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726545" y="4262810"/>
            <a:ext cx="1261850" cy="307760"/>
          </a:xfrm>
          <a:prstGeom prst="rect">
            <a:avLst/>
          </a:prstGeom>
        </p:spPr>
        <p:txBody>
          <a:bodyPr wrap="none" lIns="91423" tIns="45712" rIns="91423" bIns="45712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965092" y="5592779"/>
            <a:ext cx="1261850" cy="307760"/>
          </a:xfrm>
          <a:prstGeom prst="rect">
            <a:avLst/>
          </a:prstGeom>
        </p:spPr>
        <p:txBody>
          <a:bodyPr wrap="none" lIns="91423" tIns="45712" rIns="91423" bIns="45712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标注 85"/>
          <p:cNvSpPr/>
          <p:nvPr/>
        </p:nvSpPr>
        <p:spPr>
          <a:xfrm>
            <a:off x="8832662" y="2443257"/>
            <a:ext cx="2900180" cy="3898475"/>
          </a:xfrm>
          <a:prstGeom prst="wedgeRectCallout">
            <a:avLst>
              <a:gd name="adj1" fmla="val -72333"/>
              <a:gd name="adj2" fmla="val 19715"/>
            </a:avLst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82"/>
          <p:cNvSpPr txBox="1"/>
          <p:nvPr/>
        </p:nvSpPr>
        <p:spPr>
          <a:xfrm>
            <a:off x="8976698" y="2578239"/>
            <a:ext cx="2544866" cy="3425922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之间点击添加正文，点击添加正文、温馨提示正文行距在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之间点击添加正文。点击添加正文、温馨提示正文行距在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之间点击添加正文，点击添加正文、温馨提示正文行距在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89" name="圆角矩形 88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1"/>
            <p:cNvSpPr txBox="1">
              <a:spLocks noChangeArrowheads="1"/>
            </p:cNvSpPr>
            <p:nvPr/>
          </p:nvSpPr>
          <p:spPr bwMode="auto">
            <a:xfrm>
              <a:off x="5129088" y="578553"/>
              <a:ext cx="2761191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备用图表页面</a:t>
              </a:r>
            </a:p>
          </p:txBody>
        </p:sp>
      </p:grpSp>
      <p:sp>
        <p:nvSpPr>
          <p:cNvPr id="91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827812092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/>
          <p:bldP spid="83" grpId="0"/>
          <p:bldP spid="84" grpId="0"/>
          <p:bldP spid="85" grpId="0"/>
          <p:bldP spid="86" grpId="0" animBg="1"/>
          <p:bldP spid="87" grpId="0"/>
          <p:bldP spid="87" grpId="1"/>
          <p:bldP spid="9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/>
          <p:bldP spid="83" grpId="0"/>
          <p:bldP spid="84" grpId="0"/>
          <p:bldP spid="85" grpId="0"/>
          <p:bldP spid="86" grpId="0" animBg="1"/>
          <p:bldP spid="87" grpId="0"/>
          <p:bldP spid="87" grpId="1"/>
          <p:bldP spid="91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>
            <a:spLocks/>
          </p:cNvSpPr>
          <p:nvPr/>
        </p:nvSpPr>
        <p:spPr bwMode="auto">
          <a:xfrm rot="18900000">
            <a:off x="6327760" y="2656099"/>
            <a:ext cx="1746079" cy="1746079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 rot="18900000">
            <a:off x="7591034" y="2002455"/>
            <a:ext cx="1746079" cy="1746079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rot="18900000">
            <a:off x="8242025" y="3266829"/>
            <a:ext cx="1749190" cy="1746079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18900000">
            <a:off x="6980305" y="3920476"/>
            <a:ext cx="1746079" cy="1746079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직선 연결선 250"/>
          <p:cNvCxnSpPr/>
          <p:nvPr/>
        </p:nvCxnSpPr>
        <p:spPr>
          <a:xfrm>
            <a:off x="5966135" y="3196274"/>
            <a:ext cx="326272" cy="0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oval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0" name="직선 연결선 250"/>
          <p:cNvCxnSpPr/>
          <p:nvPr/>
        </p:nvCxnSpPr>
        <p:spPr>
          <a:xfrm>
            <a:off x="6037677" y="5463250"/>
            <a:ext cx="1191732" cy="0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oval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1" name="직선 연결선 250"/>
          <p:cNvCxnSpPr/>
          <p:nvPr/>
        </p:nvCxnSpPr>
        <p:spPr>
          <a:xfrm flipH="1">
            <a:off x="9038929" y="2227253"/>
            <a:ext cx="1426020" cy="0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oval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cxnSp>
        <p:nvCxnSpPr>
          <p:cNvPr id="12" name="직선 연결선 250"/>
          <p:cNvCxnSpPr/>
          <p:nvPr/>
        </p:nvCxnSpPr>
        <p:spPr>
          <a:xfrm flipH="1">
            <a:off x="10011555" y="4497531"/>
            <a:ext cx="453394" cy="0"/>
          </a:xfrm>
          <a:prstGeom prst="line">
            <a:avLst/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oval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sp>
        <p:nvSpPr>
          <p:cNvPr id="13" name="Text Placeholder 8"/>
          <p:cNvSpPr txBox="1">
            <a:spLocks/>
          </p:cNvSpPr>
          <p:nvPr/>
        </p:nvSpPr>
        <p:spPr>
          <a:xfrm>
            <a:off x="857250" y="2227253"/>
            <a:ext cx="2834973" cy="340412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defTabSz="914400" eaLnBrk="0" hangingPunct="0"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之间点击添加正文，点击添加正文、温馨提示正文行距在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 defTabSz="914400" eaLnBrk="0" hangingPunct="0"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之间点击添加正文。</a:t>
            </a:r>
          </a:p>
        </p:txBody>
      </p:sp>
      <p:cxnSp>
        <p:nvCxnSpPr>
          <p:cNvPr id="14" name="Straight Connector 59"/>
          <p:cNvCxnSpPr/>
          <p:nvPr/>
        </p:nvCxnSpPr>
        <p:spPr>
          <a:xfrm flipV="1">
            <a:off x="4175197" y="2227253"/>
            <a:ext cx="0" cy="3404126"/>
          </a:xfrm>
          <a:prstGeom prst="line">
            <a:avLst/>
          </a:prstGeom>
          <a:solidFill>
            <a:srgbClr val="0070C0"/>
          </a:solidFill>
          <a:ln w="254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 type="none"/>
            <a:tailEnd type="none"/>
          </a:ln>
          <a:effectLst>
            <a:outerShdw blurRad="330200" dist="127000" dir="8100000" algn="ctr" rotWithShape="0">
              <a:srgbClr val="000000">
                <a:alpha val="85000"/>
              </a:srgbClr>
            </a:outerShdw>
          </a:effectLst>
        </p:spPr>
      </p:cxn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4672839" y="2954112"/>
            <a:ext cx="12105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6" name="矩形 10"/>
          <p:cNvSpPr>
            <a:spLocks noChangeArrowheads="1"/>
          </p:cNvSpPr>
          <p:nvPr/>
        </p:nvSpPr>
        <p:spPr bwMode="auto">
          <a:xfrm>
            <a:off x="9859655" y="2459734"/>
            <a:ext cx="12105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4777005" y="5112857"/>
            <a:ext cx="12105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9793243" y="4793515"/>
            <a:ext cx="12105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21" name="圆角矩形 20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1"/>
            <p:cNvSpPr txBox="1">
              <a:spLocks noChangeArrowheads="1"/>
            </p:cNvSpPr>
            <p:nvPr/>
          </p:nvSpPr>
          <p:spPr bwMode="auto">
            <a:xfrm>
              <a:off x="5129088" y="578553"/>
              <a:ext cx="2761191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备用图表页面</a:t>
              </a:r>
            </a:p>
          </p:txBody>
        </p:sp>
      </p:grpSp>
      <p:sp>
        <p:nvSpPr>
          <p:cNvPr id="23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09496456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  <p:bldP spid="7" grpId="0" animBg="1"/>
      <p:bldP spid="13" grpId="0"/>
      <p:bldP spid="15" grpId="0"/>
      <p:bldP spid="16" grpId="0"/>
      <p:bldP spid="17" grpId="0"/>
      <p:bldP spid="19" grpId="0"/>
      <p:bldP spid="2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文本框 10"/>
          <p:cNvSpPr txBox="1">
            <a:spLocks noChangeArrowheads="1"/>
          </p:cNvSpPr>
          <p:nvPr/>
        </p:nvSpPr>
        <p:spPr bwMode="auto">
          <a:xfrm>
            <a:off x="1472140" y="937094"/>
            <a:ext cx="9866419" cy="24006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90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>
                  <a:innerShdw blurRad="50800" dist="25400" dir="18900000">
                    <a:prstClr val="black">
                      <a:alpha val="50000"/>
                    </a:prstClr>
                  </a:innerShdw>
                </a:effectLst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en-US" altLang="zh-CN" sz="15000" b="1" dirty="0">
                <a:latin typeface="微软雅黑" panose="020B0503020204020204" pitchFamily="34" charset="-122"/>
              </a:rPr>
              <a:t>THANKS!</a:t>
            </a:r>
            <a:endParaRPr lang="zh-CN" altLang="en-US" sz="15000" b="1" dirty="0">
              <a:latin typeface="微软雅黑" panose="020B0503020204020204" pitchFamily="34" charset="-122"/>
            </a:endParaRPr>
          </a:p>
        </p:txBody>
      </p:sp>
      <p:sp>
        <p:nvSpPr>
          <p:cNvPr id="37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  <p:sp>
        <p:nvSpPr>
          <p:cNvPr id="4" name="椭圆 3"/>
          <p:cNvSpPr/>
          <p:nvPr/>
        </p:nvSpPr>
        <p:spPr>
          <a:xfrm>
            <a:off x="2963674" y="3549411"/>
            <a:ext cx="927436" cy="927436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736630" y="3549411"/>
            <a:ext cx="927436" cy="927436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509586" y="3549411"/>
            <a:ext cx="927436" cy="927436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282541" y="3549411"/>
            <a:ext cx="927436" cy="927436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069081" y="3549411"/>
            <a:ext cx="927436" cy="927436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764796" y="3561992"/>
            <a:ext cx="927436" cy="927436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537751" y="3549411"/>
            <a:ext cx="927436" cy="927436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336634" y="3549411"/>
            <a:ext cx="927436" cy="927436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4276" y="3730897"/>
            <a:ext cx="6644172" cy="6955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24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3920" dirty="0" smtClean="0"/>
              <a:t>演  </a:t>
            </a:r>
            <a:r>
              <a:rPr lang="en-US" altLang="zh-CN" sz="3920" dirty="0"/>
              <a:t> </a:t>
            </a:r>
            <a:r>
              <a:rPr lang="zh-CN" altLang="en-US" sz="3920" dirty="0" smtClean="0"/>
              <a:t>示  完  毕  感  谢  聆   听</a:t>
            </a:r>
            <a:endParaRPr lang="zh-CN" altLang="en-US" sz="3920" dirty="0"/>
          </a:p>
        </p:txBody>
      </p:sp>
    </p:spTree>
    <p:extLst>
      <p:ext uri="{BB962C8B-B14F-4D97-AF65-F5344CB8AC3E}">
        <p14:creationId xmlns:p14="http://schemas.microsoft.com/office/powerpoint/2010/main" val="1894492883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74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" dur="500" tmFilter="0, 0; .2, .5; .8, .5; 1, 0"/>
                                            <p:tgtEl>
                                              <p:spTgt spid="174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250" autoRev="1" fill="hold"/>
                                            <p:tgtEl>
                                              <p:spTgt spid="174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750" tmFilter="0,0; .5, 1; 1, 1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66667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667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6667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6" grpId="0"/>
          <p:bldP spid="17416" grpId="1"/>
          <p:bldP spid="37" grpId="0"/>
          <p:bldP spid="4" grpId="0" animBg="1"/>
          <p:bldP spid="21" grpId="0" animBg="1"/>
          <p:bldP spid="23" grpId="0" animBg="1"/>
          <p:bldP spid="24" grpId="0" animBg="1"/>
          <p:bldP spid="29" grpId="0" animBg="1"/>
          <p:bldP spid="32" grpId="0" animBg="1"/>
          <p:bldP spid="33" grpId="0" animBg="1"/>
          <p:bldP spid="34" grpId="0" animBg="1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74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" dur="500" tmFilter="0, 0; .2, .5; .8, .5; 1, 0"/>
                                            <p:tgtEl>
                                              <p:spTgt spid="174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250" autoRev="1" fill="hold"/>
                                            <p:tgtEl>
                                              <p:spTgt spid="174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750" tmFilter="0,0; .5, 1; 1, 1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6" grpId="0"/>
          <p:bldP spid="17416" grpId="1"/>
          <p:bldP spid="37" grpId="0"/>
          <p:bldP spid="4" grpId="0" animBg="1"/>
          <p:bldP spid="21" grpId="0" animBg="1"/>
          <p:bldP spid="23" grpId="0" animBg="1"/>
          <p:bldP spid="24" grpId="0" animBg="1"/>
          <p:bldP spid="29" grpId="0" animBg="1"/>
          <p:bldP spid="32" grpId="0" animBg="1"/>
          <p:bldP spid="33" grpId="0" animBg="1"/>
          <p:bldP spid="34" grpId="0" animBg="1"/>
          <p:bldP spid="3" grpId="0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1972" y="6091707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34551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4362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48499" y="559503"/>
              <a:ext cx="202155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具体工作明细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17143" y="3002321"/>
            <a:ext cx="1163638" cy="1747838"/>
            <a:chOff x="2052030" y="3002321"/>
            <a:chExt cx="1163638" cy="1747838"/>
          </a:xfrm>
          <a:solidFill>
            <a:schemeClr val="bg1"/>
          </a:solidFill>
        </p:grpSpPr>
        <p:sp>
          <p:nvSpPr>
            <p:cNvPr id="30" name="任意多边形 29"/>
            <p:cNvSpPr/>
            <p:nvPr/>
          </p:nvSpPr>
          <p:spPr>
            <a:xfrm rot="12966304">
              <a:off x="2052030" y="3718284"/>
              <a:ext cx="1163638" cy="1031875"/>
            </a:xfrm>
            <a:custGeom>
              <a:avLst/>
              <a:gdLst>
                <a:gd name="connsiteX0" fmla="*/ 1052874 w 1164173"/>
                <a:gd name="connsiteY0" fmla="*/ 962340 h 1031654"/>
                <a:gd name="connsiteX1" fmla="*/ 1069057 w 1164173"/>
                <a:gd name="connsiteY1" fmla="*/ 858943 h 1031654"/>
                <a:gd name="connsiteX2" fmla="*/ 965659 w 1164173"/>
                <a:gd name="connsiteY2" fmla="*/ 842761 h 1031654"/>
                <a:gd name="connsiteX3" fmla="*/ 949477 w 1164173"/>
                <a:gd name="connsiteY3" fmla="*/ 946158 h 1031654"/>
                <a:gd name="connsiteX4" fmla="*/ 1052874 w 1164173"/>
                <a:gd name="connsiteY4" fmla="*/ 962340 h 1031654"/>
                <a:gd name="connsiteX5" fmla="*/ 1135899 w 1164173"/>
                <a:gd name="connsiteY5" fmla="*/ 1003380 h 1031654"/>
                <a:gd name="connsiteX6" fmla="*/ 1067640 w 1164173"/>
                <a:gd name="connsiteY6" fmla="*/ 1031654 h 1031654"/>
                <a:gd name="connsiteX7" fmla="*/ 102307 w 1164173"/>
                <a:gd name="connsiteY7" fmla="*/ 1031654 h 1031654"/>
                <a:gd name="connsiteX8" fmla="*/ 64732 w 1164173"/>
                <a:gd name="connsiteY8" fmla="*/ 1024068 h 1031654"/>
                <a:gd name="connsiteX9" fmla="*/ 59198 w 1164173"/>
                <a:gd name="connsiteY9" fmla="*/ 1020337 h 1031654"/>
                <a:gd name="connsiteX10" fmla="*/ 48283 w 1164173"/>
                <a:gd name="connsiteY10" fmla="*/ 1015422 h 1031654"/>
                <a:gd name="connsiteX11" fmla="*/ 36524 w 1164173"/>
                <a:gd name="connsiteY11" fmla="*/ 1005050 h 1031654"/>
                <a:gd name="connsiteX12" fmla="*/ 34048 w 1164173"/>
                <a:gd name="connsiteY12" fmla="*/ 1003380 h 1031654"/>
                <a:gd name="connsiteX13" fmla="*/ 33191 w 1164173"/>
                <a:gd name="connsiteY13" fmla="*/ 1002110 h 1031654"/>
                <a:gd name="connsiteX14" fmla="*/ 19535 w 1164173"/>
                <a:gd name="connsiteY14" fmla="*/ 990064 h 1031654"/>
                <a:gd name="connsiteX15" fmla="*/ 12949 w 1164173"/>
                <a:gd name="connsiteY15" fmla="*/ 883555 h 1031654"/>
                <a:gd name="connsiteX16" fmla="*/ 495615 w 1164173"/>
                <a:gd name="connsiteY16" fmla="*/ 47552 h 1031654"/>
                <a:gd name="connsiteX17" fmla="*/ 520972 w 1164173"/>
                <a:gd name="connsiteY17" fmla="*/ 18805 h 1031654"/>
                <a:gd name="connsiteX18" fmla="*/ 534039 w 1164173"/>
                <a:gd name="connsiteY18" fmla="*/ 12428 h 1031654"/>
                <a:gd name="connsiteX19" fmla="*/ 534278 w 1164173"/>
                <a:gd name="connsiteY19" fmla="*/ 12218 h 1031654"/>
                <a:gd name="connsiteX20" fmla="*/ 536772 w 1164173"/>
                <a:gd name="connsiteY20" fmla="*/ 11095 h 1031654"/>
                <a:gd name="connsiteX21" fmla="*/ 554231 w 1164173"/>
                <a:gd name="connsiteY21" fmla="*/ 2574 h 1031654"/>
                <a:gd name="connsiteX22" fmla="*/ 561466 w 1164173"/>
                <a:gd name="connsiteY22" fmla="*/ 2070 h 1031654"/>
                <a:gd name="connsiteX23" fmla="*/ 570612 w 1164173"/>
                <a:gd name="connsiteY23" fmla="*/ 0 h 1031654"/>
                <a:gd name="connsiteX24" fmla="*/ 580884 w 1164173"/>
                <a:gd name="connsiteY24" fmla="*/ 716 h 1031654"/>
                <a:gd name="connsiteX25" fmla="*/ 591149 w 1164173"/>
                <a:gd name="connsiteY25" fmla="*/ 1 h 1031654"/>
                <a:gd name="connsiteX26" fmla="*/ 600288 w 1164173"/>
                <a:gd name="connsiteY26" fmla="*/ 2070 h 1031654"/>
                <a:gd name="connsiteX27" fmla="*/ 607528 w 1164173"/>
                <a:gd name="connsiteY27" fmla="*/ 2574 h 1031654"/>
                <a:gd name="connsiteX28" fmla="*/ 625016 w 1164173"/>
                <a:gd name="connsiteY28" fmla="*/ 11107 h 1031654"/>
                <a:gd name="connsiteX29" fmla="*/ 627483 w 1164173"/>
                <a:gd name="connsiteY29" fmla="*/ 12218 h 1031654"/>
                <a:gd name="connsiteX30" fmla="*/ 627718 w 1164173"/>
                <a:gd name="connsiteY30" fmla="*/ 12426 h 1031654"/>
                <a:gd name="connsiteX31" fmla="*/ 640787 w 1164173"/>
                <a:gd name="connsiteY31" fmla="*/ 18804 h 1031654"/>
                <a:gd name="connsiteX32" fmla="*/ 666144 w 1164173"/>
                <a:gd name="connsiteY32" fmla="*/ 47552 h 1031654"/>
                <a:gd name="connsiteX33" fmla="*/ 1148811 w 1164173"/>
                <a:gd name="connsiteY33" fmla="*/ 883554 h 1031654"/>
                <a:gd name="connsiteX34" fmla="*/ 1150460 w 1164173"/>
                <a:gd name="connsiteY34" fmla="*/ 888458 h 1031654"/>
                <a:gd name="connsiteX35" fmla="*/ 1156587 w 1164173"/>
                <a:gd name="connsiteY35" fmla="*/ 897546 h 1031654"/>
                <a:gd name="connsiteX36" fmla="*/ 1164173 w 1164173"/>
                <a:gd name="connsiteY36" fmla="*/ 935121 h 1031654"/>
                <a:gd name="connsiteX37" fmla="*/ 1135899 w 1164173"/>
                <a:gd name="connsiteY37" fmla="*/ 1003380 h 1031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64173" h="1031654">
                  <a:moveTo>
                    <a:pt x="1052874" y="962340"/>
                  </a:moveTo>
                  <a:cubicBezTo>
                    <a:pt x="1085896" y="938256"/>
                    <a:pt x="1093141" y="891964"/>
                    <a:pt x="1069057" y="858943"/>
                  </a:cubicBezTo>
                  <a:cubicBezTo>
                    <a:pt x="1044973" y="825922"/>
                    <a:pt x="998680" y="818677"/>
                    <a:pt x="965659" y="842761"/>
                  </a:cubicBezTo>
                  <a:cubicBezTo>
                    <a:pt x="932638" y="866845"/>
                    <a:pt x="925393" y="913137"/>
                    <a:pt x="949477" y="946158"/>
                  </a:cubicBezTo>
                  <a:cubicBezTo>
                    <a:pt x="973561" y="979179"/>
                    <a:pt x="1019853" y="986424"/>
                    <a:pt x="1052874" y="962340"/>
                  </a:cubicBezTo>
                  <a:close/>
                  <a:moveTo>
                    <a:pt x="1135899" y="1003380"/>
                  </a:moveTo>
                  <a:cubicBezTo>
                    <a:pt x="1118430" y="1020849"/>
                    <a:pt x="1094297" y="1031654"/>
                    <a:pt x="1067640" y="1031654"/>
                  </a:cubicBezTo>
                  <a:lnTo>
                    <a:pt x="102307" y="1031654"/>
                  </a:lnTo>
                  <a:cubicBezTo>
                    <a:pt x="88978" y="1031654"/>
                    <a:pt x="76281" y="1028953"/>
                    <a:pt x="64732" y="1024068"/>
                  </a:cubicBezTo>
                  <a:lnTo>
                    <a:pt x="59198" y="1020337"/>
                  </a:lnTo>
                  <a:lnTo>
                    <a:pt x="48283" y="1015422"/>
                  </a:lnTo>
                  <a:lnTo>
                    <a:pt x="36524" y="1005050"/>
                  </a:lnTo>
                  <a:lnTo>
                    <a:pt x="34048" y="1003380"/>
                  </a:lnTo>
                  <a:lnTo>
                    <a:pt x="33191" y="1002110"/>
                  </a:lnTo>
                  <a:lnTo>
                    <a:pt x="19535" y="990064"/>
                  </a:lnTo>
                  <a:cubicBezTo>
                    <a:pt x="-3144" y="960050"/>
                    <a:pt x="-7044" y="918183"/>
                    <a:pt x="12949" y="883555"/>
                  </a:cubicBezTo>
                  <a:lnTo>
                    <a:pt x="495615" y="47552"/>
                  </a:lnTo>
                  <a:cubicBezTo>
                    <a:pt x="502280" y="36009"/>
                    <a:pt x="510968" y="26364"/>
                    <a:pt x="520972" y="18805"/>
                  </a:cubicBezTo>
                  <a:lnTo>
                    <a:pt x="534039" y="12428"/>
                  </a:lnTo>
                  <a:lnTo>
                    <a:pt x="534278" y="12218"/>
                  </a:lnTo>
                  <a:lnTo>
                    <a:pt x="536772" y="11095"/>
                  </a:lnTo>
                  <a:lnTo>
                    <a:pt x="554231" y="2574"/>
                  </a:lnTo>
                  <a:lnTo>
                    <a:pt x="561466" y="2070"/>
                  </a:lnTo>
                  <a:lnTo>
                    <a:pt x="570612" y="0"/>
                  </a:lnTo>
                  <a:lnTo>
                    <a:pt x="580884" y="716"/>
                  </a:lnTo>
                  <a:lnTo>
                    <a:pt x="591149" y="1"/>
                  </a:lnTo>
                  <a:lnTo>
                    <a:pt x="600288" y="2070"/>
                  </a:lnTo>
                  <a:lnTo>
                    <a:pt x="607528" y="2574"/>
                  </a:lnTo>
                  <a:lnTo>
                    <a:pt x="625016" y="11107"/>
                  </a:lnTo>
                  <a:lnTo>
                    <a:pt x="627483" y="12218"/>
                  </a:lnTo>
                  <a:lnTo>
                    <a:pt x="627718" y="12426"/>
                  </a:lnTo>
                  <a:lnTo>
                    <a:pt x="640787" y="18804"/>
                  </a:lnTo>
                  <a:cubicBezTo>
                    <a:pt x="650792" y="26363"/>
                    <a:pt x="659480" y="36009"/>
                    <a:pt x="666144" y="47552"/>
                  </a:cubicBezTo>
                  <a:lnTo>
                    <a:pt x="1148811" y="883554"/>
                  </a:lnTo>
                  <a:lnTo>
                    <a:pt x="1150460" y="888458"/>
                  </a:lnTo>
                  <a:lnTo>
                    <a:pt x="1156587" y="897546"/>
                  </a:lnTo>
                  <a:cubicBezTo>
                    <a:pt x="1161472" y="909095"/>
                    <a:pt x="1164173" y="921792"/>
                    <a:pt x="1164173" y="935121"/>
                  </a:cubicBezTo>
                  <a:cubicBezTo>
                    <a:pt x="1164173" y="961778"/>
                    <a:pt x="1153368" y="985911"/>
                    <a:pt x="1135899" y="100338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箭头连接符 31"/>
            <p:cNvCxnSpPr/>
            <p:nvPr/>
          </p:nvCxnSpPr>
          <p:spPr>
            <a:xfrm flipV="1">
              <a:off x="2494943" y="3002321"/>
              <a:ext cx="0" cy="504825"/>
            </a:xfrm>
            <a:prstGeom prst="straightConnector1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triangl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sp>
          <p:nvSpPr>
            <p:cNvPr id="33" name="文本框 5"/>
            <p:cNvSpPr txBox="1">
              <a:spLocks noChangeArrowheads="1"/>
            </p:cNvSpPr>
            <p:nvPr/>
          </p:nvSpPr>
          <p:spPr bwMode="auto">
            <a:xfrm>
              <a:off x="2432065" y="3876069"/>
              <a:ext cx="636713" cy="55399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01</a:t>
              </a:r>
              <a:endPara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41879" y="3334109"/>
            <a:ext cx="1346200" cy="1973262"/>
            <a:chOff x="3853843" y="3334109"/>
            <a:chExt cx="1346200" cy="1973262"/>
          </a:xfrm>
        </p:grpSpPr>
        <p:sp>
          <p:nvSpPr>
            <p:cNvPr id="36" name="任意多边形 35"/>
            <p:cNvSpPr/>
            <p:nvPr/>
          </p:nvSpPr>
          <p:spPr>
            <a:xfrm>
              <a:off x="3853843" y="3334109"/>
              <a:ext cx="1346200" cy="1446212"/>
            </a:xfrm>
            <a:custGeom>
              <a:avLst/>
              <a:gdLst>
                <a:gd name="connsiteX0" fmla="*/ 170487 w 1345719"/>
                <a:gd name="connsiteY0" fmla="*/ 1152570 h 1446325"/>
                <a:gd name="connsiteX1" fmla="*/ 75237 w 1345719"/>
                <a:gd name="connsiteY1" fmla="*/ 1245439 h 1446325"/>
                <a:gd name="connsiteX2" fmla="*/ 170487 w 1345719"/>
                <a:gd name="connsiteY2" fmla="*/ 1338308 h 1446325"/>
                <a:gd name="connsiteX3" fmla="*/ 265737 w 1345719"/>
                <a:gd name="connsiteY3" fmla="*/ 1245439 h 1446325"/>
                <a:gd name="connsiteX4" fmla="*/ 170487 w 1345719"/>
                <a:gd name="connsiteY4" fmla="*/ 1152570 h 1446325"/>
                <a:gd name="connsiteX5" fmla="*/ 229941 w 1345719"/>
                <a:gd name="connsiteY5" fmla="*/ 1457 h 1446325"/>
                <a:gd name="connsiteX6" fmla="*/ 319553 w 1345719"/>
                <a:gd name="connsiteY6" fmla="*/ 23145 h 1446325"/>
                <a:gd name="connsiteX7" fmla="*/ 1292832 w 1345719"/>
                <a:gd name="connsiteY7" fmla="*/ 733005 h 1446325"/>
                <a:gd name="connsiteX8" fmla="*/ 1325137 w 1345719"/>
                <a:gd name="connsiteY8" fmla="*/ 768284 h 1446325"/>
                <a:gd name="connsiteX9" fmla="*/ 1327973 w 1345719"/>
                <a:gd name="connsiteY9" fmla="*/ 776116 h 1446325"/>
                <a:gd name="connsiteX10" fmla="*/ 1335364 w 1345719"/>
                <a:gd name="connsiteY10" fmla="*/ 789097 h 1446325"/>
                <a:gd name="connsiteX11" fmla="*/ 1339593 w 1345719"/>
                <a:gd name="connsiteY11" fmla="*/ 808201 h 1446325"/>
                <a:gd name="connsiteX12" fmla="*/ 1340862 w 1345719"/>
                <a:gd name="connsiteY12" fmla="*/ 811706 h 1446325"/>
                <a:gd name="connsiteX13" fmla="*/ 1340792 w 1345719"/>
                <a:gd name="connsiteY13" fmla="*/ 813617 h 1446325"/>
                <a:gd name="connsiteX14" fmla="*/ 1345702 w 1345719"/>
                <a:gd name="connsiteY14" fmla="*/ 835803 h 1446325"/>
                <a:gd name="connsiteX15" fmla="*/ 1274021 w 1345719"/>
                <a:gd name="connsiteY15" fmla="*/ 948033 h 1446325"/>
                <a:gd name="connsiteX16" fmla="*/ 172626 w 1345719"/>
                <a:gd name="connsiteY16" fmla="*/ 1435987 h 1446325"/>
                <a:gd name="connsiteX17" fmla="*/ 125921 w 1345719"/>
                <a:gd name="connsiteY17" fmla="*/ 1446325 h 1446325"/>
                <a:gd name="connsiteX18" fmla="*/ 108057 w 1345719"/>
                <a:gd name="connsiteY18" fmla="*/ 1443146 h 1446325"/>
                <a:gd name="connsiteX19" fmla="*/ 107662 w 1345719"/>
                <a:gd name="connsiteY19" fmla="*/ 1443182 h 1446325"/>
                <a:gd name="connsiteX20" fmla="*/ 104321 w 1345719"/>
                <a:gd name="connsiteY20" fmla="*/ 1442479 h 1446325"/>
                <a:gd name="connsiteX21" fmla="*/ 80452 w 1345719"/>
                <a:gd name="connsiteY21" fmla="*/ 1438232 h 1446325"/>
                <a:gd name="connsiteX22" fmla="*/ 72788 w 1345719"/>
                <a:gd name="connsiteY22" fmla="*/ 1433421 h 1446325"/>
                <a:gd name="connsiteX23" fmla="*/ 62044 w 1345719"/>
                <a:gd name="connsiteY23" fmla="*/ 1428782 h 1446325"/>
                <a:gd name="connsiteX24" fmla="*/ 52214 w 1345719"/>
                <a:gd name="connsiteY24" fmla="*/ 1420507 h 1446325"/>
                <a:gd name="connsiteX25" fmla="*/ 41338 w 1345719"/>
                <a:gd name="connsiteY25" fmla="*/ 1413679 h 1446325"/>
                <a:gd name="connsiteX26" fmla="*/ 33645 w 1345719"/>
                <a:gd name="connsiteY26" fmla="*/ 1404872 h 1446325"/>
                <a:gd name="connsiteX27" fmla="*/ 26716 w 1345719"/>
                <a:gd name="connsiteY27" fmla="*/ 1399040 h 1446325"/>
                <a:gd name="connsiteX28" fmla="*/ 15359 w 1345719"/>
                <a:gd name="connsiteY28" fmla="*/ 1377578 h 1446325"/>
                <a:gd name="connsiteX29" fmla="*/ 13689 w 1345719"/>
                <a:gd name="connsiteY29" fmla="*/ 1374643 h 1446325"/>
                <a:gd name="connsiteX30" fmla="*/ 13605 w 1345719"/>
                <a:gd name="connsiteY30" fmla="*/ 1374261 h 1446325"/>
                <a:gd name="connsiteX31" fmla="*/ 5119 w 1345719"/>
                <a:gd name="connsiteY31" fmla="*/ 1358219 h 1446325"/>
                <a:gd name="connsiteX32" fmla="*/ 693 w 1345719"/>
                <a:gd name="connsiteY32" fmla="*/ 1310588 h 1446325"/>
                <a:gd name="connsiteX33" fmla="*/ 25982 w 1345719"/>
                <a:gd name="connsiteY33" fmla="*/ 1074146 h 1446325"/>
                <a:gd name="connsiteX34" fmla="*/ 332057 w 1345719"/>
                <a:gd name="connsiteY34" fmla="*/ 938546 h 1446325"/>
                <a:gd name="connsiteX35" fmla="*/ 389498 w 1345719"/>
                <a:gd name="connsiteY35" fmla="*/ 848612 h 1446325"/>
                <a:gd name="connsiteX36" fmla="*/ 385563 w 1345719"/>
                <a:gd name="connsiteY36" fmla="*/ 830832 h 1446325"/>
                <a:gd name="connsiteX37" fmla="*/ 385619 w 1345719"/>
                <a:gd name="connsiteY37" fmla="*/ 829301 h 1446325"/>
                <a:gd name="connsiteX38" fmla="*/ 384602 w 1345719"/>
                <a:gd name="connsiteY38" fmla="*/ 826493 h 1446325"/>
                <a:gd name="connsiteX39" fmla="*/ 381214 w 1345719"/>
                <a:gd name="connsiteY39" fmla="*/ 811184 h 1446325"/>
                <a:gd name="connsiteX40" fmla="*/ 375291 w 1345719"/>
                <a:gd name="connsiteY40" fmla="*/ 800781 h 1446325"/>
                <a:gd name="connsiteX41" fmla="*/ 373019 w 1345719"/>
                <a:gd name="connsiteY41" fmla="*/ 794506 h 1446325"/>
                <a:gd name="connsiteX42" fmla="*/ 347131 w 1345719"/>
                <a:gd name="connsiteY42" fmla="*/ 766235 h 1446325"/>
                <a:gd name="connsiteX43" fmla="*/ 79772 w 1345719"/>
                <a:gd name="connsiteY43" fmla="*/ 571237 h 1446325"/>
                <a:gd name="connsiteX44" fmla="*/ 128808 w 1345719"/>
                <a:gd name="connsiteY44" fmla="*/ 112775 h 1446325"/>
                <a:gd name="connsiteX45" fmla="*/ 130751 w 1345719"/>
                <a:gd name="connsiteY45" fmla="*/ 106618 h 1446325"/>
                <a:gd name="connsiteX46" fmla="*/ 131257 w 1345719"/>
                <a:gd name="connsiteY46" fmla="*/ 92950 h 1446325"/>
                <a:gd name="connsiteX47" fmla="*/ 151240 w 1345719"/>
                <a:gd name="connsiteY47" fmla="*/ 49487 h 1446325"/>
                <a:gd name="connsiteX48" fmla="*/ 229941 w 1345719"/>
                <a:gd name="connsiteY48" fmla="*/ 1457 h 144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5719" h="1446325">
                  <a:moveTo>
                    <a:pt x="170487" y="1152570"/>
                  </a:moveTo>
                  <a:cubicBezTo>
                    <a:pt x="117882" y="1152570"/>
                    <a:pt x="75237" y="1194149"/>
                    <a:pt x="75237" y="1245439"/>
                  </a:cubicBezTo>
                  <a:cubicBezTo>
                    <a:pt x="75237" y="1296729"/>
                    <a:pt x="117882" y="1338308"/>
                    <a:pt x="170487" y="1338308"/>
                  </a:cubicBezTo>
                  <a:cubicBezTo>
                    <a:pt x="223092" y="1338308"/>
                    <a:pt x="265737" y="1296729"/>
                    <a:pt x="265737" y="1245439"/>
                  </a:cubicBezTo>
                  <a:cubicBezTo>
                    <a:pt x="265737" y="1194149"/>
                    <a:pt x="223092" y="1152570"/>
                    <a:pt x="170487" y="1152570"/>
                  </a:cubicBezTo>
                  <a:close/>
                  <a:moveTo>
                    <a:pt x="229941" y="1457"/>
                  </a:moveTo>
                  <a:cubicBezTo>
                    <a:pt x="260400" y="-3310"/>
                    <a:pt x="292677" y="3543"/>
                    <a:pt x="319553" y="23145"/>
                  </a:cubicBezTo>
                  <a:lnTo>
                    <a:pt x="1292832" y="733005"/>
                  </a:lnTo>
                  <a:cubicBezTo>
                    <a:pt x="1306271" y="742807"/>
                    <a:pt x="1317086" y="754866"/>
                    <a:pt x="1325137" y="768284"/>
                  </a:cubicBezTo>
                  <a:lnTo>
                    <a:pt x="1327973" y="776116"/>
                  </a:lnTo>
                  <a:lnTo>
                    <a:pt x="1335364" y="789097"/>
                  </a:lnTo>
                  <a:lnTo>
                    <a:pt x="1339593" y="808201"/>
                  </a:lnTo>
                  <a:lnTo>
                    <a:pt x="1340862" y="811706"/>
                  </a:lnTo>
                  <a:lnTo>
                    <a:pt x="1340792" y="813617"/>
                  </a:lnTo>
                  <a:lnTo>
                    <a:pt x="1345702" y="835803"/>
                  </a:lnTo>
                  <a:cubicBezTo>
                    <a:pt x="1346497" y="882742"/>
                    <a:pt x="1319642" y="927821"/>
                    <a:pt x="1274021" y="948033"/>
                  </a:cubicBezTo>
                  <a:lnTo>
                    <a:pt x="172626" y="1435987"/>
                  </a:lnTo>
                  <a:cubicBezTo>
                    <a:pt x="157418" y="1442724"/>
                    <a:pt x="141565" y="1446060"/>
                    <a:pt x="125921" y="1446325"/>
                  </a:cubicBezTo>
                  <a:lnTo>
                    <a:pt x="108057" y="1443146"/>
                  </a:lnTo>
                  <a:lnTo>
                    <a:pt x="107662" y="1443182"/>
                  </a:lnTo>
                  <a:lnTo>
                    <a:pt x="104321" y="1442479"/>
                  </a:lnTo>
                  <a:lnTo>
                    <a:pt x="80452" y="1438232"/>
                  </a:lnTo>
                  <a:lnTo>
                    <a:pt x="72788" y="1433421"/>
                  </a:lnTo>
                  <a:lnTo>
                    <a:pt x="62044" y="1428782"/>
                  </a:lnTo>
                  <a:lnTo>
                    <a:pt x="52214" y="1420507"/>
                  </a:lnTo>
                  <a:lnTo>
                    <a:pt x="41338" y="1413679"/>
                  </a:lnTo>
                  <a:lnTo>
                    <a:pt x="33645" y="1404872"/>
                  </a:lnTo>
                  <a:lnTo>
                    <a:pt x="26716" y="1399040"/>
                  </a:lnTo>
                  <a:lnTo>
                    <a:pt x="15359" y="1377578"/>
                  </a:lnTo>
                  <a:lnTo>
                    <a:pt x="13689" y="1374643"/>
                  </a:lnTo>
                  <a:lnTo>
                    <a:pt x="13605" y="1374261"/>
                  </a:lnTo>
                  <a:lnTo>
                    <a:pt x="5119" y="1358219"/>
                  </a:lnTo>
                  <a:cubicBezTo>
                    <a:pt x="590" y="1343241"/>
                    <a:pt x="-1076" y="1327127"/>
                    <a:pt x="693" y="1310588"/>
                  </a:cubicBezTo>
                  <a:lnTo>
                    <a:pt x="25982" y="1074146"/>
                  </a:lnTo>
                  <a:lnTo>
                    <a:pt x="332057" y="938546"/>
                  </a:lnTo>
                  <a:cubicBezTo>
                    <a:pt x="368615" y="922349"/>
                    <a:pt x="390135" y="886225"/>
                    <a:pt x="389498" y="848612"/>
                  </a:cubicBezTo>
                  <a:lnTo>
                    <a:pt x="385563" y="830832"/>
                  </a:lnTo>
                  <a:lnTo>
                    <a:pt x="385619" y="829301"/>
                  </a:lnTo>
                  <a:lnTo>
                    <a:pt x="384602" y="826493"/>
                  </a:lnTo>
                  <a:lnTo>
                    <a:pt x="381214" y="811184"/>
                  </a:lnTo>
                  <a:lnTo>
                    <a:pt x="375291" y="800781"/>
                  </a:lnTo>
                  <a:lnTo>
                    <a:pt x="373019" y="794506"/>
                  </a:lnTo>
                  <a:cubicBezTo>
                    <a:pt x="366567" y="783753"/>
                    <a:pt x="357900" y="774089"/>
                    <a:pt x="347131" y="766235"/>
                  </a:cubicBezTo>
                  <a:lnTo>
                    <a:pt x="79772" y="571237"/>
                  </a:lnTo>
                  <a:lnTo>
                    <a:pt x="128808" y="112775"/>
                  </a:lnTo>
                  <a:lnTo>
                    <a:pt x="130751" y="106618"/>
                  </a:lnTo>
                  <a:lnTo>
                    <a:pt x="131257" y="92950"/>
                  </a:lnTo>
                  <a:cubicBezTo>
                    <a:pt x="134825" y="77714"/>
                    <a:pt x="141438" y="62926"/>
                    <a:pt x="151240" y="49487"/>
                  </a:cubicBezTo>
                  <a:cubicBezTo>
                    <a:pt x="170842" y="22611"/>
                    <a:pt x="199482" y="6225"/>
                    <a:pt x="229941" y="1457"/>
                  </a:cubicBez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" name="直接箭头连接符 38"/>
            <p:cNvCxnSpPr/>
            <p:nvPr/>
          </p:nvCxnSpPr>
          <p:spPr>
            <a:xfrm>
              <a:off x="3999893" y="4780321"/>
              <a:ext cx="0" cy="527050"/>
            </a:xfrm>
            <a:prstGeom prst="straightConnector1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triangl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sp>
          <p:nvSpPr>
            <p:cNvPr id="44" name="文本框 6"/>
            <p:cNvSpPr txBox="1">
              <a:spLocks noChangeArrowheads="1"/>
            </p:cNvSpPr>
            <p:nvPr/>
          </p:nvSpPr>
          <p:spPr bwMode="auto">
            <a:xfrm>
              <a:off x="4299793" y="3845906"/>
              <a:ext cx="6367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0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583278" y="2821346"/>
            <a:ext cx="1452562" cy="2057400"/>
            <a:chOff x="5352443" y="2821346"/>
            <a:chExt cx="1452562" cy="2057400"/>
          </a:xfrm>
        </p:grpSpPr>
        <p:sp>
          <p:nvSpPr>
            <p:cNvPr id="46" name="任意多边形 45"/>
            <p:cNvSpPr/>
            <p:nvPr/>
          </p:nvSpPr>
          <p:spPr>
            <a:xfrm rot="12966304">
              <a:off x="5352443" y="3591284"/>
              <a:ext cx="1452562" cy="1287462"/>
            </a:xfrm>
            <a:custGeom>
              <a:avLst/>
              <a:gdLst>
                <a:gd name="connsiteX0" fmla="*/ 1313889 w 1452780"/>
                <a:gd name="connsiteY0" fmla="*/ 1200911 h 1287408"/>
                <a:gd name="connsiteX1" fmla="*/ 1334084 w 1452780"/>
                <a:gd name="connsiteY1" fmla="*/ 1071881 h 1287408"/>
                <a:gd name="connsiteX2" fmla="*/ 1205053 w 1452780"/>
                <a:gd name="connsiteY2" fmla="*/ 1051687 h 1287408"/>
                <a:gd name="connsiteX3" fmla="*/ 1184859 w 1452780"/>
                <a:gd name="connsiteY3" fmla="*/ 1180717 h 1287408"/>
                <a:gd name="connsiteX4" fmla="*/ 1313889 w 1452780"/>
                <a:gd name="connsiteY4" fmla="*/ 1200911 h 1287408"/>
                <a:gd name="connsiteX5" fmla="*/ 1417497 w 1452780"/>
                <a:gd name="connsiteY5" fmla="*/ 1252125 h 1287408"/>
                <a:gd name="connsiteX6" fmla="*/ 1332316 w 1452780"/>
                <a:gd name="connsiteY6" fmla="*/ 1287408 h 1287408"/>
                <a:gd name="connsiteX7" fmla="*/ 127670 w 1452780"/>
                <a:gd name="connsiteY7" fmla="*/ 1287408 h 1287408"/>
                <a:gd name="connsiteX8" fmla="*/ 80780 w 1452780"/>
                <a:gd name="connsiteY8" fmla="*/ 1277941 h 1287408"/>
                <a:gd name="connsiteX9" fmla="*/ 73874 w 1452780"/>
                <a:gd name="connsiteY9" fmla="*/ 1273285 h 1287408"/>
                <a:gd name="connsiteX10" fmla="*/ 60253 w 1452780"/>
                <a:gd name="connsiteY10" fmla="*/ 1267152 h 1287408"/>
                <a:gd name="connsiteX11" fmla="*/ 45579 w 1452780"/>
                <a:gd name="connsiteY11" fmla="*/ 1254209 h 1287408"/>
                <a:gd name="connsiteX12" fmla="*/ 42489 w 1452780"/>
                <a:gd name="connsiteY12" fmla="*/ 1252125 h 1287408"/>
                <a:gd name="connsiteX13" fmla="*/ 41419 w 1452780"/>
                <a:gd name="connsiteY13" fmla="*/ 1250540 h 1287408"/>
                <a:gd name="connsiteX14" fmla="*/ 24378 w 1452780"/>
                <a:gd name="connsiteY14" fmla="*/ 1235508 h 1287408"/>
                <a:gd name="connsiteX15" fmla="*/ 16159 w 1452780"/>
                <a:gd name="connsiteY15" fmla="*/ 1102594 h 1287408"/>
                <a:gd name="connsiteX16" fmla="*/ 618482 w 1452780"/>
                <a:gd name="connsiteY16" fmla="*/ 59341 h 1287408"/>
                <a:gd name="connsiteX17" fmla="*/ 650125 w 1452780"/>
                <a:gd name="connsiteY17" fmla="*/ 23467 h 1287408"/>
                <a:gd name="connsiteX18" fmla="*/ 666431 w 1452780"/>
                <a:gd name="connsiteY18" fmla="*/ 15509 h 1287408"/>
                <a:gd name="connsiteX19" fmla="*/ 666729 w 1452780"/>
                <a:gd name="connsiteY19" fmla="*/ 15247 h 1287408"/>
                <a:gd name="connsiteX20" fmla="*/ 669842 w 1452780"/>
                <a:gd name="connsiteY20" fmla="*/ 13846 h 1287408"/>
                <a:gd name="connsiteX21" fmla="*/ 691629 w 1452780"/>
                <a:gd name="connsiteY21" fmla="*/ 3212 h 1287408"/>
                <a:gd name="connsiteX22" fmla="*/ 700657 w 1452780"/>
                <a:gd name="connsiteY22" fmla="*/ 2583 h 1287408"/>
                <a:gd name="connsiteX23" fmla="*/ 712071 w 1452780"/>
                <a:gd name="connsiteY23" fmla="*/ 0 h 1287408"/>
                <a:gd name="connsiteX24" fmla="*/ 724889 w 1452780"/>
                <a:gd name="connsiteY24" fmla="*/ 893 h 1287408"/>
                <a:gd name="connsiteX25" fmla="*/ 737699 w 1452780"/>
                <a:gd name="connsiteY25" fmla="*/ 1 h 1287408"/>
                <a:gd name="connsiteX26" fmla="*/ 749104 w 1452780"/>
                <a:gd name="connsiteY26" fmla="*/ 2583 h 1287408"/>
                <a:gd name="connsiteX27" fmla="*/ 758139 w 1452780"/>
                <a:gd name="connsiteY27" fmla="*/ 3212 h 1287408"/>
                <a:gd name="connsiteX28" fmla="*/ 779962 w 1452780"/>
                <a:gd name="connsiteY28" fmla="*/ 13860 h 1287408"/>
                <a:gd name="connsiteX29" fmla="*/ 783041 w 1452780"/>
                <a:gd name="connsiteY29" fmla="*/ 15247 h 1287408"/>
                <a:gd name="connsiteX30" fmla="*/ 783334 w 1452780"/>
                <a:gd name="connsiteY30" fmla="*/ 15506 h 1287408"/>
                <a:gd name="connsiteX31" fmla="*/ 799643 w 1452780"/>
                <a:gd name="connsiteY31" fmla="*/ 23466 h 1287408"/>
                <a:gd name="connsiteX32" fmla="*/ 831286 w 1452780"/>
                <a:gd name="connsiteY32" fmla="*/ 59341 h 1287408"/>
                <a:gd name="connsiteX33" fmla="*/ 950182 w 1452780"/>
                <a:gd name="connsiteY33" fmla="*/ 265273 h 1287408"/>
                <a:gd name="connsiteX34" fmla="*/ 782798 w 1452780"/>
                <a:gd name="connsiteY34" fmla="*/ 555190 h 1287408"/>
                <a:gd name="connsiteX35" fmla="*/ 789384 w 1452780"/>
                <a:gd name="connsiteY35" fmla="*/ 661699 h 1287408"/>
                <a:gd name="connsiteX36" fmla="*/ 803040 w 1452780"/>
                <a:gd name="connsiteY36" fmla="*/ 673745 h 1287408"/>
                <a:gd name="connsiteX37" fmla="*/ 803897 w 1452780"/>
                <a:gd name="connsiteY37" fmla="*/ 675015 h 1287408"/>
                <a:gd name="connsiteX38" fmla="*/ 806373 w 1452780"/>
                <a:gd name="connsiteY38" fmla="*/ 676685 h 1287408"/>
                <a:gd name="connsiteX39" fmla="*/ 818132 w 1452780"/>
                <a:gd name="connsiteY39" fmla="*/ 687057 h 1287408"/>
                <a:gd name="connsiteX40" fmla="*/ 829047 w 1452780"/>
                <a:gd name="connsiteY40" fmla="*/ 691972 h 1287408"/>
                <a:gd name="connsiteX41" fmla="*/ 834581 w 1452780"/>
                <a:gd name="connsiteY41" fmla="*/ 695703 h 1287408"/>
                <a:gd name="connsiteX42" fmla="*/ 872156 w 1452780"/>
                <a:gd name="connsiteY42" fmla="*/ 703289 h 1287408"/>
                <a:gd name="connsiteX43" fmla="*/ 1203071 w 1452780"/>
                <a:gd name="connsiteY43" fmla="*/ 703289 h 1287408"/>
                <a:gd name="connsiteX44" fmla="*/ 1433610 w 1452780"/>
                <a:gd name="connsiteY44" fmla="*/ 1102593 h 1287408"/>
                <a:gd name="connsiteX45" fmla="*/ 1435668 w 1452780"/>
                <a:gd name="connsiteY45" fmla="*/ 1108713 h 1287408"/>
                <a:gd name="connsiteX46" fmla="*/ 1443313 w 1452780"/>
                <a:gd name="connsiteY46" fmla="*/ 1120054 h 1287408"/>
                <a:gd name="connsiteX47" fmla="*/ 1452780 w 1452780"/>
                <a:gd name="connsiteY47" fmla="*/ 1166944 h 1287408"/>
                <a:gd name="connsiteX48" fmla="*/ 1417497 w 1452780"/>
                <a:gd name="connsiteY48" fmla="*/ 1252125 h 128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52780" h="1287408">
                  <a:moveTo>
                    <a:pt x="1313889" y="1200911"/>
                  </a:moveTo>
                  <a:cubicBezTo>
                    <a:pt x="1355097" y="1170856"/>
                    <a:pt x="1364139" y="1113088"/>
                    <a:pt x="1334084" y="1071881"/>
                  </a:cubicBezTo>
                  <a:cubicBezTo>
                    <a:pt x="1304030" y="1030674"/>
                    <a:pt x="1246260" y="1021633"/>
                    <a:pt x="1205053" y="1051687"/>
                  </a:cubicBezTo>
                  <a:cubicBezTo>
                    <a:pt x="1163846" y="1081742"/>
                    <a:pt x="1154805" y="1139510"/>
                    <a:pt x="1184859" y="1180717"/>
                  </a:cubicBezTo>
                  <a:cubicBezTo>
                    <a:pt x="1214914" y="1221924"/>
                    <a:pt x="1272682" y="1230965"/>
                    <a:pt x="1313889" y="1200911"/>
                  </a:cubicBezTo>
                  <a:close/>
                  <a:moveTo>
                    <a:pt x="1417497" y="1252125"/>
                  </a:moveTo>
                  <a:cubicBezTo>
                    <a:pt x="1395697" y="1273925"/>
                    <a:pt x="1365581" y="1287408"/>
                    <a:pt x="1332316" y="1287408"/>
                  </a:cubicBezTo>
                  <a:lnTo>
                    <a:pt x="127670" y="1287408"/>
                  </a:lnTo>
                  <a:cubicBezTo>
                    <a:pt x="111036" y="1287408"/>
                    <a:pt x="95192" y="1284038"/>
                    <a:pt x="80780" y="1277941"/>
                  </a:cubicBezTo>
                  <a:lnTo>
                    <a:pt x="73874" y="1273285"/>
                  </a:lnTo>
                  <a:lnTo>
                    <a:pt x="60253" y="1267152"/>
                  </a:lnTo>
                  <a:lnTo>
                    <a:pt x="45579" y="1254209"/>
                  </a:lnTo>
                  <a:lnTo>
                    <a:pt x="42489" y="1252125"/>
                  </a:lnTo>
                  <a:lnTo>
                    <a:pt x="41419" y="1250540"/>
                  </a:lnTo>
                  <a:lnTo>
                    <a:pt x="24378" y="1235508"/>
                  </a:lnTo>
                  <a:cubicBezTo>
                    <a:pt x="-3923" y="1198053"/>
                    <a:pt x="-8790" y="1145807"/>
                    <a:pt x="16159" y="1102594"/>
                  </a:cubicBezTo>
                  <a:lnTo>
                    <a:pt x="618482" y="59341"/>
                  </a:lnTo>
                  <a:cubicBezTo>
                    <a:pt x="626799" y="44936"/>
                    <a:pt x="637641" y="32900"/>
                    <a:pt x="650125" y="23467"/>
                  </a:cubicBezTo>
                  <a:lnTo>
                    <a:pt x="666431" y="15509"/>
                  </a:lnTo>
                  <a:lnTo>
                    <a:pt x="666729" y="15247"/>
                  </a:lnTo>
                  <a:lnTo>
                    <a:pt x="669842" y="13846"/>
                  </a:lnTo>
                  <a:lnTo>
                    <a:pt x="691629" y="3212"/>
                  </a:lnTo>
                  <a:lnTo>
                    <a:pt x="700657" y="2583"/>
                  </a:lnTo>
                  <a:lnTo>
                    <a:pt x="712071" y="0"/>
                  </a:lnTo>
                  <a:lnTo>
                    <a:pt x="724889" y="893"/>
                  </a:lnTo>
                  <a:lnTo>
                    <a:pt x="737699" y="1"/>
                  </a:lnTo>
                  <a:lnTo>
                    <a:pt x="749104" y="2583"/>
                  </a:lnTo>
                  <a:lnTo>
                    <a:pt x="758139" y="3212"/>
                  </a:lnTo>
                  <a:lnTo>
                    <a:pt x="779962" y="13860"/>
                  </a:lnTo>
                  <a:lnTo>
                    <a:pt x="783041" y="15247"/>
                  </a:lnTo>
                  <a:lnTo>
                    <a:pt x="783334" y="15506"/>
                  </a:lnTo>
                  <a:lnTo>
                    <a:pt x="799643" y="23466"/>
                  </a:lnTo>
                  <a:cubicBezTo>
                    <a:pt x="812128" y="32899"/>
                    <a:pt x="822970" y="44936"/>
                    <a:pt x="831286" y="59341"/>
                  </a:cubicBezTo>
                  <a:lnTo>
                    <a:pt x="950182" y="265273"/>
                  </a:lnTo>
                  <a:lnTo>
                    <a:pt x="782798" y="555190"/>
                  </a:lnTo>
                  <a:cubicBezTo>
                    <a:pt x="762805" y="589818"/>
                    <a:pt x="766705" y="631685"/>
                    <a:pt x="789384" y="661699"/>
                  </a:cubicBezTo>
                  <a:lnTo>
                    <a:pt x="803040" y="673745"/>
                  </a:lnTo>
                  <a:lnTo>
                    <a:pt x="803897" y="675015"/>
                  </a:lnTo>
                  <a:lnTo>
                    <a:pt x="806373" y="676685"/>
                  </a:lnTo>
                  <a:lnTo>
                    <a:pt x="818132" y="687057"/>
                  </a:lnTo>
                  <a:lnTo>
                    <a:pt x="829047" y="691972"/>
                  </a:lnTo>
                  <a:lnTo>
                    <a:pt x="834581" y="695703"/>
                  </a:lnTo>
                  <a:cubicBezTo>
                    <a:pt x="846130" y="700588"/>
                    <a:pt x="858827" y="703289"/>
                    <a:pt x="872156" y="703289"/>
                  </a:cubicBezTo>
                  <a:lnTo>
                    <a:pt x="1203071" y="703289"/>
                  </a:lnTo>
                  <a:lnTo>
                    <a:pt x="1433610" y="1102593"/>
                  </a:lnTo>
                  <a:lnTo>
                    <a:pt x="1435668" y="1108713"/>
                  </a:lnTo>
                  <a:lnTo>
                    <a:pt x="1443313" y="1120054"/>
                  </a:lnTo>
                  <a:cubicBezTo>
                    <a:pt x="1449409" y="1134466"/>
                    <a:pt x="1452780" y="1150311"/>
                    <a:pt x="1452780" y="1166944"/>
                  </a:cubicBezTo>
                  <a:cubicBezTo>
                    <a:pt x="1452780" y="1200209"/>
                    <a:pt x="1439296" y="1230325"/>
                    <a:pt x="1417497" y="1252125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7" name="直接箭头连接符 46"/>
            <p:cNvCxnSpPr/>
            <p:nvPr/>
          </p:nvCxnSpPr>
          <p:spPr>
            <a:xfrm flipV="1">
              <a:off x="5914418" y="2821346"/>
              <a:ext cx="0" cy="504825"/>
            </a:xfrm>
            <a:prstGeom prst="straightConnector1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triangl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sp>
          <p:nvSpPr>
            <p:cNvPr id="48" name="文本框 7"/>
            <p:cNvSpPr txBox="1">
              <a:spLocks noChangeArrowheads="1"/>
            </p:cNvSpPr>
            <p:nvPr/>
          </p:nvSpPr>
          <p:spPr bwMode="auto">
            <a:xfrm>
              <a:off x="6143018" y="3853912"/>
              <a:ext cx="6367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03</a:t>
              </a:r>
              <a:endPara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38277" y="3334109"/>
            <a:ext cx="1344612" cy="2112962"/>
            <a:chOff x="7444768" y="3334109"/>
            <a:chExt cx="1344612" cy="2112962"/>
          </a:xfrm>
        </p:grpSpPr>
        <p:sp>
          <p:nvSpPr>
            <p:cNvPr id="50" name="任意多边形 49"/>
            <p:cNvSpPr/>
            <p:nvPr/>
          </p:nvSpPr>
          <p:spPr>
            <a:xfrm>
              <a:off x="7444768" y="3334109"/>
              <a:ext cx="1344612" cy="1446212"/>
            </a:xfrm>
            <a:custGeom>
              <a:avLst/>
              <a:gdLst>
                <a:gd name="connsiteX0" fmla="*/ 174959 w 1345719"/>
                <a:gd name="connsiteY0" fmla="*/ 1164949 h 1446325"/>
                <a:gd name="connsiteX1" fmla="*/ 77328 w 1345719"/>
                <a:gd name="connsiteY1" fmla="*/ 1262580 h 1446325"/>
                <a:gd name="connsiteX2" fmla="*/ 174959 w 1345719"/>
                <a:gd name="connsiteY2" fmla="*/ 1360211 h 1446325"/>
                <a:gd name="connsiteX3" fmla="*/ 272590 w 1345719"/>
                <a:gd name="connsiteY3" fmla="*/ 1262580 h 1446325"/>
                <a:gd name="connsiteX4" fmla="*/ 174959 w 1345719"/>
                <a:gd name="connsiteY4" fmla="*/ 1164949 h 1446325"/>
                <a:gd name="connsiteX5" fmla="*/ 229941 w 1345719"/>
                <a:gd name="connsiteY5" fmla="*/ 1457 h 1446325"/>
                <a:gd name="connsiteX6" fmla="*/ 319553 w 1345719"/>
                <a:gd name="connsiteY6" fmla="*/ 23145 h 1446325"/>
                <a:gd name="connsiteX7" fmla="*/ 1292832 w 1345719"/>
                <a:gd name="connsiteY7" fmla="*/ 733005 h 1446325"/>
                <a:gd name="connsiteX8" fmla="*/ 1325137 w 1345719"/>
                <a:gd name="connsiteY8" fmla="*/ 768284 h 1446325"/>
                <a:gd name="connsiteX9" fmla="*/ 1327973 w 1345719"/>
                <a:gd name="connsiteY9" fmla="*/ 776116 h 1446325"/>
                <a:gd name="connsiteX10" fmla="*/ 1335364 w 1345719"/>
                <a:gd name="connsiteY10" fmla="*/ 789097 h 1446325"/>
                <a:gd name="connsiteX11" fmla="*/ 1339593 w 1345719"/>
                <a:gd name="connsiteY11" fmla="*/ 808201 h 1446325"/>
                <a:gd name="connsiteX12" fmla="*/ 1340862 w 1345719"/>
                <a:gd name="connsiteY12" fmla="*/ 811706 h 1446325"/>
                <a:gd name="connsiteX13" fmla="*/ 1340792 w 1345719"/>
                <a:gd name="connsiteY13" fmla="*/ 813617 h 1446325"/>
                <a:gd name="connsiteX14" fmla="*/ 1345702 w 1345719"/>
                <a:gd name="connsiteY14" fmla="*/ 835803 h 1446325"/>
                <a:gd name="connsiteX15" fmla="*/ 1274021 w 1345719"/>
                <a:gd name="connsiteY15" fmla="*/ 948033 h 1446325"/>
                <a:gd name="connsiteX16" fmla="*/ 172626 w 1345719"/>
                <a:gd name="connsiteY16" fmla="*/ 1435987 h 1446325"/>
                <a:gd name="connsiteX17" fmla="*/ 125920 w 1345719"/>
                <a:gd name="connsiteY17" fmla="*/ 1446325 h 1446325"/>
                <a:gd name="connsiteX18" fmla="*/ 108057 w 1345719"/>
                <a:gd name="connsiteY18" fmla="*/ 1443146 h 1446325"/>
                <a:gd name="connsiteX19" fmla="*/ 107662 w 1345719"/>
                <a:gd name="connsiteY19" fmla="*/ 1443182 h 1446325"/>
                <a:gd name="connsiteX20" fmla="*/ 104321 w 1345719"/>
                <a:gd name="connsiteY20" fmla="*/ 1442479 h 1446325"/>
                <a:gd name="connsiteX21" fmla="*/ 80452 w 1345719"/>
                <a:gd name="connsiteY21" fmla="*/ 1438232 h 1446325"/>
                <a:gd name="connsiteX22" fmla="*/ 72787 w 1345719"/>
                <a:gd name="connsiteY22" fmla="*/ 1433421 h 1446325"/>
                <a:gd name="connsiteX23" fmla="*/ 62044 w 1345719"/>
                <a:gd name="connsiteY23" fmla="*/ 1428782 h 1446325"/>
                <a:gd name="connsiteX24" fmla="*/ 52214 w 1345719"/>
                <a:gd name="connsiteY24" fmla="*/ 1420507 h 1446325"/>
                <a:gd name="connsiteX25" fmla="*/ 41338 w 1345719"/>
                <a:gd name="connsiteY25" fmla="*/ 1413679 h 1446325"/>
                <a:gd name="connsiteX26" fmla="*/ 33645 w 1345719"/>
                <a:gd name="connsiteY26" fmla="*/ 1404872 h 1446325"/>
                <a:gd name="connsiteX27" fmla="*/ 26716 w 1345719"/>
                <a:gd name="connsiteY27" fmla="*/ 1399040 h 1446325"/>
                <a:gd name="connsiteX28" fmla="*/ 15359 w 1345719"/>
                <a:gd name="connsiteY28" fmla="*/ 1377578 h 1446325"/>
                <a:gd name="connsiteX29" fmla="*/ 13689 w 1345719"/>
                <a:gd name="connsiteY29" fmla="*/ 1374643 h 1446325"/>
                <a:gd name="connsiteX30" fmla="*/ 13605 w 1345719"/>
                <a:gd name="connsiteY30" fmla="*/ 1374261 h 1446325"/>
                <a:gd name="connsiteX31" fmla="*/ 5119 w 1345719"/>
                <a:gd name="connsiteY31" fmla="*/ 1358219 h 1446325"/>
                <a:gd name="connsiteX32" fmla="*/ 693 w 1345719"/>
                <a:gd name="connsiteY32" fmla="*/ 1310588 h 1446325"/>
                <a:gd name="connsiteX33" fmla="*/ 25982 w 1345719"/>
                <a:gd name="connsiteY33" fmla="*/ 1074146 h 1446325"/>
                <a:gd name="connsiteX34" fmla="*/ 332057 w 1345719"/>
                <a:gd name="connsiteY34" fmla="*/ 938546 h 1446325"/>
                <a:gd name="connsiteX35" fmla="*/ 389498 w 1345719"/>
                <a:gd name="connsiteY35" fmla="*/ 848612 h 1446325"/>
                <a:gd name="connsiteX36" fmla="*/ 385563 w 1345719"/>
                <a:gd name="connsiteY36" fmla="*/ 830832 h 1446325"/>
                <a:gd name="connsiteX37" fmla="*/ 385619 w 1345719"/>
                <a:gd name="connsiteY37" fmla="*/ 829301 h 1446325"/>
                <a:gd name="connsiteX38" fmla="*/ 384603 w 1345719"/>
                <a:gd name="connsiteY38" fmla="*/ 826493 h 1446325"/>
                <a:gd name="connsiteX39" fmla="*/ 381214 w 1345719"/>
                <a:gd name="connsiteY39" fmla="*/ 811184 h 1446325"/>
                <a:gd name="connsiteX40" fmla="*/ 375292 w 1345719"/>
                <a:gd name="connsiteY40" fmla="*/ 800781 h 1446325"/>
                <a:gd name="connsiteX41" fmla="*/ 373019 w 1345719"/>
                <a:gd name="connsiteY41" fmla="*/ 794506 h 1446325"/>
                <a:gd name="connsiteX42" fmla="*/ 347131 w 1345719"/>
                <a:gd name="connsiteY42" fmla="*/ 766235 h 1446325"/>
                <a:gd name="connsiteX43" fmla="*/ 79772 w 1345719"/>
                <a:gd name="connsiteY43" fmla="*/ 571237 h 1446325"/>
                <a:gd name="connsiteX44" fmla="*/ 128808 w 1345719"/>
                <a:gd name="connsiteY44" fmla="*/ 112775 h 1446325"/>
                <a:gd name="connsiteX45" fmla="*/ 130751 w 1345719"/>
                <a:gd name="connsiteY45" fmla="*/ 106618 h 1446325"/>
                <a:gd name="connsiteX46" fmla="*/ 131257 w 1345719"/>
                <a:gd name="connsiteY46" fmla="*/ 92950 h 1446325"/>
                <a:gd name="connsiteX47" fmla="*/ 151240 w 1345719"/>
                <a:gd name="connsiteY47" fmla="*/ 49487 h 1446325"/>
                <a:gd name="connsiteX48" fmla="*/ 229941 w 1345719"/>
                <a:gd name="connsiteY48" fmla="*/ 1457 h 144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5719" h="1446325">
                  <a:moveTo>
                    <a:pt x="174959" y="1164949"/>
                  </a:moveTo>
                  <a:cubicBezTo>
                    <a:pt x="121039" y="1164949"/>
                    <a:pt x="77328" y="1208660"/>
                    <a:pt x="77328" y="1262580"/>
                  </a:cubicBezTo>
                  <a:cubicBezTo>
                    <a:pt x="77328" y="1316500"/>
                    <a:pt x="121039" y="1360211"/>
                    <a:pt x="174959" y="1360211"/>
                  </a:cubicBezTo>
                  <a:cubicBezTo>
                    <a:pt x="228879" y="1360211"/>
                    <a:pt x="272590" y="1316500"/>
                    <a:pt x="272590" y="1262580"/>
                  </a:cubicBezTo>
                  <a:cubicBezTo>
                    <a:pt x="272590" y="1208660"/>
                    <a:pt x="228879" y="1164949"/>
                    <a:pt x="174959" y="1164949"/>
                  </a:cubicBezTo>
                  <a:close/>
                  <a:moveTo>
                    <a:pt x="229941" y="1457"/>
                  </a:moveTo>
                  <a:cubicBezTo>
                    <a:pt x="260400" y="-3310"/>
                    <a:pt x="292677" y="3543"/>
                    <a:pt x="319553" y="23145"/>
                  </a:cubicBezTo>
                  <a:lnTo>
                    <a:pt x="1292832" y="733005"/>
                  </a:lnTo>
                  <a:cubicBezTo>
                    <a:pt x="1306271" y="742807"/>
                    <a:pt x="1317086" y="754866"/>
                    <a:pt x="1325137" y="768284"/>
                  </a:cubicBezTo>
                  <a:lnTo>
                    <a:pt x="1327973" y="776116"/>
                  </a:lnTo>
                  <a:lnTo>
                    <a:pt x="1335364" y="789097"/>
                  </a:lnTo>
                  <a:lnTo>
                    <a:pt x="1339593" y="808201"/>
                  </a:lnTo>
                  <a:lnTo>
                    <a:pt x="1340862" y="811706"/>
                  </a:lnTo>
                  <a:lnTo>
                    <a:pt x="1340792" y="813617"/>
                  </a:lnTo>
                  <a:lnTo>
                    <a:pt x="1345702" y="835803"/>
                  </a:lnTo>
                  <a:cubicBezTo>
                    <a:pt x="1346497" y="882742"/>
                    <a:pt x="1319642" y="927821"/>
                    <a:pt x="1274021" y="948033"/>
                  </a:cubicBezTo>
                  <a:lnTo>
                    <a:pt x="172626" y="1435987"/>
                  </a:lnTo>
                  <a:cubicBezTo>
                    <a:pt x="157418" y="1442724"/>
                    <a:pt x="141565" y="1446060"/>
                    <a:pt x="125920" y="1446325"/>
                  </a:cubicBezTo>
                  <a:lnTo>
                    <a:pt x="108057" y="1443146"/>
                  </a:lnTo>
                  <a:lnTo>
                    <a:pt x="107662" y="1443182"/>
                  </a:lnTo>
                  <a:lnTo>
                    <a:pt x="104321" y="1442479"/>
                  </a:lnTo>
                  <a:lnTo>
                    <a:pt x="80452" y="1438232"/>
                  </a:lnTo>
                  <a:lnTo>
                    <a:pt x="72787" y="1433421"/>
                  </a:lnTo>
                  <a:lnTo>
                    <a:pt x="62044" y="1428782"/>
                  </a:lnTo>
                  <a:lnTo>
                    <a:pt x="52214" y="1420507"/>
                  </a:lnTo>
                  <a:lnTo>
                    <a:pt x="41338" y="1413679"/>
                  </a:lnTo>
                  <a:lnTo>
                    <a:pt x="33645" y="1404872"/>
                  </a:lnTo>
                  <a:lnTo>
                    <a:pt x="26716" y="1399040"/>
                  </a:lnTo>
                  <a:lnTo>
                    <a:pt x="15359" y="1377578"/>
                  </a:lnTo>
                  <a:lnTo>
                    <a:pt x="13689" y="1374643"/>
                  </a:lnTo>
                  <a:lnTo>
                    <a:pt x="13605" y="1374261"/>
                  </a:lnTo>
                  <a:lnTo>
                    <a:pt x="5119" y="1358219"/>
                  </a:lnTo>
                  <a:cubicBezTo>
                    <a:pt x="590" y="1343241"/>
                    <a:pt x="-1077" y="1327127"/>
                    <a:pt x="693" y="1310588"/>
                  </a:cubicBezTo>
                  <a:lnTo>
                    <a:pt x="25982" y="1074146"/>
                  </a:lnTo>
                  <a:lnTo>
                    <a:pt x="332057" y="938546"/>
                  </a:lnTo>
                  <a:cubicBezTo>
                    <a:pt x="368615" y="922349"/>
                    <a:pt x="390135" y="886225"/>
                    <a:pt x="389498" y="848612"/>
                  </a:cubicBezTo>
                  <a:lnTo>
                    <a:pt x="385563" y="830832"/>
                  </a:lnTo>
                  <a:lnTo>
                    <a:pt x="385619" y="829301"/>
                  </a:lnTo>
                  <a:lnTo>
                    <a:pt x="384603" y="826493"/>
                  </a:lnTo>
                  <a:lnTo>
                    <a:pt x="381214" y="811184"/>
                  </a:lnTo>
                  <a:lnTo>
                    <a:pt x="375292" y="800781"/>
                  </a:lnTo>
                  <a:lnTo>
                    <a:pt x="373019" y="794506"/>
                  </a:lnTo>
                  <a:cubicBezTo>
                    <a:pt x="366567" y="783753"/>
                    <a:pt x="357900" y="774089"/>
                    <a:pt x="347131" y="766235"/>
                  </a:cubicBezTo>
                  <a:lnTo>
                    <a:pt x="79772" y="571237"/>
                  </a:lnTo>
                  <a:lnTo>
                    <a:pt x="128808" y="112775"/>
                  </a:lnTo>
                  <a:lnTo>
                    <a:pt x="130751" y="106618"/>
                  </a:lnTo>
                  <a:lnTo>
                    <a:pt x="131257" y="92950"/>
                  </a:lnTo>
                  <a:cubicBezTo>
                    <a:pt x="134825" y="77714"/>
                    <a:pt x="141438" y="62926"/>
                    <a:pt x="151240" y="49487"/>
                  </a:cubicBezTo>
                  <a:cubicBezTo>
                    <a:pt x="170842" y="22611"/>
                    <a:pt x="199482" y="6225"/>
                    <a:pt x="229941" y="1457"/>
                  </a:cubicBez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1" name="直接箭头连接符 50"/>
            <p:cNvCxnSpPr/>
            <p:nvPr/>
          </p:nvCxnSpPr>
          <p:spPr>
            <a:xfrm>
              <a:off x="7574943" y="4780321"/>
              <a:ext cx="4762" cy="666750"/>
            </a:xfrm>
            <a:prstGeom prst="straightConnector1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triangl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sp>
          <p:nvSpPr>
            <p:cNvPr id="52" name="文本框 8"/>
            <p:cNvSpPr txBox="1">
              <a:spLocks noChangeArrowheads="1"/>
            </p:cNvSpPr>
            <p:nvPr/>
          </p:nvSpPr>
          <p:spPr bwMode="auto">
            <a:xfrm>
              <a:off x="7915747" y="3873608"/>
              <a:ext cx="6367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0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04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527880" y="2883019"/>
            <a:ext cx="1413880" cy="1928019"/>
            <a:chOff x="9330718" y="2545121"/>
            <a:chExt cx="1763712" cy="2405063"/>
          </a:xfrm>
        </p:grpSpPr>
        <p:sp>
          <p:nvSpPr>
            <p:cNvPr id="54" name="任意多边形 53"/>
            <p:cNvSpPr/>
            <p:nvPr/>
          </p:nvSpPr>
          <p:spPr>
            <a:xfrm>
              <a:off x="9330718" y="3054709"/>
              <a:ext cx="1763712" cy="1895475"/>
            </a:xfrm>
            <a:custGeom>
              <a:avLst/>
              <a:gdLst>
                <a:gd name="connsiteX0" fmla="*/ 362129 w 1763666"/>
                <a:gd name="connsiteY0" fmla="*/ 111774 h 1895518"/>
                <a:gd name="connsiteX1" fmla="*/ 235922 w 1763666"/>
                <a:gd name="connsiteY1" fmla="*/ 237981 h 1895518"/>
                <a:gd name="connsiteX2" fmla="*/ 362129 w 1763666"/>
                <a:gd name="connsiteY2" fmla="*/ 364188 h 1895518"/>
                <a:gd name="connsiteX3" fmla="*/ 488336 w 1763666"/>
                <a:gd name="connsiteY3" fmla="*/ 237981 h 1895518"/>
                <a:gd name="connsiteX4" fmla="*/ 362129 w 1763666"/>
                <a:gd name="connsiteY4" fmla="*/ 111774 h 1895518"/>
                <a:gd name="connsiteX5" fmla="*/ 301354 w 1763666"/>
                <a:gd name="connsiteY5" fmla="*/ 1909 h 1895518"/>
                <a:gd name="connsiteX6" fmla="*/ 418797 w 1763666"/>
                <a:gd name="connsiteY6" fmla="*/ 30333 h 1895518"/>
                <a:gd name="connsiteX7" fmla="*/ 1694353 w 1763666"/>
                <a:gd name="connsiteY7" fmla="*/ 960658 h 1895518"/>
                <a:gd name="connsiteX8" fmla="*/ 1736692 w 1763666"/>
                <a:gd name="connsiteY8" fmla="*/ 1006894 h 1895518"/>
                <a:gd name="connsiteX9" fmla="*/ 1740409 w 1763666"/>
                <a:gd name="connsiteY9" fmla="*/ 1017158 h 1895518"/>
                <a:gd name="connsiteX10" fmla="*/ 1750096 w 1763666"/>
                <a:gd name="connsiteY10" fmla="*/ 1034171 h 1895518"/>
                <a:gd name="connsiteX11" fmla="*/ 1755638 w 1763666"/>
                <a:gd name="connsiteY11" fmla="*/ 1059208 h 1895518"/>
                <a:gd name="connsiteX12" fmla="*/ 1757300 w 1763666"/>
                <a:gd name="connsiteY12" fmla="*/ 1063801 h 1895518"/>
                <a:gd name="connsiteX13" fmla="*/ 1757209 w 1763666"/>
                <a:gd name="connsiteY13" fmla="*/ 1066306 h 1895518"/>
                <a:gd name="connsiteX14" fmla="*/ 1763644 w 1763666"/>
                <a:gd name="connsiteY14" fmla="*/ 1095383 h 1895518"/>
                <a:gd name="connsiteX15" fmla="*/ 1669700 w 1763666"/>
                <a:gd name="connsiteY15" fmla="*/ 1242469 h 1895518"/>
                <a:gd name="connsiteX16" fmla="*/ 226238 w 1763666"/>
                <a:gd name="connsiteY16" fmla="*/ 1881969 h 1895518"/>
                <a:gd name="connsiteX17" fmla="*/ 165028 w 1763666"/>
                <a:gd name="connsiteY17" fmla="*/ 1895518 h 1895518"/>
                <a:gd name="connsiteX18" fmla="*/ 141616 w 1763666"/>
                <a:gd name="connsiteY18" fmla="*/ 1891351 h 1895518"/>
                <a:gd name="connsiteX19" fmla="*/ 141098 w 1763666"/>
                <a:gd name="connsiteY19" fmla="*/ 1891399 h 1895518"/>
                <a:gd name="connsiteX20" fmla="*/ 136720 w 1763666"/>
                <a:gd name="connsiteY20" fmla="*/ 1890478 h 1895518"/>
                <a:gd name="connsiteX21" fmla="*/ 105438 w 1763666"/>
                <a:gd name="connsiteY21" fmla="*/ 1884912 h 1895518"/>
                <a:gd name="connsiteX22" fmla="*/ 95393 w 1763666"/>
                <a:gd name="connsiteY22" fmla="*/ 1878606 h 1895518"/>
                <a:gd name="connsiteX23" fmla="*/ 81312 w 1763666"/>
                <a:gd name="connsiteY23" fmla="*/ 1872526 h 1895518"/>
                <a:gd name="connsiteX24" fmla="*/ 68430 w 1763666"/>
                <a:gd name="connsiteY24" fmla="*/ 1861682 h 1895518"/>
                <a:gd name="connsiteX25" fmla="*/ 54177 w 1763666"/>
                <a:gd name="connsiteY25" fmla="*/ 1852733 h 1895518"/>
                <a:gd name="connsiteX26" fmla="*/ 44094 w 1763666"/>
                <a:gd name="connsiteY26" fmla="*/ 1841192 h 1895518"/>
                <a:gd name="connsiteX27" fmla="*/ 35013 w 1763666"/>
                <a:gd name="connsiteY27" fmla="*/ 1833548 h 1895518"/>
                <a:gd name="connsiteX28" fmla="*/ 20129 w 1763666"/>
                <a:gd name="connsiteY28" fmla="*/ 1805420 h 1895518"/>
                <a:gd name="connsiteX29" fmla="*/ 17940 w 1763666"/>
                <a:gd name="connsiteY29" fmla="*/ 1801573 h 1895518"/>
                <a:gd name="connsiteX30" fmla="*/ 17830 w 1763666"/>
                <a:gd name="connsiteY30" fmla="*/ 1801073 h 1895518"/>
                <a:gd name="connsiteX31" fmla="*/ 6708 w 1763666"/>
                <a:gd name="connsiteY31" fmla="*/ 1780049 h 1895518"/>
                <a:gd name="connsiteX32" fmla="*/ 908 w 1763666"/>
                <a:gd name="connsiteY32" fmla="*/ 1717625 h 1895518"/>
                <a:gd name="connsiteX33" fmla="*/ 34050 w 1763666"/>
                <a:gd name="connsiteY33" fmla="*/ 1407750 h 1895518"/>
                <a:gd name="connsiteX34" fmla="*/ 435184 w 1763666"/>
                <a:gd name="connsiteY34" fmla="*/ 1230035 h 1895518"/>
                <a:gd name="connsiteX35" fmla="*/ 510466 w 1763666"/>
                <a:gd name="connsiteY35" fmla="*/ 1112170 h 1895518"/>
                <a:gd name="connsiteX36" fmla="*/ 505309 w 1763666"/>
                <a:gd name="connsiteY36" fmla="*/ 1088869 h 1895518"/>
                <a:gd name="connsiteX37" fmla="*/ 505382 w 1763666"/>
                <a:gd name="connsiteY37" fmla="*/ 1086862 h 1895518"/>
                <a:gd name="connsiteX38" fmla="*/ 504050 w 1763666"/>
                <a:gd name="connsiteY38" fmla="*/ 1083181 h 1895518"/>
                <a:gd name="connsiteX39" fmla="*/ 499609 w 1763666"/>
                <a:gd name="connsiteY39" fmla="*/ 1063118 h 1895518"/>
                <a:gd name="connsiteX40" fmla="*/ 491847 w 1763666"/>
                <a:gd name="connsiteY40" fmla="*/ 1049484 h 1895518"/>
                <a:gd name="connsiteX41" fmla="*/ 488869 w 1763666"/>
                <a:gd name="connsiteY41" fmla="*/ 1041260 h 1895518"/>
                <a:gd name="connsiteX42" fmla="*/ 454940 w 1763666"/>
                <a:gd name="connsiteY42" fmla="*/ 1004208 h 1895518"/>
                <a:gd name="connsiteX43" fmla="*/ 104546 w 1763666"/>
                <a:gd name="connsiteY43" fmla="*/ 748649 h 1895518"/>
                <a:gd name="connsiteX44" fmla="*/ 168812 w 1763666"/>
                <a:gd name="connsiteY44" fmla="*/ 147800 h 1895518"/>
                <a:gd name="connsiteX45" fmla="*/ 171359 w 1763666"/>
                <a:gd name="connsiteY45" fmla="*/ 139730 h 1895518"/>
                <a:gd name="connsiteX46" fmla="*/ 172022 w 1763666"/>
                <a:gd name="connsiteY46" fmla="*/ 121818 h 1895518"/>
                <a:gd name="connsiteX47" fmla="*/ 198210 w 1763666"/>
                <a:gd name="connsiteY47" fmla="*/ 64856 h 1895518"/>
                <a:gd name="connsiteX48" fmla="*/ 301354 w 1763666"/>
                <a:gd name="connsiteY48" fmla="*/ 1909 h 189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63666" h="1895518">
                  <a:moveTo>
                    <a:pt x="362129" y="111774"/>
                  </a:moveTo>
                  <a:cubicBezTo>
                    <a:pt x="292427" y="111774"/>
                    <a:pt x="235922" y="168279"/>
                    <a:pt x="235922" y="237981"/>
                  </a:cubicBezTo>
                  <a:cubicBezTo>
                    <a:pt x="235922" y="307683"/>
                    <a:pt x="292427" y="364188"/>
                    <a:pt x="362129" y="364188"/>
                  </a:cubicBezTo>
                  <a:cubicBezTo>
                    <a:pt x="431831" y="364188"/>
                    <a:pt x="488336" y="307683"/>
                    <a:pt x="488336" y="237981"/>
                  </a:cubicBezTo>
                  <a:cubicBezTo>
                    <a:pt x="488336" y="168279"/>
                    <a:pt x="431831" y="111774"/>
                    <a:pt x="362129" y="111774"/>
                  </a:cubicBezTo>
                  <a:close/>
                  <a:moveTo>
                    <a:pt x="301354" y="1909"/>
                  </a:moveTo>
                  <a:cubicBezTo>
                    <a:pt x="341273" y="-4338"/>
                    <a:pt x="383574" y="4643"/>
                    <a:pt x="418797" y="30333"/>
                  </a:cubicBezTo>
                  <a:lnTo>
                    <a:pt x="1694353" y="960658"/>
                  </a:lnTo>
                  <a:cubicBezTo>
                    <a:pt x="1711967" y="973504"/>
                    <a:pt x="1726141" y="989308"/>
                    <a:pt x="1736692" y="1006894"/>
                  </a:cubicBezTo>
                  <a:lnTo>
                    <a:pt x="1740409" y="1017158"/>
                  </a:lnTo>
                  <a:lnTo>
                    <a:pt x="1750096" y="1034171"/>
                  </a:lnTo>
                  <a:lnTo>
                    <a:pt x="1755638" y="1059208"/>
                  </a:lnTo>
                  <a:lnTo>
                    <a:pt x="1757300" y="1063801"/>
                  </a:lnTo>
                  <a:lnTo>
                    <a:pt x="1757209" y="1066306"/>
                  </a:lnTo>
                  <a:lnTo>
                    <a:pt x="1763644" y="1095383"/>
                  </a:lnTo>
                  <a:cubicBezTo>
                    <a:pt x="1764685" y="1156899"/>
                    <a:pt x="1729490" y="1215980"/>
                    <a:pt x="1669700" y="1242469"/>
                  </a:cubicBezTo>
                  <a:lnTo>
                    <a:pt x="226238" y="1881969"/>
                  </a:lnTo>
                  <a:cubicBezTo>
                    <a:pt x="206307" y="1890799"/>
                    <a:pt x="185532" y="1895171"/>
                    <a:pt x="165028" y="1895518"/>
                  </a:cubicBezTo>
                  <a:lnTo>
                    <a:pt x="141616" y="1891351"/>
                  </a:lnTo>
                  <a:lnTo>
                    <a:pt x="141098" y="1891399"/>
                  </a:lnTo>
                  <a:lnTo>
                    <a:pt x="136720" y="1890478"/>
                  </a:lnTo>
                  <a:lnTo>
                    <a:pt x="105438" y="1884912"/>
                  </a:lnTo>
                  <a:lnTo>
                    <a:pt x="95393" y="1878606"/>
                  </a:lnTo>
                  <a:lnTo>
                    <a:pt x="81312" y="1872526"/>
                  </a:lnTo>
                  <a:lnTo>
                    <a:pt x="68430" y="1861682"/>
                  </a:lnTo>
                  <a:lnTo>
                    <a:pt x="54177" y="1852733"/>
                  </a:lnTo>
                  <a:lnTo>
                    <a:pt x="44094" y="1841192"/>
                  </a:lnTo>
                  <a:lnTo>
                    <a:pt x="35013" y="1833548"/>
                  </a:lnTo>
                  <a:lnTo>
                    <a:pt x="20129" y="1805420"/>
                  </a:lnTo>
                  <a:lnTo>
                    <a:pt x="17940" y="1801573"/>
                  </a:lnTo>
                  <a:lnTo>
                    <a:pt x="17830" y="1801073"/>
                  </a:lnTo>
                  <a:lnTo>
                    <a:pt x="6708" y="1780049"/>
                  </a:lnTo>
                  <a:cubicBezTo>
                    <a:pt x="773" y="1760419"/>
                    <a:pt x="-1411" y="1739300"/>
                    <a:pt x="908" y="1717625"/>
                  </a:cubicBezTo>
                  <a:lnTo>
                    <a:pt x="34050" y="1407750"/>
                  </a:lnTo>
                  <a:lnTo>
                    <a:pt x="435184" y="1230035"/>
                  </a:lnTo>
                  <a:cubicBezTo>
                    <a:pt x="483097" y="1208808"/>
                    <a:pt x="511300" y="1161465"/>
                    <a:pt x="510466" y="1112170"/>
                  </a:cubicBezTo>
                  <a:lnTo>
                    <a:pt x="505309" y="1088869"/>
                  </a:lnTo>
                  <a:lnTo>
                    <a:pt x="505382" y="1086862"/>
                  </a:lnTo>
                  <a:lnTo>
                    <a:pt x="504050" y="1083181"/>
                  </a:lnTo>
                  <a:lnTo>
                    <a:pt x="499609" y="1063118"/>
                  </a:lnTo>
                  <a:lnTo>
                    <a:pt x="491847" y="1049484"/>
                  </a:lnTo>
                  <a:lnTo>
                    <a:pt x="488869" y="1041260"/>
                  </a:lnTo>
                  <a:cubicBezTo>
                    <a:pt x="480413" y="1027168"/>
                    <a:pt x="469054" y="1014502"/>
                    <a:pt x="454940" y="1004208"/>
                  </a:cubicBezTo>
                  <a:lnTo>
                    <a:pt x="104546" y="748649"/>
                  </a:lnTo>
                  <a:lnTo>
                    <a:pt x="168812" y="147800"/>
                  </a:lnTo>
                  <a:lnTo>
                    <a:pt x="171359" y="139730"/>
                  </a:lnTo>
                  <a:lnTo>
                    <a:pt x="172022" y="121818"/>
                  </a:lnTo>
                  <a:cubicBezTo>
                    <a:pt x="176697" y="101849"/>
                    <a:pt x="185365" y="82468"/>
                    <a:pt x="198210" y="64856"/>
                  </a:cubicBezTo>
                  <a:cubicBezTo>
                    <a:pt x="223900" y="29633"/>
                    <a:pt x="261436" y="8158"/>
                    <a:pt x="301354" y="1909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5" name="直接箭头连接符 54"/>
            <p:cNvCxnSpPr/>
            <p:nvPr/>
          </p:nvCxnSpPr>
          <p:spPr>
            <a:xfrm flipV="1">
              <a:off x="9657743" y="2545121"/>
              <a:ext cx="0" cy="504825"/>
            </a:xfrm>
            <a:prstGeom prst="straightConnector1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triangl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sp>
          <p:nvSpPr>
            <p:cNvPr id="56" name="文本框 9"/>
            <p:cNvSpPr txBox="1">
              <a:spLocks noChangeArrowheads="1"/>
            </p:cNvSpPr>
            <p:nvPr/>
          </p:nvSpPr>
          <p:spPr bwMode="auto">
            <a:xfrm>
              <a:off x="10048405" y="3811878"/>
              <a:ext cx="794253" cy="69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05</a:t>
              </a:r>
              <a:endPara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849289" y="1864751"/>
            <a:ext cx="205602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284752" y="1864751"/>
            <a:ext cx="196311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943598" y="1864751"/>
            <a:ext cx="23041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143674" y="5517323"/>
            <a:ext cx="2794746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290556" y="5517323"/>
            <a:ext cx="2794746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921882" y="3334109"/>
            <a:ext cx="1344612" cy="2112962"/>
            <a:chOff x="7444768" y="3334109"/>
            <a:chExt cx="1344612" cy="2112962"/>
          </a:xfrm>
        </p:grpSpPr>
        <p:sp>
          <p:nvSpPr>
            <p:cNvPr id="34" name="任意多边形 33"/>
            <p:cNvSpPr/>
            <p:nvPr/>
          </p:nvSpPr>
          <p:spPr>
            <a:xfrm>
              <a:off x="7444768" y="3334109"/>
              <a:ext cx="1344612" cy="1446212"/>
            </a:xfrm>
            <a:custGeom>
              <a:avLst/>
              <a:gdLst>
                <a:gd name="connsiteX0" fmla="*/ 174959 w 1345719"/>
                <a:gd name="connsiteY0" fmla="*/ 1164949 h 1446325"/>
                <a:gd name="connsiteX1" fmla="*/ 77328 w 1345719"/>
                <a:gd name="connsiteY1" fmla="*/ 1262580 h 1446325"/>
                <a:gd name="connsiteX2" fmla="*/ 174959 w 1345719"/>
                <a:gd name="connsiteY2" fmla="*/ 1360211 h 1446325"/>
                <a:gd name="connsiteX3" fmla="*/ 272590 w 1345719"/>
                <a:gd name="connsiteY3" fmla="*/ 1262580 h 1446325"/>
                <a:gd name="connsiteX4" fmla="*/ 174959 w 1345719"/>
                <a:gd name="connsiteY4" fmla="*/ 1164949 h 1446325"/>
                <a:gd name="connsiteX5" fmla="*/ 229941 w 1345719"/>
                <a:gd name="connsiteY5" fmla="*/ 1457 h 1446325"/>
                <a:gd name="connsiteX6" fmla="*/ 319553 w 1345719"/>
                <a:gd name="connsiteY6" fmla="*/ 23145 h 1446325"/>
                <a:gd name="connsiteX7" fmla="*/ 1292832 w 1345719"/>
                <a:gd name="connsiteY7" fmla="*/ 733005 h 1446325"/>
                <a:gd name="connsiteX8" fmla="*/ 1325137 w 1345719"/>
                <a:gd name="connsiteY8" fmla="*/ 768284 h 1446325"/>
                <a:gd name="connsiteX9" fmla="*/ 1327973 w 1345719"/>
                <a:gd name="connsiteY9" fmla="*/ 776116 h 1446325"/>
                <a:gd name="connsiteX10" fmla="*/ 1335364 w 1345719"/>
                <a:gd name="connsiteY10" fmla="*/ 789097 h 1446325"/>
                <a:gd name="connsiteX11" fmla="*/ 1339593 w 1345719"/>
                <a:gd name="connsiteY11" fmla="*/ 808201 h 1446325"/>
                <a:gd name="connsiteX12" fmla="*/ 1340862 w 1345719"/>
                <a:gd name="connsiteY12" fmla="*/ 811706 h 1446325"/>
                <a:gd name="connsiteX13" fmla="*/ 1340792 w 1345719"/>
                <a:gd name="connsiteY13" fmla="*/ 813617 h 1446325"/>
                <a:gd name="connsiteX14" fmla="*/ 1345702 w 1345719"/>
                <a:gd name="connsiteY14" fmla="*/ 835803 h 1446325"/>
                <a:gd name="connsiteX15" fmla="*/ 1274021 w 1345719"/>
                <a:gd name="connsiteY15" fmla="*/ 948033 h 1446325"/>
                <a:gd name="connsiteX16" fmla="*/ 172626 w 1345719"/>
                <a:gd name="connsiteY16" fmla="*/ 1435987 h 1446325"/>
                <a:gd name="connsiteX17" fmla="*/ 125920 w 1345719"/>
                <a:gd name="connsiteY17" fmla="*/ 1446325 h 1446325"/>
                <a:gd name="connsiteX18" fmla="*/ 108057 w 1345719"/>
                <a:gd name="connsiteY18" fmla="*/ 1443146 h 1446325"/>
                <a:gd name="connsiteX19" fmla="*/ 107662 w 1345719"/>
                <a:gd name="connsiteY19" fmla="*/ 1443182 h 1446325"/>
                <a:gd name="connsiteX20" fmla="*/ 104321 w 1345719"/>
                <a:gd name="connsiteY20" fmla="*/ 1442479 h 1446325"/>
                <a:gd name="connsiteX21" fmla="*/ 80452 w 1345719"/>
                <a:gd name="connsiteY21" fmla="*/ 1438232 h 1446325"/>
                <a:gd name="connsiteX22" fmla="*/ 72787 w 1345719"/>
                <a:gd name="connsiteY22" fmla="*/ 1433421 h 1446325"/>
                <a:gd name="connsiteX23" fmla="*/ 62044 w 1345719"/>
                <a:gd name="connsiteY23" fmla="*/ 1428782 h 1446325"/>
                <a:gd name="connsiteX24" fmla="*/ 52214 w 1345719"/>
                <a:gd name="connsiteY24" fmla="*/ 1420507 h 1446325"/>
                <a:gd name="connsiteX25" fmla="*/ 41338 w 1345719"/>
                <a:gd name="connsiteY25" fmla="*/ 1413679 h 1446325"/>
                <a:gd name="connsiteX26" fmla="*/ 33645 w 1345719"/>
                <a:gd name="connsiteY26" fmla="*/ 1404872 h 1446325"/>
                <a:gd name="connsiteX27" fmla="*/ 26716 w 1345719"/>
                <a:gd name="connsiteY27" fmla="*/ 1399040 h 1446325"/>
                <a:gd name="connsiteX28" fmla="*/ 15359 w 1345719"/>
                <a:gd name="connsiteY28" fmla="*/ 1377578 h 1446325"/>
                <a:gd name="connsiteX29" fmla="*/ 13689 w 1345719"/>
                <a:gd name="connsiteY29" fmla="*/ 1374643 h 1446325"/>
                <a:gd name="connsiteX30" fmla="*/ 13605 w 1345719"/>
                <a:gd name="connsiteY30" fmla="*/ 1374261 h 1446325"/>
                <a:gd name="connsiteX31" fmla="*/ 5119 w 1345719"/>
                <a:gd name="connsiteY31" fmla="*/ 1358219 h 1446325"/>
                <a:gd name="connsiteX32" fmla="*/ 693 w 1345719"/>
                <a:gd name="connsiteY32" fmla="*/ 1310588 h 1446325"/>
                <a:gd name="connsiteX33" fmla="*/ 25982 w 1345719"/>
                <a:gd name="connsiteY33" fmla="*/ 1074146 h 1446325"/>
                <a:gd name="connsiteX34" fmla="*/ 332057 w 1345719"/>
                <a:gd name="connsiteY34" fmla="*/ 938546 h 1446325"/>
                <a:gd name="connsiteX35" fmla="*/ 389498 w 1345719"/>
                <a:gd name="connsiteY35" fmla="*/ 848612 h 1446325"/>
                <a:gd name="connsiteX36" fmla="*/ 385563 w 1345719"/>
                <a:gd name="connsiteY36" fmla="*/ 830832 h 1446325"/>
                <a:gd name="connsiteX37" fmla="*/ 385619 w 1345719"/>
                <a:gd name="connsiteY37" fmla="*/ 829301 h 1446325"/>
                <a:gd name="connsiteX38" fmla="*/ 384603 w 1345719"/>
                <a:gd name="connsiteY38" fmla="*/ 826493 h 1446325"/>
                <a:gd name="connsiteX39" fmla="*/ 381214 w 1345719"/>
                <a:gd name="connsiteY39" fmla="*/ 811184 h 1446325"/>
                <a:gd name="connsiteX40" fmla="*/ 375292 w 1345719"/>
                <a:gd name="connsiteY40" fmla="*/ 800781 h 1446325"/>
                <a:gd name="connsiteX41" fmla="*/ 373019 w 1345719"/>
                <a:gd name="connsiteY41" fmla="*/ 794506 h 1446325"/>
                <a:gd name="connsiteX42" fmla="*/ 347131 w 1345719"/>
                <a:gd name="connsiteY42" fmla="*/ 766235 h 1446325"/>
                <a:gd name="connsiteX43" fmla="*/ 79772 w 1345719"/>
                <a:gd name="connsiteY43" fmla="*/ 571237 h 1446325"/>
                <a:gd name="connsiteX44" fmla="*/ 128808 w 1345719"/>
                <a:gd name="connsiteY44" fmla="*/ 112775 h 1446325"/>
                <a:gd name="connsiteX45" fmla="*/ 130751 w 1345719"/>
                <a:gd name="connsiteY45" fmla="*/ 106618 h 1446325"/>
                <a:gd name="connsiteX46" fmla="*/ 131257 w 1345719"/>
                <a:gd name="connsiteY46" fmla="*/ 92950 h 1446325"/>
                <a:gd name="connsiteX47" fmla="*/ 151240 w 1345719"/>
                <a:gd name="connsiteY47" fmla="*/ 49487 h 1446325"/>
                <a:gd name="connsiteX48" fmla="*/ 229941 w 1345719"/>
                <a:gd name="connsiteY48" fmla="*/ 1457 h 144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5719" h="1446325">
                  <a:moveTo>
                    <a:pt x="174959" y="1164949"/>
                  </a:moveTo>
                  <a:cubicBezTo>
                    <a:pt x="121039" y="1164949"/>
                    <a:pt x="77328" y="1208660"/>
                    <a:pt x="77328" y="1262580"/>
                  </a:cubicBezTo>
                  <a:cubicBezTo>
                    <a:pt x="77328" y="1316500"/>
                    <a:pt x="121039" y="1360211"/>
                    <a:pt x="174959" y="1360211"/>
                  </a:cubicBezTo>
                  <a:cubicBezTo>
                    <a:pt x="228879" y="1360211"/>
                    <a:pt x="272590" y="1316500"/>
                    <a:pt x="272590" y="1262580"/>
                  </a:cubicBezTo>
                  <a:cubicBezTo>
                    <a:pt x="272590" y="1208660"/>
                    <a:pt x="228879" y="1164949"/>
                    <a:pt x="174959" y="1164949"/>
                  </a:cubicBezTo>
                  <a:close/>
                  <a:moveTo>
                    <a:pt x="229941" y="1457"/>
                  </a:moveTo>
                  <a:cubicBezTo>
                    <a:pt x="260400" y="-3310"/>
                    <a:pt x="292677" y="3543"/>
                    <a:pt x="319553" y="23145"/>
                  </a:cubicBezTo>
                  <a:lnTo>
                    <a:pt x="1292832" y="733005"/>
                  </a:lnTo>
                  <a:cubicBezTo>
                    <a:pt x="1306271" y="742807"/>
                    <a:pt x="1317086" y="754866"/>
                    <a:pt x="1325137" y="768284"/>
                  </a:cubicBezTo>
                  <a:lnTo>
                    <a:pt x="1327973" y="776116"/>
                  </a:lnTo>
                  <a:lnTo>
                    <a:pt x="1335364" y="789097"/>
                  </a:lnTo>
                  <a:lnTo>
                    <a:pt x="1339593" y="808201"/>
                  </a:lnTo>
                  <a:lnTo>
                    <a:pt x="1340862" y="811706"/>
                  </a:lnTo>
                  <a:lnTo>
                    <a:pt x="1340792" y="813617"/>
                  </a:lnTo>
                  <a:lnTo>
                    <a:pt x="1345702" y="835803"/>
                  </a:lnTo>
                  <a:cubicBezTo>
                    <a:pt x="1346497" y="882742"/>
                    <a:pt x="1319642" y="927821"/>
                    <a:pt x="1274021" y="948033"/>
                  </a:cubicBezTo>
                  <a:lnTo>
                    <a:pt x="172626" y="1435987"/>
                  </a:lnTo>
                  <a:cubicBezTo>
                    <a:pt x="157418" y="1442724"/>
                    <a:pt x="141565" y="1446060"/>
                    <a:pt x="125920" y="1446325"/>
                  </a:cubicBezTo>
                  <a:lnTo>
                    <a:pt x="108057" y="1443146"/>
                  </a:lnTo>
                  <a:lnTo>
                    <a:pt x="107662" y="1443182"/>
                  </a:lnTo>
                  <a:lnTo>
                    <a:pt x="104321" y="1442479"/>
                  </a:lnTo>
                  <a:lnTo>
                    <a:pt x="80452" y="1438232"/>
                  </a:lnTo>
                  <a:lnTo>
                    <a:pt x="72787" y="1433421"/>
                  </a:lnTo>
                  <a:lnTo>
                    <a:pt x="62044" y="1428782"/>
                  </a:lnTo>
                  <a:lnTo>
                    <a:pt x="52214" y="1420507"/>
                  </a:lnTo>
                  <a:lnTo>
                    <a:pt x="41338" y="1413679"/>
                  </a:lnTo>
                  <a:lnTo>
                    <a:pt x="33645" y="1404872"/>
                  </a:lnTo>
                  <a:lnTo>
                    <a:pt x="26716" y="1399040"/>
                  </a:lnTo>
                  <a:lnTo>
                    <a:pt x="15359" y="1377578"/>
                  </a:lnTo>
                  <a:lnTo>
                    <a:pt x="13689" y="1374643"/>
                  </a:lnTo>
                  <a:lnTo>
                    <a:pt x="13605" y="1374261"/>
                  </a:lnTo>
                  <a:lnTo>
                    <a:pt x="5119" y="1358219"/>
                  </a:lnTo>
                  <a:cubicBezTo>
                    <a:pt x="590" y="1343241"/>
                    <a:pt x="-1077" y="1327127"/>
                    <a:pt x="693" y="1310588"/>
                  </a:cubicBezTo>
                  <a:lnTo>
                    <a:pt x="25982" y="1074146"/>
                  </a:lnTo>
                  <a:lnTo>
                    <a:pt x="332057" y="938546"/>
                  </a:lnTo>
                  <a:cubicBezTo>
                    <a:pt x="368615" y="922349"/>
                    <a:pt x="390135" y="886225"/>
                    <a:pt x="389498" y="848612"/>
                  </a:cubicBezTo>
                  <a:lnTo>
                    <a:pt x="385563" y="830832"/>
                  </a:lnTo>
                  <a:lnTo>
                    <a:pt x="385619" y="829301"/>
                  </a:lnTo>
                  <a:lnTo>
                    <a:pt x="384603" y="826493"/>
                  </a:lnTo>
                  <a:lnTo>
                    <a:pt x="381214" y="811184"/>
                  </a:lnTo>
                  <a:lnTo>
                    <a:pt x="375292" y="800781"/>
                  </a:lnTo>
                  <a:lnTo>
                    <a:pt x="373019" y="794506"/>
                  </a:lnTo>
                  <a:cubicBezTo>
                    <a:pt x="366567" y="783753"/>
                    <a:pt x="357900" y="774089"/>
                    <a:pt x="347131" y="766235"/>
                  </a:cubicBezTo>
                  <a:lnTo>
                    <a:pt x="79772" y="571237"/>
                  </a:lnTo>
                  <a:lnTo>
                    <a:pt x="128808" y="112775"/>
                  </a:lnTo>
                  <a:lnTo>
                    <a:pt x="130751" y="106618"/>
                  </a:lnTo>
                  <a:lnTo>
                    <a:pt x="131257" y="92950"/>
                  </a:lnTo>
                  <a:cubicBezTo>
                    <a:pt x="134825" y="77714"/>
                    <a:pt x="141438" y="62926"/>
                    <a:pt x="151240" y="49487"/>
                  </a:cubicBezTo>
                  <a:cubicBezTo>
                    <a:pt x="170842" y="22611"/>
                    <a:pt x="199482" y="6225"/>
                    <a:pt x="229941" y="1457"/>
                  </a:cubicBez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7" name="直接箭头连接符 36"/>
            <p:cNvCxnSpPr/>
            <p:nvPr/>
          </p:nvCxnSpPr>
          <p:spPr>
            <a:xfrm>
              <a:off x="7574943" y="4780321"/>
              <a:ext cx="4762" cy="666750"/>
            </a:xfrm>
            <a:prstGeom prst="straightConnector1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triangl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sp>
          <p:nvSpPr>
            <p:cNvPr id="38" name="文本框 8"/>
            <p:cNvSpPr txBox="1">
              <a:spLocks noChangeArrowheads="1"/>
            </p:cNvSpPr>
            <p:nvPr/>
          </p:nvSpPr>
          <p:spPr bwMode="auto">
            <a:xfrm>
              <a:off x="7915747" y="3873608"/>
              <a:ext cx="6367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00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06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211485" y="2883019"/>
            <a:ext cx="1413880" cy="1928019"/>
            <a:chOff x="9330718" y="2545121"/>
            <a:chExt cx="1763712" cy="2405063"/>
          </a:xfrm>
        </p:grpSpPr>
        <p:sp>
          <p:nvSpPr>
            <p:cNvPr id="41" name="任意多边形 40"/>
            <p:cNvSpPr/>
            <p:nvPr/>
          </p:nvSpPr>
          <p:spPr>
            <a:xfrm>
              <a:off x="9330718" y="3054709"/>
              <a:ext cx="1763712" cy="1895475"/>
            </a:xfrm>
            <a:custGeom>
              <a:avLst/>
              <a:gdLst>
                <a:gd name="connsiteX0" fmla="*/ 362129 w 1763666"/>
                <a:gd name="connsiteY0" fmla="*/ 111774 h 1895518"/>
                <a:gd name="connsiteX1" fmla="*/ 235922 w 1763666"/>
                <a:gd name="connsiteY1" fmla="*/ 237981 h 1895518"/>
                <a:gd name="connsiteX2" fmla="*/ 362129 w 1763666"/>
                <a:gd name="connsiteY2" fmla="*/ 364188 h 1895518"/>
                <a:gd name="connsiteX3" fmla="*/ 488336 w 1763666"/>
                <a:gd name="connsiteY3" fmla="*/ 237981 h 1895518"/>
                <a:gd name="connsiteX4" fmla="*/ 362129 w 1763666"/>
                <a:gd name="connsiteY4" fmla="*/ 111774 h 1895518"/>
                <a:gd name="connsiteX5" fmla="*/ 301354 w 1763666"/>
                <a:gd name="connsiteY5" fmla="*/ 1909 h 1895518"/>
                <a:gd name="connsiteX6" fmla="*/ 418797 w 1763666"/>
                <a:gd name="connsiteY6" fmla="*/ 30333 h 1895518"/>
                <a:gd name="connsiteX7" fmla="*/ 1694353 w 1763666"/>
                <a:gd name="connsiteY7" fmla="*/ 960658 h 1895518"/>
                <a:gd name="connsiteX8" fmla="*/ 1736692 w 1763666"/>
                <a:gd name="connsiteY8" fmla="*/ 1006894 h 1895518"/>
                <a:gd name="connsiteX9" fmla="*/ 1740409 w 1763666"/>
                <a:gd name="connsiteY9" fmla="*/ 1017158 h 1895518"/>
                <a:gd name="connsiteX10" fmla="*/ 1750096 w 1763666"/>
                <a:gd name="connsiteY10" fmla="*/ 1034171 h 1895518"/>
                <a:gd name="connsiteX11" fmla="*/ 1755638 w 1763666"/>
                <a:gd name="connsiteY11" fmla="*/ 1059208 h 1895518"/>
                <a:gd name="connsiteX12" fmla="*/ 1757300 w 1763666"/>
                <a:gd name="connsiteY12" fmla="*/ 1063801 h 1895518"/>
                <a:gd name="connsiteX13" fmla="*/ 1757209 w 1763666"/>
                <a:gd name="connsiteY13" fmla="*/ 1066306 h 1895518"/>
                <a:gd name="connsiteX14" fmla="*/ 1763644 w 1763666"/>
                <a:gd name="connsiteY14" fmla="*/ 1095383 h 1895518"/>
                <a:gd name="connsiteX15" fmla="*/ 1669700 w 1763666"/>
                <a:gd name="connsiteY15" fmla="*/ 1242469 h 1895518"/>
                <a:gd name="connsiteX16" fmla="*/ 226238 w 1763666"/>
                <a:gd name="connsiteY16" fmla="*/ 1881969 h 1895518"/>
                <a:gd name="connsiteX17" fmla="*/ 165028 w 1763666"/>
                <a:gd name="connsiteY17" fmla="*/ 1895518 h 1895518"/>
                <a:gd name="connsiteX18" fmla="*/ 141616 w 1763666"/>
                <a:gd name="connsiteY18" fmla="*/ 1891351 h 1895518"/>
                <a:gd name="connsiteX19" fmla="*/ 141098 w 1763666"/>
                <a:gd name="connsiteY19" fmla="*/ 1891399 h 1895518"/>
                <a:gd name="connsiteX20" fmla="*/ 136720 w 1763666"/>
                <a:gd name="connsiteY20" fmla="*/ 1890478 h 1895518"/>
                <a:gd name="connsiteX21" fmla="*/ 105438 w 1763666"/>
                <a:gd name="connsiteY21" fmla="*/ 1884912 h 1895518"/>
                <a:gd name="connsiteX22" fmla="*/ 95393 w 1763666"/>
                <a:gd name="connsiteY22" fmla="*/ 1878606 h 1895518"/>
                <a:gd name="connsiteX23" fmla="*/ 81312 w 1763666"/>
                <a:gd name="connsiteY23" fmla="*/ 1872526 h 1895518"/>
                <a:gd name="connsiteX24" fmla="*/ 68430 w 1763666"/>
                <a:gd name="connsiteY24" fmla="*/ 1861682 h 1895518"/>
                <a:gd name="connsiteX25" fmla="*/ 54177 w 1763666"/>
                <a:gd name="connsiteY25" fmla="*/ 1852733 h 1895518"/>
                <a:gd name="connsiteX26" fmla="*/ 44094 w 1763666"/>
                <a:gd name="connsiteY26" fmla="*/ 1841192 h 1895518"/>
                <a:gd name="connsiteX27" fmla="*/ 35013 w 1763666"/>
                <a:gd name="connsiteY27" fmla="*/ 1833548 h 1895518"/>
                <a:gd name="connsiteX28" fmla="*/ 20129 w 1763666"/>
                <a:gd name="connsiteY28" fmla="*/ 1805420 h 1895518"/>
                <a:gd name="connsiteX29" fmla="*/ 17940 w 1763666"/>
                <a:gd name="connsiteY29" fmla="*/ 1801573 h 1895518"/>
                <a:gd name="connsiteX30" fmla="*/ 17830 w 1763666"/>
                <a:gd name="connsiteY30" fmla="*/ 1801073 h 1895518"/>
                <a:gd name="connsiteX31" fmla="*/ 6708 w 1763666"/>
                <a:gd name="connsiteY31" fmla="*/ 1780049 h 1895518"/>
                <a:gd name="connsiteX32" fmla="*/ 908 w 1763666"/>
                <a:gd name="connsiteY32" fmla="*/ 1717625 h 1895518"/>
                <a:gd name="connsiteX33" fmla="*/ 34050 w 1763666"/>
                <a:gd name="connsiteY33" fmla="*/ 1407750 h 1895518"/>
                <a:gd name="connsiteX34" fmla="*/ 435184 w 1763666"/>
                <a:gd name="connsiteY34" fmla="*/ 1230035 h 1895518"/>
                <a:gd name="connsiteX35" fmla="*/ 510466 w 1763666"/>
                <a:gd name="connsiteY35" fmla="*/ 1112170 h 1895518"/>
                <a:gd name="connsiteX36" fmla="*/ 505309 w 1763666"/>
                <a:gd name="connsiteY36" fmla="*/ 1088869 h 1895518"/>
                <a:gd name="connsiteX37" fmla="*/ 505382 w 1763666"/>
                <a:gd name="connsiteY37" fmla="*/ 1086862 h 1895518"/>
                <a:gd name="connsiteX38" fmla="*/ 504050 w 1763666"/>
                <a:gd name="connsiteY38" fmla="*/ 1083181 h 1895518"/>
                <a:gd name="connsiteX39" fmla="*/ 499609 w 1763666"/>
                <a:gd name="connsiteY39" fmla="*/ 1063118 h 1895518"/>
                <a:gd name="connsiteX40" fmla="*/ 491847 w 1763666"/>
                <a:gd name="connsiteY40" fmla="*/ 1049484 h 1895518"/>
                <a:gd name="connsiteX41" fmla="*/ 488869 w 1763666"/>
                <a:gd name="connsiteY41" fmla="*/ 1041260 h 1895518"/>
                <a:gd name="connsiteX42" fmla="*/ 454940 w 1763666"/>
                <a:gd name="connsiteY42" fmla="*/ 1004208 h 1895518"/>
                <a:gd name="connsiteX43" fmla="*/ 104546 w 1763666"/>
                <a:gd name="connsiteY43" fmla="*/ 748649 h 1895518"/>
                <a:gd name="connsiteX44" fmla="*/ 168812 w 1763666"/>
                <a:gd name="connsiteY44" fmla="*/ 147800 h 1895518"/>
                <a:gd name="connsiteX45" fmla="*/ 171359 w 1763666"/>
                <a:gd name="connsiteY45" fmla="*/ 139730 h 1895518"/>
                <a:gd name="connsiteX46" fmla="*/ 172022 w 1763666"/>
                <a:gd name="connsiteY46" fmla="*/ 121818 h 1895518"/>
                <a:gd name="connsiteX47" fmla="*/ 198210 w 1763666"/>
                <a:gd name="connsiteY47" fmla="*/ 64856 h 1895518"/>
                <a:gd name="connsiteX48" fmla="*/ 301354 w 1763666"/>
                <a:gd name="connsiteY48" fmla="*/ 1909 h 189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63666" h="1895518">
                  <a:moveTo>
                    <a:pt x="362129" y="111774"/>
                  </a:moveTo>
                  <a:cubicBezTo>
                    <a:pt x="292427" y="111774"/>
                    <a:pt x="235922" y="168279"/>
                    <a:pt x="235922" y="237981"/>
                  </a:cubicBezTo>
                  <a:cubicBezTo>
                    <a:pt x="235922" y="307683"/>
                    <a:pt x="292427" y="364188"/>
                    <a:pt x="362129" y="364188"/>
                  </a:cubicBezTo>
                  <a:cubicBezTo>
                    <a:pt x="431831" y="364188"/>
                    <a:pt x="488336" y="307683"/>
                    <a:pt x="488336" y="237981"/>
                  </a:cubicBezTo>
                  <a:cubicBezTo>
                    <a:pt x="488336" y="168279"/>
                    <a:pt x="431831" y="111774"/>
                    <a:pt x="362129" y="111774"/>
                  </a:cubicBezTo>
                  <a:close/>
                  <a:moveTo>
                    <a:pt x="301354" y="1909"/>
                  </a:moveTo>
                  <a:cubicBezTo>
                    <a:pt x="341273" y="-4338"/>
                    <a:pt x="383574" y="4643"/>
                    <a:pt x="418797" y="30333"/>
                  </a:cubicBezTo>
                  <a:lnTo>
                    <a:pt x="1694353" y="960658"/>
                  </a:lnTo>
                  <a:cubicBezTo>
                    <a:pt x="1711967" y="973504"/>
                    <a:pt x="1726141" y="989308"/>
                    <a:pt x="1736692" y="1006894"/>
                  </a:cubicBezTo>
                  <a:lnTo>
                    <a:pt x="1740409" y="1017158"/>
                  </a:lnTo>
                  <a:lnTo>
                    <a:pt x="1750096" y="1034171"/>
                  </a:lnTo>
                  <a:lnTo>
                    <a:pt x="1755638" y="1059208"/>
                  </a:lnTo>
                  <a:lnTo>
                    <a:pt x="1757300" y="1063801"/>
                  </a:lnTo>
                  <a:lnTo>
                    <a:pt x="1757209" y="1066306"/>
                  </a:lnTo>
                  <a:lnTo>
                    <a:pt x="1763644" y="1095383"/>
                  </a:lnTo>
                  <a:cubicBezTo>
                    <a:pt x="1764685" y="1156899"/>
                    <a:pt x="1729490" y="1215980"/>
                    <a:pt x="1669700" y="1242469"/>
                  </a:cubicBezTo>
                  <a:lnTo>
                    <a:pt x="226238" y="1881969"/>
                  </a:lnTo>
                  <a:cubicBezTo>
                    <a:pt x="206307" y="1890799"/>
                    <a:pt x="185532" y="1895171"/>
                    <a:pt x="165028" y="1895518"/>
                  </a:cubicBezTo>
                  <a:lnTo>
                    <a:pt x="141616" y="1891351"/>
                  </a:lnTo>
                  <a:lnTo>
                    <a:pt x="141098" y="1891399"/>
                  </a:lnTo>
                  <a:lnTo>
                    <a:pt x="136720" y="1890478"/>
                  </a:lnTo>
                  <a:lnTo>
                    <a:pt x="105438" y="1884912"/>
                  </a:lnTo>
                  <a:lnTo>
                    <a:pt x="95393" y="1878606"/>
                  </a:lnTo>
                  <a:lnTo>
                    <a:pt x="81312" y="1872526"/>
                  </a:lnTo>
                  <a:lnTo>
                    <a:pt x="68430" y="1861682"/>
                  </a:lnTo>
                  <a:lnTo>
                    <a:pt x="54177" y="1852733"/>
                  </a:lnTo>
                  <a:lnTo>
                    <a:pt x="44094" y="1841192"/>
                  </a:lnTo>
                  <a:lnTo>
                    <a:pt x="35013" y="1833548"/>
                  </a:lnTo>
                  <a:lnTo>
                    <a:pt x="20129" y="1805420"/>
                  </a:lnTo>
                  <a:lnTo>
                    <a:pt x="17940" y="1801573"/>
                  </a:lnTo>
                  <a:lnTo>
                    <a:pt x="17830" y="1801073"/>
                  </a:lnTo>
                  <a:lnTo>
                    <a:pt x="6708" y="1780049"/>
                  </a:lnTo>
                  <a:cubicBezTo>
                    <a:pt x="773" y="1760419"/>
                    <a:pt x="-1411" y="1739300"/>
                    <a:pt x="908" y="1717625"/>
                  </a:cubicBezTo>
                  <a:lnTo>
                    <a:pt x="34050" y="1407750"/>
                  </a:lnTo>
                  <a:lnTo>
                    <a:pt x="435184" y="1230035"/>
                  </a:lnTo>
                  <a:cubicBezTo>
                    <a:pt x="483097" y="1208808"/>
                    <a:pt x="511300" y="1161465"/>
                    <a:pt x="510466" y="1112170"/>
                  </a:cubicBezTo>
                  <a:lnTo>
                    <a:pt x="505309" y="1088869"/>
                  </a:lnTo>
                  <a:lnTo>
                    <a:pt x="505382" y="1086862"/>
                  </a:lnTo>
                  <a:lnTo>
                    <a:pt x="504050" y="1083181"/>
                  </a:lnTo>
                  <a:lnTo>
                    <a:pt x="499609" y="1063118"/>
                  </a:lnTo>
                  <a:lnTo>
                    <a:pt x="491847" y="1049484"/>
                  </a:lnTo>
                  <a:lnTo>
                    <a:pt x="488869" y="1041260"/>
                  </a:lnTo>
                  <a:cubicBezTo>
                    <a:pt x="480413" y="1027168"/>
                    <a:pt x="469054" y="1014502"/>
                    <a:pt x="454940" y="1004208"/>
                  </a:cubicBezTo>
                  <a:lnTo>
                    <a:pt x="104546" y="748649"/>
                  </a:lnTo>
                  <a:lnTo>
                    <a:pt x="168812" y="147800"/>
                  </a:lnTo>
                  <a:lnTo>
                    <a:pt x="171359" y="139730"/>
                  </a:lnTo>
                  <a:lnTo>
                    <a:pt x="172022" y="121818"/>
                  </a:lnTo>
                  <a:cubicBezTo>
                    <a:pt x="176697" y="101849"/>
                    <a:pt x="185365" y="82468"/>
                    <a:pt x="198210" y="64856"/>
                  </a:cubicBezTo>
                  <a:cubicBezTo>
                    <a:pt x="223900" y="29633"/>
                    <a:pt x="261436" y="8158"/>
                    <a:pt x="301354" y="1909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直接箭头连接符 41"/>
            <p:cNvCxnSpPr/>
            <p:nvPr/>
          </p:nvCxnSpPr>
          <p:spPr>
            <a:xfrm flipV="1">
              <a:off x="9657743" y="2545121"/>
              <a:ext cx="0" cy="504825"/>
            </a:xfrm>
            <a:prstGeom prst="straightConnector1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triangl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sp>
          <p:nvSpPr>
            <p:cNvPr id="57" name="文本框 9"/>
            <p:cNvSpPr txBox="1">
              <a:spLocks noChangeArrowheads="1"/>
            </p:cNvSpPr>
            <p:nvPr/>
          </p:nvSpPr>
          <p:spPr bwMode="auto">
            <a:xfrm>
              <a:off x="10029706" y="3811878"/>
              <a:ext cx="794253" cy="69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B060402020202020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07</a:t>
              </a:r>
              <a:endPara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8627203" y="1864751"/>
            <a:ext cx="23041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925755" y="5517323"/>
            <a:ext cx="2794746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71121916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1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/>
      <p:bldP spid="62" grpId="0"/>
      <p:bldP spid="64" grpId="0"/>
      <p:bldP spid="66" grpId="0"/>
      <p:bldP spid="59" grpId="0"/>
      <p:bldP spid="61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76357" y="1973902"/>
            <a:ext cx="2965450" cy="297359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  <a:ln w="254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  <a:extLst/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06901" y="1988370"/>
            <a:ext cx="2952750" cy="294466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  <a:ln w="254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  <a:extLst/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884365" y="1973902"/>
            <a:ext cx="2926898" cy="319494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  <a:ln w="254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215900" dir="8100000" sx="91000" sy="91000" algn="ctr" rotWithShape="0">
              <a:srgbClr val="000000">
                <a:alpha val="58000"/>
              </a:srgbClr>
            </a:outerShdw>
          </a:effectLst>
          <a:extLst/>
        </p:spPr>
      </p:pic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48499" y="559503"/>
              <a:ext cx="202155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重点工作回顾</a:t>
              </a:r>
            </a:p>
          </p:txBody>
        </p:sp>
      </p:grpSp>
      <p:sp>
        <p:nvSpPr>
          <p:cNvPr id="63" name="矩形 62"/>
          <p:cNvSpPr/>
          <p:nvPr/>
        </p:nvSpPr>
        <p:spPr>
          <a:xfrm>
            <a:off x="1306901" y="4619575"/>
            <a:ext cx="2952750" cy="549275"/>
          </a:xfrm>
          <a:prstGeom prst="rect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570801" y="4619575"/>
            <a:ext cx="2971006" cy="549275"/>
          </a:xfrm>
          <a:prstGeom prst="rect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852957" y="4614673"/>
            <a:ext cx="2958306" cy="554177"/>
          </a:xfrm>
          <a:prstGeom prst="rect">
            <a:avLst/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1611701" y="4654361"/>
            <a:ext cx="2393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项重点工作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4918915" y="4654361"/>
            <a:ext cx="2392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第二项重点工作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8237701" y="4654361"/>
            <a:ext cx="2393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第三项重点工作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35"/>
          <p:cNvSpPr txBox="1">
            <a:spLocks noChangeArrowheads="1"/>
          </p:cNvSpPr>
          <p:nvPr/>
        </p:nvSpPr>
        <p:spPr bwMode="auto">
          <a:xfrm>
            <a:off x="1399496" y="5407041"/>
            <a:ext cx="2849040" cy="62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</a:t>
            </a:r>
          </a:p>
        </p:txBody>
      </p:sp>
      <p:sp>
        <p:nvSpPr>
          <p:cNvPr id="72" name="TextBox 35"/>
          <p:cNvSpPr txBox="1">
            <a:spLocks noChangeArrowheads="1"/>
          </p:cNvSpPr>
          <p:nvPr/>
        </p:nvSpPr>
        <p:spPr bwMode="auto">
          <a:xfrm>
            <a:off x="4699907" y="5403866"/>
            <a:ext cx="2849043" cy="62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</a:t>
            </a:r>
          </a:p>
        </p:txBody>
      </p:sp>
      <p:sp>
        <p:nvSpPr>
          <p:cNvPr id="73" name="TextBox 35"/>
          <p:cNvSpPr txBox="1">
            <a:spLocks noChangeArrowheads="1"/>
          </p:cNvSpPr>
          <p:nvPr/>
        </p:nvSpPr>
        <p:spPr bwMode="auto">
          <a:xfrm>
            <a:off x="8000321" y="5403866"/>
            <a:ext cx="2810942" cy="62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75211168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5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4872727" y="559503"/>
              <a:ext cx="262876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单击此处添加标题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940767" y="4210198"/>
            <a:ext cx="5496490" cy="1702717"/>
            <a:chOff x="1435171" y="3286879"/>
            <a:chExt cx="4298638" cy="1702080"/>
          </a:xfrm>
        </p:grpSpPr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1435171" y="3286879"/>
              <a:ext cx="1588638" cy="461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5043" y="3776773"/>
              <a:ext cx="4288766" cy="1212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、温馨提示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正文行距在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温馨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提示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正文行距在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温馨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提示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正文行距在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之间点击添加正文、点击添加正文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温馨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提示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正文行距在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5452888" y="2080656"/>
            <a:ext cx="4366585" cy="2053081"/>
            <a:chOff x="5132931" y="1230622"/>
            <a:chExt cx="2987277" cy="1403310"/>
          </a:xfrm>
        </p:grpSpPr>
        <p:grpSp>
          <p:nvGrpSpPr>
            <p:cNvPr id="22" name="组合 51"/>
            <p:cNvGrpSpPr>
              <a:grpSpLocks/>
            </p:cNvGrpSpPr>
            <p:nvPr/>
          </p:nvGrpSpPr>
          <p:grpSpPr bwMode="auto">
            <a:xfrm>
              <a:off x="5132931" y="1268625"/>
              <a:ext cx="2523971" cy="1295779"/>
              <a:chOff x="4725693" y="729907"/>
              <a:chExt cx="2523971" cy="153164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138195" y="1078888"/>
                <a:ext cx="2106708" cy="210630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725693" y="729907"/>
                <a:ext cx="2521591" cy="204348"/>
              </a:xfrm>
              <a:prstGeom prst="rect">
                <a:avLst/>
              </a:prstGeom>
              <a:gradFill>
                <a:gsLst>
                  <a:gs pos="52000">
                    <a:srgbClr val="FF3300"/>
                  </a:gs>
                  <a:gs pos="0">
                    <a:srgbClr val="FF6600"/>
                  </a:gs>
                  <a:gs pos="100000">
                    <a:srgbClr val="EA2314"/>
                  </a:gs>
                </a:gsLst>
                <a:lin ang="18900000" scaled="0"/>
              </a:gradFill>
              <a:ln w="1905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  <a:headEnd/>
                <a:tailEnd/>
              </a:ln>
              <a:effectLst>
                <a:outerShdw blurRad="330200" dist="127000" dir="8100000" algn="ctr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097174" y="1386067"/>
                <a:ext cx="1147729" cy="213720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386091" y="1693524"/>
                <a:ext cx="849288" cy="218430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964304" y="2045977"/>
                <a:ext cx="285360" cy="215575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TextBox 52"/>
            <p:cNvSpPr txBox="1">
              <a:spLocks noChangeArrowheads="1"/>
            </p:cNvSpPr>
            <p:nvPr/>
          </p:nvSpPr>
          <p:spPr bwMode="auto">
            <a:xfrm>
              <a:off x="7631980" y="1230622"/>
              <a:ext cx="488228" cy="27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42%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TextBox 53"/>
            <p:cNvSpPr txBox="1">
              <a:spLocks noChangeArrowheads="1"/>
            </p:cNvSpPr>
            <p:nvPr/>
          </p:nvSpPr>
          <p:spPr bwMode="auto">
            <a:xfrm>
              <a:off x="7631980" y="1513077"/>
              <a:ext cx="488228" cy="27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31%</a:t>
              </a:r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TextBox 54"/>
            <p:cNvSpPr txBox="1">
              <a:spLocks noChangeArrowheads="1"/>
            </p:cNvSpPr>
            <p:nvPr/>
          </p:nvSpPr>
          <p:spPr bwMode="auto">
            <a:xfrm>
              <a:off x="7631980" y="1795532"/>
              <a:ext cx="488228" cy="27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15%</a:t>
              </a:r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TextBox 55"/>
            <p:cNvSpPr txBox="1">
              <a:spLocks noChangeArrowheads="1"/>
            </p:cNvSpPr>
            <p:nvPr/>
          </p:nvSpPr>
          <p:spPr bwMode="auto">
            <a:xfrm>
              <a:off x="7654839" y="2077987"/>
              <a:ext cx="385144" cy="27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9%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TextBox 56"/>
            <p:cNvSpPr txBox="1">
              <a:spLocks noChangeArrowheads="1"/>
            </p:cNvSpPr>
            <p:nvPr/>
          </p:nvSpPr>
          <p:spPr bwMode="auto">
            <a:xfrm>
              <a:off x="7654839" y="2360451"/>
              <a:ext cx="385144" cy="27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3%</a:t>
              </a:r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9837330" y="2124790"/>
            <a:ext cx="1261884" cy="1484734"/>
            <a:chOff x="7485104" y="987574"/>
            <a:chExt cx="1261706" cy="1484663"/>
          </a:xfrm>
        </p:grpSpPr>
        <p:sp>
          <p:nvSpPr>
            <p:cNvPr id="34" name="矩形 33"/>
            <p:cNvSpPr/>
            <p:nvPr/>
          </p:nvSpPr>
          <p:spPr>
            <a:xfrm>
              <a:off x="7485104" y="987574"/>
              <a:ext cx="1261706" cy="307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点击添加文字</a:t>
              </a:r>
              <a:endPara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485104" y="1389502"/>
              <a:ext cx="1261706" cy="307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点击添加文字</a:t>
              </a:r>
              <a:endPara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485104" y="1762546"/>
              <a:ext cx="1261706" cy="307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点击添加文字</a:t>
              </a:r>
              <a:endPara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485104" y="2164474"/>
              <a:ext cx="1261706" cy="307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点击添加文字</a:t>
              </a:r>
              <a:endPara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84476" y="1885652"/>
            <a:ext cx="4134406" cy="4170025"/>
            <a:chOff x="564997" y="1140462"/>
            <a:chExt cx="3204362" cy="3231968"/>
          </a:xfrm>
        </p:grpSpPr>
        <p:grpSp>
          <p:nvGrpSpPr>
            <p:cNvPr id="39" name="组合 38"/>
            <p:cNvGrpSpPr/>
            <p:nvPr/>
          </p:nvGrpSpPr>
          <p:grpSpPr>
            <a:xfrm>
              <a:off x="2245450" y="1140462"/>
              <a:ext cx="1523909" cy="1523047"/>
              <a:chOff x="2093050" y="1140462"/>
              <a:chExt cx="1523909" cy="1523047"/>
            </a:xfrm>
          </p:grpSpPr>
          <p:sp>
            <p:nvSpPr>
              <p:cNvPr id="41" name="任意多边形 40"/>
              <p:cNvSpPr/>
              <p:nvPr/>
            </p:nvSpPr>
            <p:spPr bwMode="auto">
              <a:xfrm rot="16200000" flipH="1">
                <a:off x="2093481" y="1140031"/>
                <a:ext cx="1523047" cy="1523909"/>
              </a:xfrm>
              <a:custGeom>
                <a:avLst/>
                <a:gdLst>
                  <a:gd name="connsiteX0" fmla="*/ 1243018 w 1503362"/>
                  <a:gd name="connsiteY0" fmla="*/ 163516 h 1503362"/>
                  <a:gd name="connsiteX1" fmla="*/ 1336681 w 1503362"/>
                  <a:gd name="connsiteY1" fmla="*/ 69853 h 1503362"/>
                  <a:gd name="connsiteX2" fmla="*/ 1430344 w 1503362"/>
                  <a:gd name="connsiteY2" fmla="*/ 163516 h 1503362"/>
                  <a:gd name="connsiteX3" fmla="*/ 1336681 w 1503362"/>
                  <a:gd name="connsiteY3" fmla="*/ 257179 h 1503362"/>
                  <a:gd name="connsiteX4" fmla="*/ 1243018 w 1503362"/>
                  <a:gd name="connsiteY4" fmla="*/ 163516 h 1503362"/>
                  <a:gd name="connsiteX5" fmla="*/ 0 w 1503362"/>
                  <a:gd name="connsiteY5" fmla="*/ 751681 h 1503362"/>
                  <a:gd name="connsiteX6" fmla="*/ 751681 w 1503362"/>
                  <a:gd name="connsiteY6" fmla="*/ 1503362 h 1503362"/>
                  <a:gd name="connsiteX7" fmla="*/ 1503362 w 1503362"/>
                  <a:gd name="connsiteY7" fmla="*/ 751681 h 1503362"/>
                  <a:gd name="connsiteX8" fmla="*/ 1503362 w 1503362"/>
                  <a:gd name="connsiteY8" fmla="*/ 0 h 1503362"/>
                  <a:gd name="connsiteX9" fmla="*/ 751681 w 1503362"/>
                  <a:gd name="connsiteY9" fmla="*/ 0 h 1503362"/>
                  <a:gd name="connsiteX10" fmla="*/ 0 w 1503362"/>
                  <a:gd name="connsiteY10" fmla="*/ 751681 h 150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3362" h="1503362">
                    <a:moveTo>
                      <a:pt x="1243018" y="163516"/>
                    </a:moveTo>
                    <a:cubicBezTo>
                      <a:pt x="1243018" y="111787"/>
                      <a:pt x="1284952" y="69853"/>
                      <a:pt x="1336681" y="69853"/>
                    </a:cubicBezTo>
                    <a:cubicBezTo>
                      <a:pt x="1388410" y="69853"/>
                      <a:pt x="1430344" y="111787"/>
                      <a:pt x="1430344" y="163516"/>
                    </a:cubicBezTo>
                    <a:cubicBezTo>
                      <a:pt x="1430344" y="215245"/>
                      <a:pt x="1388410" y="257179"/>
                      <a:pt x="1336681" y="257179"/>
                    </a:cubicBezTo>
                    <a:cubicBezTo>
                      <a:pt x="1284952" y="257179"/>
                      <a:pt x="1243018" y="215245"/>
                      <a:pt x="1243018" y="163516"/>
                    </a:cubicBezTo>
                    <a:close/>
                    <a:moveTo>
                      <a:pt x="0" y="751681"/>
                    </a:moveTo>
                    <a:cubicBezTo>
                      <a:pt x="0" y="1166823"/>
                      <a:pt x="336539" y="1503362"/>
                      <a:pt x="751681" y="1503362"/>
                    </a:cubicBezTo>
                    <a:cubicBezTo>
                      <a:pt x="1166823" y="1503362"/>
                      <a:pt x="1503362" y="1166823"/>
                      <a:pt x="1503362" y="751681"/>
                    </a:cubicBezTo>
                    <a:lnTo>
                      <a:pt x="1503362" y="0"/>
                    </a:lnTo>
                    <a:lnTo>
                      <a:pt x="751681" y="0"/>
                    </a:lnTo>
                    <a:cubicBezTo>
                      <a:pt x="336539" y="0"/>
                      <a:pt x="0" y="336539"/>
                      <a:pt x="0" y="75168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TextBox 9"/>
              <p:cNvSpPr txBox="1">
                <a:spLocks noChangeArrowheads="1"/>
              </p:cNvSpPr>
              <p:nvPr/>
            </p:nvSpPr>
            <p:spPr bwMode="auto">
              <a:xfrm>
                <a:off x="2429471" y="1584960"/>
                <a:ext cx="1009951" cy="4293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ct val="100000"/>
                  </a:lnSpc>
                  <a:buFontTx/>
                  <a:buNone/>
                  <a:defRPr sz="2400" b="1">
                    <a:gradFill>
                      <a:gsLst>
                        <a:gs pos="0">
                          <a:srgbClr val="FF6600"/>
                        </a:gs>
                        <a:gs pos="52000">
                          <a:srgbClr val="FF3300"/>
                        </a:gs>
                        <a:gs pos="100000">
                          <a:srgbClr val="EA2314"/>
                        </a:gs>
                      </a:gsLst>
                      <a:lin ang="18900000" scaled="0"/>
                    </a:gradFill>
                    <a:effectLst/>
                    <a:latin typeface="Bebas" pitchFamily="2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altLang="zh-CN" sz="3000" dirty="0">
                    <a:latin typeface="微软雅黑" panose="020B0503020204020204" pitchFamily="34" charset="-122"/>
                  </a:rPr>
                  <a:t>21%</a:t>
                </a:r>
                <a:endParaRPr lang="zh-CN" altLang="en-US" sz="30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564997" y="2684918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86863" y="1896763"/>
            <a:ext cx="4114867" cy="4117003"/>
            <a:chOff x="667385" y="1151573"/>
            <a:chExt cx="3189218" cy="3190874"/>
          </a:xfrm>
        </p:grpSpPr>
        <p:sp>
          <p:nvSpPr>
            <p:cNvPr id="45" name="任意多边形 44"/>
            <p:cNvSpPr/>
            <p:nvPr/>
          </p:nvSpPr>
          <p:spPr bwMode="auto">
            <a:xfrm rot="5400000">
              <a:off x="667386" y="1151572"/>
              <a:ext cx="1503362" cy="1503364"/>
            </a:xfrm>
            <a:custGeom>
              <a:avLst/>
              <a:gdLst>
                <a:gd name="connsiteX0" fmla="*/ 1243013 w 1503362"/>
                <a:gd name="connsiteY0" fmla="*/ 144463 h 1503364"/>
                <a:gd name="connsiteX1" fmla="*/ 1336676 w 1503362"/>
                <a:gd name="connsiteY1" fmla="*/ 238126 h 1503364"/>
                <a:gd name="connsiteX2" fmla="*/ 1430339 w 1503362"/>
                <a:gd name="connsiteY2" fmla="*/ 144463 h 1503364"/>
                <a:gd name="connsiteX3" fmla="*/ 1336676 w 1503362"/>
                <a:gd name="connsiteY3" fmla="*/ 50800 h 1503364"/>
                <a:gd name="connsiteX4" fmla="*/ 1243013 w 1503362"/>
                <a:gd name="connsiteY4" fmla="*/ 144463 h 1503364"/>
                <a:gd name="connsiteX5" fmla="*/ 0 w 1503362"/>
                <a:gd name="connsiteY5" fmla="*/ 751682 h 1503364"/>
                <a:gd name="connsiteX6" fmla="*/ 751681 w 1503362"/>
                <a:gd name="connsiteY6" fmla="*/ 0 h 1503364"/>
                <a:gd name="connsiteX7" fmla="*/ 1503362 w 1503362"/>
                <a:gd name="connsiteY7" fmla="*/ 0 h 1503364"/>
                <a:gd name="connsiteX8" fmla="*/ 1503362 w 1503362"/>
                <a:gd name="connsiteY8" fmla="*/ 751682 h 1503364"/>
                <a:gd name="connsiteX9" fmla="*/ 751681 w 1503362"/>
                <a:gd name="connsiteY9" fmla="*/ 1503364 h 1503364"/>
                <a:gd name="connsiteX10" fmla="*/ 0 w 1503362"/>
                <a:gd name="connsiteY10" fmla="*/ 751682 h 150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4">
                  <a:moveTo>
                    <a:pt x="1243013" y="144463"/>
                  </a:moveTo>
                  <a:cubicBezTo>
                    <a:pt x="1243013" y="196192"/>
                    <a:pt x="1284947" y="238126"/>
                    <a:pt x="1336676" y="238126"/>
                  </a:cubicBezTo>
                  <a:cubicBezTo>
                    <a:pt x="1388405" y="238126"/>
                    <a:pt x="1430339" y="196192"/>
                    <a:pt x="1430339" y="144463"/>
                  </a:cubicBezTo>
                  <a:cubicBezTo>
                    <a:pt x="1430339" y="92734"/>
                    <a:pt x="1388405" y="50800"/>
                    <a:pt x="1336676" y="50800"/>
                  </a:cubicBezTo>
                  <a:cubicBezTo>
                    <a:pt x="1284947" y="50800"/>
                    <a:pt x="1243013" y="92734"/>
                    <a:pt x="1243013" y="144463"/>
                  </a:cubicBezTo>
                  <a:close/>
                  <a:moveTo>
                    <a:pt x="0" y="751682"/>
                  </a:moveTo>
                  <a:cubicBezTo>
                    <a:pt x="0" y="336539"/>
                    <a:pt x="336539" y="0"/>
                    <a:pt x="751681" y="0"/>
                  </a:cubicBezTo>
                  <a:lnTo>
                    <a:pt x="1503362" y="0"/>
                  </a:lnTo>
                  <a:lnTo>
                    <a:pt x="1503362" y="751682"/>
                  </a:lnTo>
                  <a:cubicBezTo>
                    <a:pt x="1503362" y="1166825"/>
                    <a:pt x="1166823" y="1503364"/>
                    <a:pt x="751681" y="1503364"/>
                  </a:cubicBezTo>
                  <a:cubicBezTo>
                    <a:pt x="336539" y="1503364"/>
                    <a:pt x="0" y="1166825"/>
                    <a:pt x="0" y="751682"/>
                  </a:cubicBez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TextBox 3"/>
            <p:cNvSpPr txBox="1">
              <a:spLocks noChangeArrowheads="1"/>
            </p:cNvSpPr>
            <p:nvPr/>
          </p:nvSpPr>
          <p:spPr bwMode="auto">
            <a:xfrm>
              <a:off x="1016827" y="1616292"/>
              <a:ext cx="787933" cy="42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37%</a:t>
              </a:r>
              <a:endPara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178660" y="2654935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1493" y="1827763"/>
            <a:ext cx="4160664" cy="4132975"/>
            <a:chOff x="642014" y="1082573"/>
            <a:chExt cx="3224713" cy="3203253"/>
          </a:xfrm>
        </p:grpSpPr>
        <p:sp>
          <p:nvSpPr>
            <p:cNvPr id="49" name="任意多边形 48"/>
            <p:cNvSpPr/>
            <p:nvPr/>
          </p:nvSpPr>
          <p:spPr bwMode="auto">
            <a:xfrm rot="16200000" flipV="1">
              <a:off x="642445" y="2762348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1010415" y="3252956"/>
              <a:ext cx="787933" cy="4293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29%</a:t>
              </a:r>
              <a:endParaRPr lang="zh-CN" altLang="en-US" dirty="0"/>
            </a:p>
          </p:txBody>
        </p:sp>
        <p:sp>
          <p:nvSpPr>
            <p:cNvPr id="51" name="矩形 50"/>
            <p:cNvSpPr/>
            <p:nvPr/>
          </p:nvSpPr>
          <p:spPr>
            <a:xfrm>
              <a:off x="2188784" y="1082573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84476" y="1818767"/>
            <a:ext cx="4134346" cy="4156192"/>
            <a:chOff x="564997" y="1073576"/>
            <a:chExt cx="3204315" cy="3221247"/>
          </a:xfrm>
        </p:grpSpPr>
        <p:sp>
          <p:nvSpPr>
            <p:cNvPr id="53" name="任意多边形 52"/>
            <p:cNvSpPr/>
            <p:nvPr/>
          </p:nvSpPr>
          <p:spPr bwMode="auto">
            <a:xfrm rot="5400000" flipH="1" flipV="1">
              <a:off x="2245834" y="2771345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11"/>
            <p:cNvSpPr txBox="1">
              <a:spLocks noChangeArrowheads="1"/>
            </p:cNvSpPr>
            <p:nvPr/>
          </p:nvSpPr>
          <p:spPr bwMode="auto">
            <a:xfrm>
              <a:off x="2508662" y="3261847"/>
              <a:ext cx="825205" cy="42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00" b="1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32%</a:t>
              </a:r>
              <a:endParaRPr lang="zh-CN" altLang="en-US" sz="30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64997" y="1073576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4040715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4872727" y="559503"/>
              <a:ext cx="262876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单击此处添加标题</a:t>
              </a: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2236788" y="1946096"/>
            <a:ext cx="8721498" cy="453185"/>
          </a:xfrm>
          <a:prstGeom prst="roundRect">
            <a:avLst>
              <a:gd name="adj" fmla="val 50000"/>
            </a:avLst>
          </a:prstGeom>
          <a:noFill/>
          <a:ln w="254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803"/>
          <p:cNvSpPr>
            <a:spLocks/>
          </p:cNvSpPr>
          <p:nvPr/>
        </p:nvSpPr>
        <p:spPr bwMode="auto">
          <a:xfrm>
            <a:off x="1503363" y="1905988"/>
            <a:ext cx="561975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2336800" y="2036852"/>
            <a:ext cx="5445125" cy="27167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 bwMode="auto">
          <a:xfrm>
            <a:off x="8445605" y="1895689"/>
            <a:ext cx="140790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2236788" y="2989499"/>
            <a:ext cx="8721498" cy="453185"/>
          </a:xfrm>
          <a:prstGeom prst="roundRect">
            <a:avLst>
              <a:gd name="adj" fmla="val 50000"/>
            </a:avLst>
          </a:prstGeom>
          <a:noFill/>
          <a:ln w="254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803"/>
          <p:cNvSpPr>
            <a:spLocks/>
          </p:cNvSpPr>
          <p:nvPr/>
        </p:nvSpPr>
        <p:spPr bwMode="auto">
          <a:xfrm>
            <a:off x="1503363" y="2949391"/>
            <a:ext cx="561975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>
            <a:off x="2336800" y="3082972"/>
            <a:ext cx="2981325" cy="26623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 bwMode="auto">
          <a:xfrm>
            <a:off x="5494792" y="2939092"/>
            <a:ext cx="140790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2236788" y="3999929"/>
            <a:ext cx="8721498" cy="453185"/>
          </a:xfrm>
          <a:prstGeom prst="roundRect">
            <a:avLst>
              <a:gd name="adj" fmla="val 50000"/>
            </a:avLst>
          </a:prstGeom>
          <a:noFill/>
          <a:ln w="15875">
            <a:gradFill>
              <a:gsLst>
                <a:gs pos="0">
                  <a:srgbClr val="FF6600"/>
                </a:gs>
                <a:gs pos="52000">
                  <a:srgbClr val="FF3300"/>
                </a:gs>
                <a:gs pos="100000">
                  <a:srgbClr val="EA2314"/>
                </a:gs>
              </a:gsLst>
              <a:lin ang="18900000" scaled="0"/>
            </a:gra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Freeform 803"/>
          <p:cNvSpPr>
            <a:spLocks/>
          </p:cNvSpPr>
          <p:nvPr/>
        </p:nvSpPr>
        <p:spPr bwMode="auto">
          <a:xfrm>
            <a:off x="1503363" y="3959821"/>
            <a:ext cx="561975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  <a:headEnd/>
            <a:tailEnd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2336800" y="4087969"/>
            <a:ext cx="7285038" cy="277105"/>
          </a:xfrm>
          <a:prstGeom prst="roundRect">
            <a:avLst>
              <a:gd name="adj" fmla="val 50000"/>
            </a:avLst>
          </a:prstGeom>
          <a:gradFill>
            <a:gsLst>
              <a:gs pos="52000">
                <a:srgbClr val="FF3300"/>
              </a:gs>
              <a:gs pos="0">
                <a:srgbClr val="FF6600"/>
              </a:gs>
              <a:gs pos="100000">
                <a:srgbClr val="EA2314"/>
              </a:gs>
            </a:gsLst>
            <a:lin ang="18900000" scaled="0"/>
          </a:gradFill>
          <a:ln w="19050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639498" y="3949522"/>
            <a:ext cx="10491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89%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260600" y="4807158"/>
            <a:ext cx="2761343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260600" y="5323321"/>
            <a:ext cx="8451850" cy="932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正文点击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</a:t>
            </a:r>
          </a:p>
          <a:p>
            <a:pPr lvl="0"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26513797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/>
      <p:bldP spid="61" grpId="0" animBg="1"/>
      <p:bldP spid="62" grpId="0" animBg="1"/>
      <p:bldP spid="63" grpId="0" animBg="1"/>
      <p:bldP spid="64" grpId="0"/>
      <p:bldP spid="66" grpId="0" animBg="1"/>
      <p:bldP spid="67" grpId="0" animBg="1"/>
      <p:bldP spid="68" grpId="0" animBg="1"/>
      <p:bldP spid="69" grpId="0"/>
      <p:bldP spid="71" grpId="0"/>
      <p:bldP spid="72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  <p:grpSp>
        <p:nvGrpSpPr>
          <p:cNvPr id="55" name="组合 5"/>
          <p:cNvGrpSpPr>
            <a:grpSpLocks/>
          </p:cNvGrpSpPr>
          <p:nvPr/>
        </p:nvGrpSpPr>
        <p:grpSpPr bwMode="auto">
          <a:xfrm>
            <a:off x="4089400" y="917576"/>
            <a:ext cx="4140200" cy="856988"/>
            <a:chOff x="3557587" y="1430859"/>
            <a:chExt cx="4586288" cy="949796"/>
          </a:xfrm>
        </p:grpSpPr>
        <p:sp>
          <p:nvSpPr>
            <p:cNvPr id="56" name="圆角矩形 55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13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18"/>
            <p:cNvSpPr txBox="1">
              <a:spLocks noChangeArrowheads="1"/>
            </p:cNvSpPr>
            <p:nvPr/>
          </p:nvSpPr>
          <p:spPr bwMode="auto">
            <a:xfrm>
              <a:off x="3607921" y="1603292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19"/>
          <p:cNvGrpSpPr>
            <a:grpSpLocks/>
          </p:cNvGrpSpPr>
          <p:nvPr/>
        </p:nvGrpSpPr>
        <p:grpSpPr bwMode="auto">
          <a:xfrm>
            <a:off x="4089400" y="1949451"/>
            <a:ext cx="4140200" cy="856988"/>
            <a:chOff x="3557587" y="1430859"/>
            <a:chExt cx="4586288" cy="949796"/>
          </a:xfrm>
        </p:grpSpPr>
        <p:sp>
          <p:nvSpPr>
            <p:cNvPr id="61" name="圆角矩形 60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21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工作完成情况</a:t>
              </a: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23"/>
            <p:cNvSpPr txBox="1">
              <a:spLocks noChangeArrowheads="1"/>
            </p:cNvSpPr>
            <p:nvPr/>
          </p:nvSpPr>
          <p:spPr bwMode="auto">
            <a:xfrm>
              <a:off x="3607921" y="1603292"/>
              <a:ext cx="499409" cy="64810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3200" dirty="0">
                  <a:latin typeface="微软雅黑" panose="020B0503020204020204" pitchFamily="34" charset="-122"/>
                </a:rPr>
                <a:t>2</a:t>
              </a:r>
              <a:endParaRPr lang="zh-CN" altLang="en-US" sz="32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5" name="组合 24"/>
          <p:cNvGrpSpPr>
            <a:grpSpLocks/>
          </p:cNvGrpSpPr>
          <p:nvPr/>
        </p:nvGrpSpPr>
        <p:grpSpPr bwMode="auto">
          <a:xfrm>
            <a:off x="4089400" y="2981326"/>
            <a:ext cx="4140200" cy="856988"/>
            <a:chOff x="3557587" y="1430859"/>
            <a:chExt cx="4586288" cy="949796"/>
          </a:xfrm>
        </p:grpSpPr>
        <p:sp>
          <p:nvSpPr>
            <p:cNvPr id="66" name="圆角矩形 65"/>
            <p:cNvSpPr/>
            <p:nvPr/>
          </p:nvSpPr>
          <p:spPr>
            <a:xfrm>
              <a:off x="4157662" y="1572217"/>
              <a:ext cx="3986213" cy="6702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 dirty="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26"/>
            <p:cNvSpPr txBox="1">
              <a:spLocks noChangeArrowheads="1"/>
            </p:cNvSpPr>
            <p:nvPr/>
          </p:nvSpPr>
          <p:spPr bwMode="auto">
            <a:xfrm>
              <a:off x="4629151" y="1648235"/>
              <a:ext cx="3386135" cy="51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工作成果展示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28"/>
            <p:cNvSpPr txBox="1">
              <a:spLocks noChangeArrowheads="1"/>
            </p:cNvSpPr>
            <p:nvPr/>
          </p:nvSpPr>
          <p:spPr bwMode="auto">
            <a:xfrm>
              <a:off x="3607921" y="1603292"/>
              <a:ext cx="499409" cy="648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29"/>
          <p:cNvGrpSpPr>
            <a:grpSpLocks/>
          </p:cNvGrpSpPr>
          <p:nvPr/>
        </p:nvGrpSpPr>
        <p:grpSpPr bwMode="auto">
          <a:xfrm>
            <a:off x="4089400" y="4011613"/>
            <a:ext cx="4140200" cy="858421"/>
            <a:chOff x="3557587" y="1430859"/>
            <a:chExt cx="4586288" cy="949796"/>
          </a:xfrm>
        </p:grpSpPr>
        <p:sp>
          <p:nvSpPr>
            <p:cNvPr id="71" name="圆角矩形 70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31"/>
            <p:cNvSpPr txBox="1">
              <a:spLocks noChangeArrowheads="1"/>
            </p:cNvSpPr>
            <p:nvPr/>
          </p:nvSpPr>
          <p:spPr bwMode="auto">
            <a:xfrm>
              <a:off x="4629151" y="1648290"/>
              <a:ext cx="3386135" cy="51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工作存在不足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33"/>
            <p:cNvSpPr txBox="1">
              <a:spLocks noChangeArrowheads="1"/>
            </p:cNvSpPr>
            <p:nvPr/>
          </p:nvSpPr>
          <p:spPr bwMode="auto">
            <a:xfrm>
              <a:off x="3607921" y="1619905"/>
              <a:ext cx="499409" cy="647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文本框 37"/>
          <p:cNvSpPr txBox="1">
            <a:spLocks noChangeArrowheads="1"/>
          </p:cNvSpPr>
          <p:nvPr/>
        </p:nvSpPr>
        <p:spPr bwMode="auto">
          <a:xfrm>
            <a:off x="242887" y="123825"/>
            <a:ext cx="2471737" cy="90794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53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目录页</a:t>
            </a:r>
          </a:p>
        </p:txBody>
      </p:sp>
      <p:grpSp>
        <p:nvGrpSpPr>
          <p:cNvPr id="76" name="组合 29"/>
          <p:cNvGrpSpPr>
            <a:grpSpLocks/>
          </p:cNvGrpSpPr>
          <p:nvPr/>
        </p:nvGrpSpPr>
        <p:grpSpPr bwMode="auto">
          <a:xfrm>
            <a:off x="4089400" y="5040685"/>
            <a:ext cx="4140200" cy="858421"/>
            <a:chOff x="3557587" y="1430859"/>
            <a:chExt cx="4586288" cy="949796"/>
          </a:xfrm>
        </p:grpSpPr>
        <p:sp>
          <p:nvSpPr>
            <p:cNvPr id="77" name="圆角矩形 76"/>
            <p:cNvSpPr/>
            <p:nvPr/>
          </p:nvSpPr>
          <p:spPr>
            <a:xfrm>
              <a:off x="4157662" y="1571980"/>
              <a:ext cx="3986213" cy="6707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31"/>
            <p:cNvSpPr txBox="1">
              <a:spLocks noChangeArrowheads="1"/>
            </p:cNvSpPr>
            <p:nvPr/>
          </p:nvSpPr>
          <p:spPr bwMode="auto">
            <a:xfrm>
              <a:off x="4629151" y="1648290"/>
              <a:ext cx="3386135" cy="51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3557587" y="1430859"/>
              <a:ext cx="800100" cy="949796"/>
            </a:xfrm>
            <a:custGeom>
              <a:avLst/>
              <a:gdLst>
                <a:gd name="connsiteX0" fmla="*/ 458987 w 772662"/>
                <a:gd name="connsiteY0" fmla="*/ 0 h 917974"/>
                <a:gd name="connsiteX1" fmla="*/ 715612 w 772662"/>
                <a:gd name="connsiteY1" fmla="*/ 78388 h 917974"/>
                <a:gd name="connsiteX2" fmla="*/ 772658 w 772662"/>
                <a:gd name="connsiteY2" fmla="*/ 125456 h 917974"/>
                <a:gd name="connsiteX3" fmla="*/ 727078 w 772662"/>
                <a:gd name="connsiteY3" fmla="*/ 130050 h 917974"/>
                <a:gd name="connsiteX4" fmla="*/ 485373 w 772662"/>
                <a:gd name="connsiteY4" fmla="*/ 328294 h 917974"/>
                <a:gd name="connsiteX5" fmla="*/ 458987 w 772662"/>
                <a:gd name="connsiteY5" fmla="*/ 458986 h 917974"/>
                <a:gd name="connsiteX6" fmla="*/ 458987 w 772662"/>
                <a:gd name="connsiteY6" fmla="*/ 458985 h 917974"/>
                <a:gd name="connsiteX7" fmla="*/ 458987 w 772662"/>
                <a:gd name="connsiteY7" fmla="*/ 458986 h 917974"/>
                <a:gd name="connsiteX8" fmla="*/ 458987 w 772662"/>
                <a:gd name="connsiteY8" fmla="*/ 458986 h 917974"/>
                <a:gd name="connsiteX9" fmla="*/ 485373 w 772662"/>
                <a:gd name="connsiteY9" fmla="*/ 589677 h 917974"/>
                <a:gd name="connsiteX10" fmla="*/ 727078 w 772662"/>
                <a:gd name="connsiteY10" fmla="*/ 787921 h 917974"/>
                <a:gd name="connsiteX11" fmla="*/ 772662 w 772662"/>
                <a:gd name="connsiteY11" fmla="*/ 792516 h 917974"/>
                <a:gd name="connsiteX12" fmla="*/ 715612 w 772662"/>
                <a:gd name="connsiteY12" fmla="*/ 839586 h 917974"/>
                <a:gd name="connsiteX13" fmla="*/ 458987 w 772662"/>
                <a:gd name="connsiteY13" fmla="*/ 917974 h 917974"/>
                <a:gd name="connsiteX14" fmla="*/ 0 w 772662"/>
                <a:gd name="connsiteY14" fmla="*/ 458987 h 917974"/>
                <a:gd name="connsiteX15" fmla="*/ 458987 w 772662"/>
                <a:gd name="connsiteY15" fmla="*/ 0 h 9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2662" h="917974">
                  <a:moveTo>
                    <a:pt x="458987" y="0"/>
                  </a:moveTo>
                  <a:cubicBezTo>
                    <a:pt x="554047" y="0"/>
                    <a:pt x="642357" y="28898"/>
                    <a:pt x="715612" y="78388"/>
                  </a:cubicBezTo>
                  <a:lnTo>
                    <a:pt x="772658" y="125456"/>
                  </a:lnTo>
                  <a:lnTo>
                    <a:pt x="727078" y="130050"/>
                  </a:lnTo>
                  <a:cubicBezTo>
                    <a:pt x="617793" y="152413"/>
                    <a:pt x="527849" y="227871"/>
                    <a:pt x="485373" y="328294"/>
                  </a:cubicBezTo>
                  <a:lnTo>
                    <a:pt x="458987" y="458986"/>
                  </a:lnTo>
                  <a:lnTo>
                    <a:pt x="458987" y="458985"/>
                  </a:lnTo>
                  <a:lnTo>
                    <a:pt x="458987" y="458986"/>
                  </a:lnTo>
                  <a:lnTo>
                    <a:pt x="458987" y="458986"/>
                  </a:lnTo>
                  <a:lnTo>
                    <a:pt x="485373" y="589677"/>
                  </a:lnTo>
                  <a:cubicBezTo>
                    <a:pt x="527849" y="690100"/>
                    <a:pt x="617793" y="765558"/>
                    <a:pt x="727078" y="787921"/>
                  </a:cubicBezTo>
                  <a:lnTo>
                    <a:pt x="772662" y="792516"/>
                  </a:lnTo>
                  <a:lnTo>
                    <a:pt x="715612" y="839586"/>
                  </a:lnTo>
                  <a:cubicBezTo>
                    <a:pt x="642357" y="889076"/>
                    <a:pt x="554047" y="917974"/>
                    <a:pt x="458987" y="917974"/>
                  </a:cubicBezTo>
                  <a:cubicBezTo>
                    <a:pt x="205495" y="917974"/>
                    <a:pt x="0" y="712479"/>
                    <a:pt x="0" y="458987"/>
                  </a:cubicBezTo>
                  <a:cubicBezTo>
                    <a:pt x="0" y="205495"/>
                    <a:pt x="205495" y="0"/>
                    <a:pt x="45898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33"/>
            <p:cNvSpPr txBox="1">
              <a:spLocks noChangeArrowheads="1"/>
            </p:cNvSpPr>
            <p:nvPr/>
          </p:nvSpPr>
          <p:spPr bwMode="auto">
            <a:xfrm>
              <a:off x="3607921" y="1603320"/>
              <a:ext cx="499409" cy="647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3604336"/>
      </p:ext>
    </p:extLst>
  </p:cSld>
  <p:clrMapOvr>
    <a:masterClrMapping/>
  </p:clrMapOvr>
  <p:transition spd="med" advClick="0" advTm="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66667E-6 -2.59259E-6 L 1.66667E-6 0.15209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/>
          <p:cNvGrpSpPr/>
          <p:nvPr/>
        </p:nvGrpSpPr>
        <p:grpSpPr>
          <a:xfrm>
            <a:off x="6344699" y="2806800"/>
            <a:ext cx="615221" cy="2680195"/>
            <a:chOff x="4367014" y="2549219"/>
            <a:chExt cx="681712" cy="2680195"/>
          </a:xfrm>
        </p:grpSpPr>
        <p:cxnSp>
          <p:nvCxnSpPr>
            <p:cNvPr id="137" name="直接连接符 136"/>
            <p:cNvCxnSpPr/>
            <p:nvPr/>
          </p:nvCxnSpPr>
          <p:spPr>
            <a:xfrm>
              <a:off x="4367014" y="2549219"/>
              <a:ext cx="681712" cy="1"/>
            </a:xfrm>
            <a:prstGeom prst="line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cxnSp>
          <p:nvCxnSpPr>
            <p:cNvPr id="138" name="直接连接符 137"/>
            <p:cNvCxnSpPr/>
            <p:nvPr/>
          </p:nvCxnSpPr>
          <p:spPr>
            <a:xfrm>
              <a:off x="4367014" y="3449940"/>
              <a:ext cx="681712" cy="1"/>
            </a:xfrm>
            <a:prstGeom prst="line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cxnSp>
          <p:nvCxnSpPr>
            <p:cNvPr id="139" name="直接连接符 138"/>
            <p:cNvCxnSpPr/>
            <p:nvPr/>
          </p:nvCxnSpPr>
          <p:spPr>
            <a:xfrm>
              <a:off x="4367014" y="4313409"/>
              <a:ext cx="681712" cy="1"/>
            </a:xfrm>
            <a:prstGeom prst="line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cxnSp>
          <p:nvCxnSpPr>
            <p:cNvPr id="140" name="直接连接符 139"/>
            <p:cNvCxnSpPr/>
            <p:nvPr/>
          </p:nvCxnSpPr>
          <p:spPr>
            <a:xfrm>
              <a:off x="4367014" y="5229413"/>
              <a:ext cx="681712" cy="1"/>
            </a:xfrm>
            <a:prstGeom prst="line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110" name="组合 109"/>
          <p:cNvGrpSpPr/>
          <p:nvPr/>
        </p:nvGrpSpPr>
        <p:grpSpPr>
          <a:xfrm>
            <a:off x="4148865" y="2806803"/>
            <a:ext cx="681714" cy="2680192"/>
            <a:chOff x="4367012" y="2549222"/>
            <a:chExt cx="681714" cy="2680192"/>
          </a:xfrm>
        </p:grpSpPr>
        <p:cxnSp>
          <p:nvCxnSpPr>
            <p:cNvPr id="111" name="直接连接符 110"/>
            <p:cNvCxnSpPr/>
            <p:nvPr/>
          </p:nvCxnSpPr>
          <p:spPr>
            <a:xfrm>
              <a:off x="4367012" y="2549222"/>
              <a:ext cx="681712" cy="1"/>
            </a:xfrm>
            <a:prstGeom prst="line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cxnSp>
          <p:nvCxnSpPr>
            <p:cNvPr id="112" name="直接连接符 111"/>
            <p:cNvCxnSpPr/>
            <p:nvPr/>
          </p:nvCxnSpPr>
          <p:spPr>
            <a:xfrm>
              <a:off x="4367014" y="3449940"/>
              <a:ext cx="681712" cy="1"/>
            </a:xfrm>
            <a:prstGeom prst="line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cxnSp>
          <p:nvCxnSpPr>
            <p:cNvPr id="113" name="直接连接符 112"/>
            <p:cNvCxnSpPr/>
            <p:nvPr/>
          </p:nvCxnSpPr>
          <p:spPr>
            <a:xfrm>
              <a:off x="4367014" y="4313409"/>
              <a:ext cx="681712" cy="1"/>
            </a:xfrm>
            <a:prstGeom prst="line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cxnSp>
          <p:nvCxnSpPr>
            <p:cNvPr id="114" name="直接连接符 113"/>
            <p:cNvCxnSpPr/>
            <p:nvPr/>
          </p:nvCxnSpPr>
          <p:spPr>
            <a:xfrm>
              <a:off x="4367014" y="5229413"/>
              <a:ext cx="681712" cy="1"/>
            </a:xfrm>
            <a:prstGeom prst="line">
              <a:avLst/>
            </a:prstGeom>
            <a:noFill/>
            <a:ln w="2540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sp>
        <p:nvSpPr>
          <p:cNvPr id="106" name="圆角矩形 105"/>
          <p:cNvSpPr/>
          <p:nvPr/>
        </p:nvSpPr>
        <p:spPr>
          <a:xfrm>
            <a:off x="1211454" y="2282193"/>
            <a:ext cx="2937413" cy="3560407"/>
          </a:xfrm>
          <a:prstGeom prst="roundRect">
            <a:avLst>
              <a:gd name="adj" fmla="val 10529"/>
            </a:avLst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0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3000" b="1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296754" y="488102"/>
            <a:ext cx="3598492" cy="604764"/>
            <a:chOff x="4323390" y="488102"/>
            <a:chExt cx="3598492" cy="604764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323390" y="488102"/>
              <a:ext cx="3598492" cy="6047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381000" dist="127000" dir="72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>
                <a:lnSpc>
                  <a:spcPct val="130000"/>
                </a:lnSpc>
              </a:pPr>
              <a:endParaRPr lang="zh-CN" altLang="en-US" sz="3000" b="1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5104953" y="559503"/>
              <a:ext cx="2106252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00000"/>
                </a:lnSpc>
                <a:buFontTx/>
                <a:buNone/>
                <a:defRPr sz="24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effectLst/>
                  <a:latin typeface="Bebas" pitchFamily="2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/>
                <a:t>团队完成情况</a:t>
              </a:r>
            </a:p>
          </p:txBody>
        </p:sp>
      </p:grpSp>
      <p:sp>
        <p:nvSpPr>
          <p:cNvPr id="105" name="TextBox 83"/>
          <p:cNvSpPr txBox="1"/>
          <p:nvPr/>
        </p:nvSpPr>
        <p:spPr>
          <a:xfrm>
            <a:off x="1514059" y="2687819"/>
            <a:ext cx="2400511" cy="28657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点击添加正文、温馨提示正文行距在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之间点击添加正文点击添加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1790044" y="2019677"/>
            <a:ext cx="1851816" cy="461655"/>
            <a:chOff x="2109790" y="1762097"/>
            <a:chExt cx="1851816" cy="461655"/>
          </a:xfrm>
        </p:grpSpPr>
        <p:sp>
          <p:nvSpPr>
            <p:cNvPr id="108" name="圆角矩形 107"/>
            <p:cNvSpPr/>
            <p:nvPr/>
          </p:nvSpPr>
          <p:spPr>
            <a:xfrm>
              <a:off x="2109790" y="1790699"/>
              <a:ext cx="1851816" cy="432048"/>
            </a:xfrm>
            <a:prstGeom prst="roundRect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TextBox 116"/>
            <p:cNvSpPr txBox="1"/>
            <p:nvPr/>
          </p:nvSpPr>
          <p:spPr>
            <a:xfrm>
              <a:off x="2329280" y="1762097"/>
              <a:ext cx="1472634" cy="46165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完成概述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959920" y="2051581"/>
            <a:ext cx="4204904" cy="3791019"/>
            <a:chOff x="7178067" y="1794000"/>
            <a:chExt cx="4204904" cy="3791019"/>
          </a:xfrm>
        </p:grpSpPr>
        <p:grpSp>
          <p:nvGrpSpPr>
            <p:cNvPr id="116" name="组合 115"/>
            <p:cNvGrpSpPr/>
            <p:nvPr/>
          </p:nvGrpSpPr>
          <p:grpSpPr>
            <a:xfrm>
              <a:off x="7178067" y="3893558"/>
              <a:ext cx="4139243" cy="1691461"/>
              <a:chOff x="7445805" y="4025024"/>
              <a:chExt cx="4092125" cy="1691461"/>
            </a:xfrm>
          </p:grpSpPr>
          <p:pic>
            <p:nvPicPr>
              <p:cNvPr id="118" name="Picture 3" descr="F:\出售\PPT\______________图片素材\59f5225d4dd36b09f8ade3e55c755816.jpg"/>
              <p:cNvPicPr>
                <a:picLocks noChangeAspect="1" noChangeArrowheads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9458303" y="4025024"/>
                <a:ext cx="2079627" cy="1691461"/>
              </a:xfrm>
              <a:prstGeom prst="rect">
                <a:avLst/>
              </a:pr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tile tx="0" ty="0" sx="100000" sy="100000" flip="none" algn="tl"/>
              </a:blipFill>
              <a:ln w="2540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  <a:headEnd/>
                <a:tailEnd/>
              </a:ln>
              <a:effectLst>
                <a:outerShdw blurRad="330200" dist="215900" dir="8100000" sx="91000" sy="91000" algn="ctr" rotWithShape="0">
                  <a:srgbClr val="000000">
                    <a:alpha val="58000"/>
                  </a:srgbClr>
                </a:outerShdw>
              </a:effectLst>
              <a:extLst/>
            </p:spPr>
          </p:pic>
          <p:pic>
            <p:nvPicPr>
              <p:cNvPr id="119" name="图片 118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45805" y="4025024"/>
                <a:ext cx="1908559" cy="1691461"/>
              </a:xfrm>
              <a:prstGeom prst="rect">
                <a:avLst/>
              </a:pr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tile tx="0" ty="0" sx="100000" sy="100000" flip="none" algn="tl"/>
              </a:blipFill>
              <a:ln w="25400">
                <a:gradFill>
                  <a:gsLst>
                    <a:gs pos="0">
                      <a:schemeClr val="bg1"/>
                    </a:gs>
                    <a:gs pos="5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  <a:miter lim="800000"/>
                <a:headEnd/>
                <a:tailEnd/>
              </a:ln>
              <a:effectLst>
                <a:outerShdw blurRad="330200" dist="215900" dir="8100000" sx="91000" sy="91000" algn="ctr" rotWithShape="0">
                  <a:srgbClr val="000000">
                    <a:alpha val="58000"/>
                  </a:srgbClr>
                </a:outerShdw>
              </a:effectLst>
            </p:spPr>
          </p:pic>
        </p:grpSp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78067" y="1794000"/>
              <a:ext cx="4204904" cy="1825218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100000" sy="100000" flip="none" algn="tl"/>
            </a:blipFill>
            <a:ln w="2540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215900" dir="8100000" sx="91000" sy="91000" algn="ctr" rotWithShape="0">
                <a:srgbClr val="000000">
                  <a:alpha val="58000"/>
                </a:srgbClr>
              </a:outerShdw>
            </a:effectLst>
          </p:spPr>
        </p:pic>
      </p:grpSp>
      <p:grpSp>
        <p:nvGrpSpPr>
          <p:cNvPr id="2" name="组合 1"/>
          <p:cNvGrpSpPr/>
          <p:nvPr/>
        </p:nvGrpSpPr>
        <p:grpSpPr>
          <a:xfrm>
            <a:off x="4830578" y="2174412"/>
            <a:ext cx="1531822" cy="3536092"/>
            <a:chOff x="5049520" y="1916832"/>
            <a:chExt cx="1531822" cy="3536092"/>
          </a:xfrm>
        </p:grpSpPr>
        <p:grpSp>
          <p:nvGrpSpPr>
            <p:cNvPr id="120" name="组合 119"/>
            <p:cNvGrpSpPr/>
            <p:nvPr/>
          </p:nvGrpSpPr>
          <p:grpSpPr>
            <a:xfrm>
              <a:off x="5049520" y="2325711"/>
              <a:ext cx="1531822" cy="447017"/>
              <a:chOff x="5048726" y="2325711"/>
              <a:chExt cx="1531822" cy="447017"/>
            </a:xfrm>
            <a:noFill/>
          </p:grpSpPr>
          <p:sp>
            <p:nvSpPr>
              <p:cNvPr id="121" name="圆角矩形 120"/>
              <p:cNvSpPr/>
              <p:nvPr/>
            </p:nvSpPr>
            <p:spPr>
              <a:xfrm>
                <a:off x="5048726" y="2325711"/>
                <a:ext cx="1531822" cy="447017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TextBox 168"/>
              <p:cNvSpPr txBox="1"/>
              <p:nvPr/>
            </p:nvSpPr>
            <p:spPr>
              <a:xfrm>
                <a:off x="5231110" y="2336888"/>
                <a:ext cx="1244303" cy="400099"/>
              </a:xfrm>
              <a:prstGeom prst="rect">
                <a:avLst/>
              </a:prstGeom>
              <a:grp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5049520" y="3230248"/>
              <a:ext cx="1531822" cy="447017"/>
              <a:chOff x="5048726" y="3230247"/>
              <a:chExt cx="1531822" cy="447017"/>
            </a:xfrm>
            <a:solidFill>
              <a:schemeClr val="bg1">
                <a:alpha val="30000"/>
              </a:schemeClr>
            </a:solidFill>
          </p:grpSpPr>
          <p:sp>
            <p:nvSpPr>
              <p:cNvPr id="124" name="圆角矩形 123"/>
              <p:cNvSpPr/>
              <p:nvPr/>
            </p:nvSpPr>
            <p:spPr>
              <a:xfrm>
                <a:off x="5048726" y="3230247"/>
                <a:ext cx="1531822" cy="447017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TextBox 169"/>
              <p:cNvSpPr txBox="1"/>
              <p:nvPr/>
            </p:nvSpPr>
            <p:spPr>
              <a:xfrm>
                <a:off x="5231110" y="3257586"/>
                <a:ext cx="1244303" cy="400099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5049520" y="4122714"/>
              <a:ext cx="1531822" cy="447017"/>
              <a:chOff x="5048726" y="4122713"/>
              <a:chExt cx="1531822" cy="447017"/>
            </a:xfrm>
            <a:noFill/>
          </p:grpSpPr>
          <p:sp>
            <p:nvSpPr>
              <p:cNvPr id="127" name="圆角矩形 126"/>
              <p:cNvSpPr/>
              <p:nvPr/>
            </p:nvSpPr>
            <p:spPr>
              <a:xfrm>
                <a:off x="5048726" y="4122713"/>
                <a:ext cx="1531822" cy="447017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TextBox 170"/>
              <p:cNvSpPr txBox="1"/>
              <p:nvPr/>
            </p:nvSpPr>
            <p:spPr>
              <a:xfrm>
                <a:off x="5231110" y="4137653"/>
                <a:ext cx="1244303" cy="400099"/>
              </a:xfrm>
              <a:prstGeom prst="rect">
                <a:avLst/>
              </a:prstGeom>
              <a:grp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5049520" y="5005907"/>
              <a:ext cx="1531822" cy="447017"/>
              <a:chOff x="5048726" y="5005906"/>
              <a:chExt cx="1531822" cy="447017"/>
            </a:xfrm>
            <a:solidFill>
              <a:schemeClr val="bg1">
                <a:alpha val="30000"/>
              </a:schemeClr>
            </a:solidFill>
          </p:grpSpPr>
          <p:sp>
            <p:nvSpPr>
              <p:cNvPr id="130" name="圆角矩形 129"/>
              <p:cNvSpPr/>
              <p:nvPr/>
            </p:nvSpPr>
            <p:spPr>
              <a:xfrm>
                <a:off x="5048726" y="5005906"/>
                <a:ext cx="1531822" cy="447017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381000" dist="127000" dir="72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>
                  <a:lnSpc>
                    <a:spcPct val="130000"/>
                  </a:lnSpc>
                </a:pPr>
                <a:endParaRPr lang="zh-CN" altLang="en-US" sz="3000" b="1">
                  <a:gradFill>
                    <a:gsLst>
                      <a:gs pos="0">
                        <a:srgbClr val="FF6600"/>
                      </a:gs>
                      <a:gs pos="52000">
                        <a:srgbClr val="FF3300"/>
                      </a:gs>
                      <a:gs pos="100000">
                        <a:srgbClr val="EA2314"/>
                      </a:gs>
                    </a:gsLst>
                    <a:lin ang="189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TextBox 171"/>
              <p:cNvSpPr txBox="1"/>
              <p:nvPr/>
            </p:nvSpPr>
            <p:spPr>
              <a:xfrm>
                <a:off x="5231110" y="5030527"/>
                <a:ext cx="1244303" cy="400099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2" name="燕尾形 131"/>
            <p:cNvSpPr/>
            <p:nvPr/>
          </p:nvSpPr>
          <p:spPr>
            <a:xfrm rot="5400000">
              <a:off x="5699938" y="1864573"/>
              <a:ext cx="216024" cy="320542"/>
            </a:xfrm>
            <a:prstGeom prst="chevron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燕尾形 132"/>
            <p:cNvSpPr/>
            <p:nvPr/>
          </p:nvSpPr>
          <p:spPr>
            <a:xfrm rot="5400000">
              <a:off x="5699938" y="2872869"/>
              <a:ext cx="216024" cy="320542"/>
            </a:xfrm>
            <a:prstGeom prst="chevron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燕尾形 133"/>
            <p:cNvSpPr/>
            <p:nvPr/>
          </p:nvSpPr>
          <p:spPr>
            <a:xfrm rot="5400000">
              <a:off x="5699938" y="3754497"/>
              <a:ext cx="216024" cy="320542"/>
            </a:xfrm>
            <a:prstGeom prst="chevron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燕尾形 134"/>
            <p:cNvSpPr/>
            <p:nvPr/>
          </p:nvSpPr>
          <p:spPr>
            <a:xfrm rot="5400000">
              <a:off x="5699938" y="4608150"/>
              <a:ext cx="216024" cy="320542"/>
            </a:xfrm>
            <a:prstGeom prst="chevron">
              <a:avLst/>
            </a:prstGeom>
            <a:gradFill>
              <a:gsLst>
                <a:gs pos="52000">
                  <a:srgbClr val="FF3300"/>
                </a:gs>
                <a:gs pos="0">
                  <a:srgbClr val="FF6600"/>
                </a:gs>
                <a:gs pos="100000">
                  <a:srgbClr val="EA2314"/>
                </a:gs>
              </a:gsLst>
              <a:lin ang="18900000" scaled="0"/>
            </a:gradFill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Box 9"/>
          <p:cNvSpPr txBox="1"/>
          <p:nvPr/>
        </p:nvSpPr>
        <p:spPr>
          <a:xfrm>
            <a:off x="13214151" y="9177150"/>
            <a:ext cx="967711" cy="410759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marL="0" marR="0" lvl="0" indent="0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22304412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5" grpId="0"/>
      <p:bldP spid="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D8F6FC7-6E75-45A7-A434-213BA6CE7F9A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RESENTATION_TITLE" val="2016科技通用年终工作总结报告ppt模板"/>
  <p:tag name="ISPRING_ULTRA_SCORM_SLIDE_COUNT" val="1"/>
  <p:tag name="ISPRING_SCORM_PASSING_SCORE" val="2.5000000000"/>
  <p:tag name="ISPRING_PLAYERS_CUSTOMIZATION" val="UEsDBBQAAgAIAGa8ikevSLvXOAQAAN8OAAAdAAAAdW5pdmVyc2FsL2NvbW1vbl9tZXNzYWdlcy5sbmetV+Fu2zYQ/l+g70AIKLABW9oOaFEUiQNaYmwhsuRKdJxsGARGYmwilJhKlNvsV59mD7Yn2ZGyG7vpICkdYBsm7fvudPfdd+Tx6edCog2vaqHKE+f10SsH8TJTuShXJ86Cnv36zkG1ZmXOpCr5iVMqB52Onj87lqxcNWzF4fvzZwgdF7yuYVmPzOphjUR+4szHqRvN5ji8SoNoEqVjf+KMXFXcsfIeBWqlfvrt7bvPr9+8/fn45dauD0wyw0FwCIQs0ptXPYBCGkdBCmgkSENySZ2R+RxmFy1o4IfEGW2/DLOex+TCGZnPTrtFHJOQpkngeyT1kzSMqM1FQCjxnNGVatCabTjSCm0E/4T0mkMdtag4qqXI7Q+Zgo2y4V3OvGiG/TCNSUJj36V+FDqjRFXV/S8WljV6rSpwV6Nc1Oxa8tz6BMbY3+8qXoNrpoFRCF56LeCfqmCiPOp0HeOlH05SGkVBkpLQ2+04I1LmyKuYcTMQJcYJiQGgYjWvnmCbWpZZc4SlHIYw9SfTAN7UhDAVq7WEtx4ax5xADea87LICjpAY2JUkyyj2TNLAFWLojtX1J1XlB/zYL1QXsB+6EVDQpXvg1GDsgKHGAnSjqnimu8BmJEnwhKTj6BKIDH0XDbGIzqHdzodYXJEEWoQkXTYhvvAn2BDetNiO/7v+ypihs7xHLMvAzqRvI1RTw45JKXSB7bR6mJeEfFhA1XwcfKeLW0BIrK3XSmw4hFDl3ewBTXGJZ/jzYeH/np5hPyBeCoTyomVKrdgZZwzkoVQaMSmVeQDwy/INKzOOrnnGGiD8PfwtF7n9mym2jeRjI/5CTG+l5cVWlUKPXL44GhjagZA9jrBoaghPa17c6S7Xe+E/JQpD7P8Moc+jD/SftM069qEDxkL1tyAgz0aQQFFlfys/PANH87bnQRT88maAzzDaAoQKPRXjAlJ1EMIFpHCA/ZKME5/CsF3y61rozjlmK9sW6PtFzeDgILnmD4W95jcKekJytmnHGciarXRnQfem5YH2UJ8GEHIIgKt2JAKkFAXEn/fAXMzILgOtZBw8yVI1MrctKsWtlQ3IbVPwx3P4plKF3ZWs3pG3Va3TH4mifbi4dTofME8SgmN3mro4dIk5wpmmkT2NgIsmpoAmaYDHxhxIWTCdrUErb1RT5j2B2lOYR84wgG1TmnBWZet/vvzdE+ObSNpdtN19PwgEOswIEfkK9keoNK//7AKheHxoZxd9rLan1p1dz0Ms9YEO/8vpkLWaXqgCto66/QLbtkXDlGJ3OgNCJpZ/qqmy7tG7jzDD8TmIij1fOaMZq25BkahSchCKTbUhoB7m/eHi0GgpSj7E9sc03Tww9ecp9jx7i4LmkyK7bYdXDmfFbHudknCd6gvmTnEIgvcNHs+FHghoZ8ROXqDR2/VDm28ej4yvq9peRY9f7t1M/wVQSwMEFAACAAgAZryKRwn+cEwJAwAAtQoAACcAAAB1bml2ZXJzYWwvZmxhc2hfcHVibGlzaGluZ19zZXR0aW5ncy54bWzVVt1SGjEUvucpMul4KYsWq2UWnI7A1FGBEdrqlRM2BzZjNtlusiBe9Wn6YH2SnmwEYbTOqnWm5QZyfr7znZ8cEh7eJJLMIDNCqybdqdYoARVpLtS0Sb+MutsHlBjLFGdSK2hSpSk5bFXCNB9LYeIhWIumhiCMMo3UNmlsbdoIgvl8XhUmzZxWy9wivqlGOgnSDAwoC1mQSrbAL7tIwdBWpUJI6EVnmucSiOBIQQnHjsmuZCamgTcbs+h6mulc8SMtdUay6bhJ39WKz9LGQ7VFAsolZ1oodGLbYJwLx4fJobgFEoOYxkh8v07JXHAbN+lu3aGgdfAQpcD2OTCHcqQxGWXv4BOwjDPL/NHHs3BjzVLgRXyhWCKiEWqIy79J26Orz5eDzvnpce/katTvn46OB55E4RNs4oTBZqAQCek8i2AVJ2TWsihG3ugzYdJAGKyLlmYTrTbIuTMZa4m1L7xwHpIx8B5LYK0bw2uhumi5Q8kEE5GLJv2UCSYpEZZJEa2cTT42Vtii/911S4JYOGdAzob0PryvThSzzMA6raXGuJpHrW86l5wsdE6kuAZiNcH88wR/xUDWm0MmmU4KKY6PJUYKjDgTMAd+WNT0DvBPgS4xRJKjJ05uKsH6CN9zcUvGMNEZ4gKb4YyjXBiPX30WcMqMuQdlS45bw9PjdufquNfuXGy5BBmfMRU9ExwbDklq3wKfYe5KYwgpNVZzDQIrE7HcQNEfLnhhVibN0rFjNiua7hpZgGK7BfLxmKiIcDSFyqEsYMQU0UouCIvwChk3QjOhc4MSPywe2ryIoHclQhVUp3iDMFjGISuDVtvZfV/f+7B/8LFRDX79+Ln9pNPdWhlI5qL5vXL05GJZLZeHdy4M3C54fDXYLP83N8PgvPO1TF17nYtRqW52hqXg+mWs+idlrM79KhusrbFSFHAPTf3Sw00kRSIs8L85Yi8Yk1f9g/gZe5sxecOcX3M1/puU/Wn1GNl4fYTBo88jp0mEEgkWwm3E1ZuqtVev4XvmUVWlgmibT81W5TdQSwMEFAACAAgAZryKR3YZ/oysAgAAVQoAACEAAAB1bml2ZXJzYWwvZmxhc2hfc2tpbl9zZXR0aW5ncy54bWyVVlFP2zAQft+vqLp3MrYJNslUgq5ISGyggXh3kmti1bEj+1LWfz/bsYmTNk1bC6m++77z5/PdFaI3TCw+zWYkk1yqF0BkotDWEmwzlt/M0wZRiotMCgSBF0KqivL54vO3e7tI4pBTLLkFZTj37jPBWdMMumO+uM8pFH/GcV2ZrGoqdo+ykBcpzTaFko3IJ6WVuxoUZ2JjFf28Xq6ux5CcaXxAqHqaVj/sOo1SK9AarKSrlV2TLE5T4OGk4+kacLqjjt9+QNsyzdDRbi/tGqPVtIB+ko+rMw9jop9NQPiH01BOd6DOCi7rpj6nRmolC5vQsw4JHC5pbtrPEL5e2TVJsBeyB00yfHq+/7IrAvmvcd8T265K8meb18FAsI+ecligaoAkYdf6dCnfnxo0/QGLNeXaAGJTB3o2op9po0OYvq3D/YV3JvI4lrd0kDfJmwqWreAoXN/e4ZfLOzcr4qAftkihgq03RhI7Y4f8Y/K6h4yMHfKFsxyeBN/tKxi6WlJ45Dvqn/N4/o0XBDXb3HvDLnjtSY+2dXUk1RsCppI5LLSV88oqsO9GEmdrJSV7moigW1ZQZFL8trh05y6jSTJw+Fo7XFkEGXI4VHBOoxnTcbrcvl+P3tsvyPZnobtcu5+hmeI3c4pIs7IyP0t6PvM80yYmMfPkMMPOSQMH9SDWMuK4s8dIFVUbUK9S8lOPERJBnxpets01BidJlAOSHM4y8UEOpV80VQpqZV6NgQ5Z7htbYMmKkps/fGPwDvmAMeJtqViaeIKyj7qMDL4IgKqsDFXbblpP1XBkHLYQmj8yuCuP3Y1oU6VjBXeLj7DGuOS85aSa9LOiq5X+DInsB/BvRlYv8MBzQtkjTbW7Wa/zwxjutPQGcxhntvjiSeb2vpZ6gY1/P4PGaP+d/A9QSwMEFAACAAgAZryKR3jWJgneAgAAxgkAACYAAAB1bml2ZXJzYWwvaHRtbF9wdWJsaXNoaW5nX3NldHRpbmdzLnhtbM1WwU4bMRC95yssVxzJAqWFRpugigSBoCQiaQsnNFk7WQuvvbW9CeHUr+mH9Us6XpOQCBotCKrmkux45s17M+PZxAe3mSQTbqzQqkm361uUcJVoJtS4Sb8Ojjb3KbEOFAOpFW9SpSk5aNXivBhKYdM+dw5dLUEYZRu5a9LUubwRRdPptC5sbvyploVDfFtPdBblhluuHDdRLmGGX26Wc0tbtRohcTB90ayQnAiGFJTw7EAeu0zSKHgNIbkZG10odqilNsSMh036bqv8zH0CUltkXHlttoVGb3YNYEx4OiD74o6TlItxirz3dimZCubSJt3Z9SjoHT1GKbGDBPAohxq1KHcPn3EHDByEx5DP8Vtn54ZgYjMFmUgGeEK8/CZtD66Pr3qdi7OT89PrQbd7NjjpBRJlTLSKE0eriWIkpAuT8EWeGJyDJEXeGDMCaXkcLZvmbiOtVsj5ZzLUEktfRlEyQqZy1qSfjQBJiXAgRbI4dWDG3B0JiRp87HZ9pBx9AAx6kxSM5cuJ5ifWVzFpfdeFZGSmCyLFDSdOE1RUZPgr5WS53GRkdFZaJVhHrBSMk4ngU84OyirdA/4t0RWmyAqMxFHMJXchw49C3JEhH2mDuBwmOLRoFzbg158FnIO1D6Aw57jRPztpd65Pztudyw0vENgEVPJMcGwhz3L3FviA2pXGFFJqrOYSBFYmgcLysj9MsNKtiszKuVOYlE33jSxBsd0C+QRMPEhwtIQqeFXABBTRSs4IJHgprB+hidCFRUsYlgBtX0QwhBKhSqpjXFCYzDBuqqBtbe+83/3wcW//U6Me/f75a3Nt0P2i6Enw2cKmOFy7Khbr4vGdiyN/Q5++7M4U/+qu9y4636pU6rxzOajUn06/Ely3ilf3tIrXRVhOvaXFVIkCbpZxWGO4W6TIhOPsNYfmBY1fv+XDWLxS499Qxdrx/X9FhKfFS33lLR5HT/7NqKF99b9Xq/YHUEsDBBQAAgAIAGa8ikcZmXe/jQEAAB8GAAAfAAAAdW5pdmVyc2FsL2h0bWxfc2tpbl9zZXR0aW5ncy5qc42UTW/CMAyG7/yKKrtOaF+CbbdpA2kSh0njNu2QFlMq0iRK0o4O8d+XFApp6mqNL+TlyevYVbwfRXaRhETP0b7+Xe8/2vtaA6cZVcB1W2c9eu50olm2gmWWA8s4kAApm6Nn+XAhMGPCa9O4+nS22vMjwv2zpkz7uEQsFKJp7HCJgD+ItsMO/57FkVfXsSav0XFhjODjRHAD3Iy5UDmtGXJ1P3fhlxjAogR1ROf1QtA1TaBlelOvPvLi2E2eiFxSXi1EKsYxTbapEgVf9eXfVBKU/eTbU9qn6ets6gMs0+bdQB4mnj266CelAq3hlHcyc4HCjMbAPN9u4QHaMu4WFNBlpjPT0C+3Lnxa0hQ6XepewTbUeg3lDOxML8FoBWqIlZCFHPABpRKp68gQywZlgq4ynh65u4kLlHOXdbZ94KXQhzcXpPWERPCENtjzy/tmRwhqBDStsdTk1UHeBWbHMJEjOQSiYdOqxOeICeeI239FhBpDk01ux4MdjrYNVG1BLYVg9vbf/90zzDU6/AFQSwMEFAACAAgAZryKRx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Ga8ikcDfdX6dAAAAH0AAAAcAAAAdW5pdmVyc2FsL2xvY2FsX3NldHRpbmdzLnhtbA3MMQ7CMAxA0b2nsDzBUCgbQ9NubKBKlANYiUGRErtKLERvT7Y/PP1x/uUEXy41qji8nAYEFq8hysfha731V4RqJIGSCjsURZinbkzqKT3ZrMEKW6Kdy8q5hfGDcpNL4cpiZO0MB6/bfoQe7m39jhzwPHV/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Ga8ikeW+BKSvggAALMiAAApAAAAdW5pdmVyc2FsL3NraW5fY3VzdG9taXphdGlvbl9zZXR0aW5ncy54bWytWutuo0gW/r9PUXI00qy0ii/4lpWbFZdygtrBHkOS7l2tLIIrMQpQXii7OyP/mKeZB9sn2VMF2IAvge41naipOt93Tp06lwJnFL95obaJGQ283x3m0dAijHnhayz/BaGRS30azSISEyYGikModALyqdHuSN1ev4Fi5oRLJ1p+arw4fkwaCSCDIA8mnjeM0fDapSEjIbsOaRQ4fgNtHX8DRNKYX43mx0C6JdEeNhafS7AXxyVlZa0PAQUlF2xzabB2wvcJfaXXz4779hrRTbisYt7qfU0i3wvf9sI3Aw0PTsr6XswMRoITtuEhvyqg1rBtMTmY1sf8ugz0nWfiF/W1qiDKui64oYTcerHHckilza+TyLXzSk75vHVGOgT6muKMfGcfCfrOO4lqENP1Zl0zVNYRfeUeraElQ/jUWUJG78U7fX5dxvAlcU1VQAUPdXV+ZXKjZq5ciIrSLJeUhOjJC5f0mxG+0BSYFRONz8ZyCyW+QcOBMtSHcNdVux006OIOHiId9zSYu5H0G0mDOb3T1kbNEkXCGxEXCshp1lGzMHsMMMKYRMwIl+S7LBWl81PFFdxG4H6Qi+V+l1+7TOtOuKqLuu3eoId3HUWSpD7Senpbb+0Gg5uB0ka41e21pJ067EgdCbV7vfZNf9cedHoS3I1v+sDSxTd91B10ux1918EdQCNFUfWOthtIN+22Atrw8EbbjcfqoNVC7XZb6uq7Xl8aqy0E0hJwKNKQO1DSJVXq7xRVaQ8lNNbG6ri7wzruaz007OB+q7XrqqrUah2ce1hd3l2H0crLydz5AeHJLTg5e4i2YnCN3E0UgbBNAohyRtCzExNTdDIRliETfRD96tL1+1+TSAYMb5EZZN8LC6P71OBtUT7BNWqKmUIG5dttxXYpXyXxk66uClKU7xq4fMOUrwbiUxWW6oKYhusS6EzfrGLmoXHKVy3RMy9Jn2id8lXSNKvDsn4mXyVdsxIy1zzBUPGpgTuo/NgjZ3qofJV0z0vQchOVr4YKvy5jSq0UbBzw62OQaBfylcRLQOei+FFbla+SknkRVW6uVbx3qrtW2eijHgsWtvhVCbRvslV2KXVb0l9LgultuZaMAtACm5svLumQoJypC216P1PMr4vJ9Ha6UI3bhqwlWYl4Wv7a6Q+/t3t9qFwpriKTda9MJkUuJMh6rWpcpj2fThZAiCcLE3+xGzL/XRs6fbAnhokbcvqf2gSzOX5syPx3FejDfI5Ne2FNDB0vDGthTm3hlwm2sd6Qv9INWjlbghhFW498Q2xFEJRnLyIo9r2lmOAl2ws3pII+fXqvGOZiji17bmi2MTUbskWj6P1vgtnZsBUEz8qJ0dKLnWefLIVaCBExv853KPjHVh5I0sDxwusq2ufKk2HeLuzpdGItsKlnIw0Zh0ukRw7XVJ9orlh4DhwRtOXox+ALEX2CASm+X5vkzri9m8CPzQ25815XPvywH7BmhmFLZiSsAITAwXOIOst6ms517kNQiBy0duL4G42WhaDJb10FbsPUphCamp3jtzlNxg0b74UuhA5xWQW+e2xZyi1eqNMvEOOQm9OaoOlnSMnPNUFfsQU5hK0KMFN5NG4VnhE8DbMEyXLQdXi8++/IcV3AcW9uPbqJYYR7GNJEZGNcW5GFf3uAfTSUyYlkTzjBz2IHX70tASuiZaWoggKkYZ3H1W8Pxj8XY8WYYH0BgaZPnxa2qI9cnwOFJKQMOb5P+TJAtbPcOqELh1ziOhtIh3cQW3pLIca3Xxjzn433O3JYWoR+SeuXqeMvv1zXt65Q9Y6NDODQDMrgrLJmH2nPreAHDeEBf9aKKg6ob4KVpLJqQGaoHq0FwlDReemCIuzXAhrmGNSlDx1QOPjTTi0Cc5pymBT9BM0jeK5gyCN4tB7FE1Ytw4am/USe+Sm2Alhsd7Jrp3eaP2v4BB729rv9TF4opItPnG3SEKEGiu2vssu5llsoUbZhT8BwEzhfk74KrL4X8LN4NdqHe5y5IikrhfU80Y2/FDnse2+itICfNwE57ucvEQ3EqO/EWVwnxe0fP2lIssR5ondWrxFZWJlrdwtNMTXMz4c8q/zqOIhRbtnEthYTReUMEKyBw9wVFNYXfmqvzpWc73Q8VoAvda9FnMhd/fePP6vTlOxJRlE6+ve6PJCCvGrhPd+/TMpI/O8KPLaiFqHipiIwPR5n0OqnZduAMPm/HECdpBkENOAvLCqphkBMt1GxbUW7u4dYtURo0k3kVurfeZJ7Zf4Zyo84uTXkeyd6g/JlU+rXJRKe57HJattweGDZMN8LSU34T/cDvnjbmC0UXRdPcpCjvue+JU1wCcfR9KUN8uGRrgafdqeYUCNLlGTpsfqcosVk5QhKQnJ/KAjbkx1nP3B4PIbHb7phhaftkEXUn/H3FMcv5kCAv1aBMJZZxB/Qsru8RLyi39K9k8XXYKNmfqgsOgMbZvxgllIWx8rSc547yzxvOlIWfKQ+VGctWU6OujheRmmaKt7j5RXsx44sh0NzOpUz/TBYljfJd3Yknxssy1u8ZU3hlH5sU3kqD81erqhOlB+vsncgQ0JRpVKZ7K4owy2Y8JdscW4h6UBRMqBLIovWa3sBSdOZj+UNbp6xeBTuDxH3HPP8bqUPJaWJQ/g2L8fviHnMJ+eDW6wDUjDvanF/KgNSmVMpkLwMLjsjGUXsfU0+NeD477grXunjBko5PjW4Ow/fMJ3CrbN6xstZDpl84XwRGoh6Lsp5LZUhr+L1VNEk2S+DRs0jP42al3ZolNKe38BwEzyTCEMMeFDl0h0qDubFV9mLjUdxLizhzszmCdgKuEN4UskyITdQCCxxrMqyJbnJzwcbn3k+2ZKsVOUGcs65vP5RDNlxObgVNiEvLB/e6UjtLEhr3SEWizUwN34WJZ6L8kpKMzWTjjnPsVj9iWqVNZ+DjSfaUVamebjnKzRlpV1vnlAFsue8P2rm2yzUqKPvzMpjAAW+s3+X8j9QSwMEFAACAAgAZryKR0SjYrkyCQAAXTMAABcAAAB1bml2ZXJzYWwvdW5pdmVyc2FsLnBuZ+3b+1uSWR4A8Bcv5DXtYmleoLlsTdN6q7zMKGq5Y04Xp8s+WqLS4CUtNW+hiYBdHC0X7LIypcQ6tY+1ZkblQKFAZbwkqaUZGigWArmmiKSoIC5treH8Cfu8PA/v+7ycc77vOR/Oc74/fct+2hlhb7PKBgAA+8it4bsBwBwJAGYVVnDjLyltHteNN1jO7ojNwM12tyHjg0VK2I4wAGBQbPUHLI3P1ke27ssBgMWPPnxhYOa1RADwHY8MD9ubHz/SF5YRm2Re8vxHpE/o8S8stj5b6rjUztkbwyOFVXZ+nWsdZ7MN802c2Tb1HHFJQl4hQxZwGiHduGa35Y7qpsmJsuE1R8+lsB8LxcxMXEN886u4hASpvmDy3cUQMszczpsHfLpUJ2ImWw6eee4spKZovBoSuKihE6eXZfEBk044H+/9WI7EQpBAnP0atffPC8a38Q6S1ePv6ERDoFgQlyZI3bvBpD3qEW9HYbky6d5DOt9p9NjR4A3zI9GdxiZ0XJy1o0OjD+/z+3i99nqxx7qxc04Hq0LgzhgS7MOleE0yz8nQcnPsDrVeNpRzGva/loEV5ovJUY7zHY0XgV3iFs74aMEpk3l6I0NfeJpOPBF+e3Vj3VGXz8MwoaRrcX+MkxY94msyORKwi20atcJFUPLi5qukz0FIMNhvC6IiN1TYX49rFJqKmoUviBqajHTdzU6jmgSBW5QuiFr8NNTv6tHuBUuwclwY9WLx4a0j/1qwBEfkwqi+5r0Vr/7KhmAgGAgGgoFgIBgIBoKBYCAYCAaCgWAgGAgGgoFgIBgIBoKBYCAYCAaCgWAgGAgGgoFgIBgIBoKBYCAYCAaCgWAgGAgGgvn/hGmOZotEIracLnciiMU81tMJOev70cbiurq65oTVrkyHiQIGGPIxqEPaQFhID03lbFUhdMPRg8i6l/b4988j2FKCbkRhu1zXXgccyB8uoYX84NKTicEfSJ1VCr24eFzs3JM19CbtpIqjy9BOK+kq1Oz7Lq0huEebxR/mTCuq+vTOsjmR6NFUjCxXxo1lkfkFLtSsgnhFgRsV20RAk7dQcU1Fblz1pDzLrQGBwDUR9FXH3s564dd75mxZHeqZI2GOWSuDWKMOLs7+TUTDtJIdESGilJO5to4ESYk3jyfbeIuj8p9DqU5SiOaLaQpRArEIFzH7LJW/sqHkb9MqAUvTfHdcp+JK8foCpaGTrJDHwJ+XHlfPTN+ftrxXRC2onluSIkuX+XYIv/85sSnDg7IFPNRkeHbH/jg2x6XFbNAXDAYayxrWsaopoCjdv9xsUI2moJToaDvvI0954zvV+nWz43kbQitxpyPW69UgQnXq0YzsBo44LadWdXkh4pwRKU0Z4QKGZl9zkUHn7ymVBC1HMmm10yhZNsXqIuz3xfUF+JRf91I1vPYk1AELQRJZd4qRrjjfn9VD5mJhvgh1zJwoj0Ubfpb3+r5xy7Kde1Yu1uwqUxt0ZolNhlo64ZhqV/GHjk4xfH7pWTVBd/lSHlVDIHetn5utep5HB1yU6R7gdOkTToSfhYAbdSXGY2oi+juH5hE3AL/dv9oO3U4C7kkYyn5GCqm4k4e3+FmyxIOYHFPe0ONlnigpuyxl3kK1BfTVEP0rcfeVV/6k0UUo3N9PdN1uFXL7L63e1C4OgGt00fxhSrDlodm1/PKbao4wYm9llVk4Kf8rXgc3eSDB3KzF/R/b+mG32hDmtOItTK3G9ZrSfdDFQfZeRp6eMlDkXWWKYZA2Zty2V1w3oPlEZVcDf8+F33OLOoCL1EJ0+xYK6YbXMAstFN7G/7u7pjbGuiJiKdL8HU//5vEZrQE/0R3NpoQY8veUMt9by5ty/RWIh4wVyCa8FTkOTnYJyMDMWglmanfV049vUpU3qA4jCm1esjwrpdXBdEKjIXIXldNeScUSpK14m+6ZJRVYZV6LEP8eq8fNdjW+pHi76/IfiCknAsGLPTNaUrlgyrjrHQwudDvZRmWAH0qRtP27UWrgKGiWGO/FWTToK6J02II0GNyjlcc40qMNRmqu7xmmH8+jZl6NR53Lfpsa6ZDXO6rJqgSx01Z8Ti2mb1INrhQqwf0lohlwZaFFooxCwk/2pjD5oO92fqrqRLuOFZYywIUrotnJF9ZTzgLqQFlOifENzGKdhQA/82J853RNLab+SiJq3Gcnl7A8ybbyJYg1TEmKYLcJNi+ndFblWXh+1wuFtqJcuMlLO7OGYF1hv0iQn9adTsG/KxSvTMAzdK9/QewkcPfgqg1jX+7WBvvFzqQ6x7J8JA8LYgyeFUXKlBLBivY6zRhLZXfPgCba3YXzaQrxZoykxqN235w4aPSnjsztCFEv53uZJk84nCsJpDdIW1WGmMvcIhAb5HSI/zhgJCD+F09VQLzMFicbGa5Ft1Hu4F/1BnFcyxgrpONDy4W18Te4nQVv05UchvPbqOYNunG5sCqqco+0YwiBWjuas70jvRUMmfVLNvjlwrJnGLI2H+yHEzDfAo6OFH47BCKIQYFf/RCJIhr0g1p2By1JpRl7Pm6Figxu64jagf2UARyekIB9/bBmlbteffesjtOgLZy6FiD/1caRCZvPJGlIdzH+Hi0bzCvYD8vuLWWpJvz6O+zJYmD+2N1UQU43tF+uxQT3V7AyT7IeZLnOn9tX4Z2MtkWCIs5FPH7ZjPGQGvkmhqnvv6Djh6kJGUck8Pkj/npx7mENzJewXXwddwykBOgMOlXUx7/iNYLWK6D8JtYrT7kmMc9/mtsYCe72dOJB0GTsM+rqAWaNRkOil29uiQo48Gl9tRieu6AIhwSvrGIGv/HmZHP0cs/Rk9ktJoULNDvJUHhUTYshxwXMLMer3zwmbh4UZ3L70tX+aWYdvp97fuk98OMxi+jO83ahojMdO+ZrGU5sHAuLX4vrCSaeM8mu6ascka2X/pgpzfqSi+/Ho70+Jzbah8yU8dRpOOZzlYX3WKK95C5YF91w+R1szLsqgmuSKt/aGZvEzEzLUpsU03R+x5WVSumbS4jnEoomfZJ6//5P7IhJzMP/rfnIXoaUyduq/L8InzDNtbwTrs71Pgn9loL8x1LiXDObwyGMPajvpmpk35qZFo5IeR/LTuZgS4uc1lojMErA+In8y87wm5sxx/8DUEsDBBQAAgAIAGa8ikdqQZ3jSQAAAGoAAAAbAAAAdW5pdmVyc2FsL3VuaXZlcnNhbC5wbmcueG1ss7GvyM1RKEstKs7Mz7NVMtQzULK34+WyKShKLctMLVeoAIoZ6RlAgJJCJSq3PDOlJMNWydzcDCGWkZqZnlFiq2RqgVCoDzQSAFBLAQIAABQAAgAIAGa8ikevSLvXOAQAAN8OAAAdAAAAAAAAAAEAAAAAAAAAAAB1bml2ZXJzYWwvY29tbW9uX21lc3NhZ2VzLmxuZ1BLAQIAABQAAgAIAGa8ikcJ/nBMCQMAALUKAAAnAAAAAAAAAAEAAAAAAHMEAAB1bml2ZXJzYWwvZmxhc2hfcHVibGlzaGluZ19zZXR0aW5ncy54bWxQSwECAAAUAAIACABmvIpHdhn+jKwCAABVCgAAIQAAAAAAAAABAAAAAADBBwAAdW5pdmVyc2FsL2ZsYXNoX3NraW5fc2V0dGluZ3MueG1sUEsBAgAAFAACAAgAZryKR3jWJgneAgAAxgkAACYAAAAAAAAAAQAAAAAArAoAAHVuaXZlcnNhbC9odG1sX3B1Ymxpc2hpbmdfc2V0dGluZ3MueG1sUEsBAgAAFAACAAgAZryKRxmZd7+NAQAAHwYAAB8AAAAAAAAAAQAAAAAAzg0AAHVuaXZlcnNhbC9odG1sX3NraW5fc2V0dGluZ3MuanNQSwECAAAUAAIACABmvIpHGtrqO6oAAAAfAQAAGgAAAAAAAAABAAAAAACYDwAAdW5pdmVyc2FsL2kxOG5fcHJlc2V0cy54bWxQSwECAAAUAAIACABmvIpHA33V+nQAAAB9AAAAHAAAAAAAAAABAAAAAAB6EAAAdW5pdmVyc2FsL2xvY2FsX3NldHRpbmdzLnhtbFBLAQIAABQAAgAIAIOAj0XOggk37AIAAIgIAAAUAAAAAAAAAAEAAAAAACgRAAB1bml2ZXJzYWwvcGxheWVyLnhtbFBLAQIAABQAAgAIAGa8ikeW+BKSvggAALMiAAApAAAAAAAAAAEAAAAAAEYUAAB1bml2ZXJzYWwvc2tpbl9jdXN0b21pemF0aW9uX3NldHRpbmdzLnhtbFBLAQIAABQAAgAIAGa8ikdEo2K5MgkAAF0zAAAXAAAAAAAAAAAAAAAAAEsdAAB1bml2ZXJzYWwvdW5pdmVyc2FsLnBuZ1BLAQIAABQAAgAIAGa8ikdqQZ3jSQAAAGoAAAAbAAAAAAAAAAEAAAAAALImAAB1bml2ZXJzYWwvdW5pdmVyc2FsLnBuZy54bWxQSwUGAAAAAAsACwBJAwAANCc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RESOURCE_PATHS_HASH_PRESENTER" val="1f4fbb47ef3c216e7fa37711d3aa372289d496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3773</TotalTime>
  <Words>4430</Words>
  <Application>Microsoft Office PowerPoint</Application>
  <PresentationFormat>宽屏</PresentationFormat>
  <Paragraphs>471</Paragraphs>
  <Slides>38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Bebas</vt:lpstr>
      <vt:lpstr>Open Sans</vt:lpstr>
      <vt:lpstr>Raavi</vt:lpstr>
      <vt:lpstr>Roboto condensed</vt:lpstr>
      <vt:lpstr>方正正纤黑简体</vt:lpstr>
      <vt:lpstr>华文黑体</vt:lpstr>
      <vt:lpstr>思源黑体 CN Light</vt:lpstr>
      <vt:lpstr>宋体</vt:lpstr>
      <vt:lpstr>微软雅黑</vt:lpstr>
      <vt:lpstr>Arial</vt:lpstr>
      <vt:lpstr>Calibri</vt:lpstr>
      <vt:lpstr>Calibri Light</vt:lpstr>
      <vt:lpstr>Gadugi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科技通用年终工作总结报告ppt模板</dc:title>
  <dc:creator>user</dc:creator>
  <cp:keywords>user</cp:keywords>
  <cp:lastModifiedBy>YANGS</cp:lastModifiedBy>
  <cp:revision>356</cp:revision>
  <dcterms:created xsi:type="dcterms:W3CDTF">2014-11-27T08:53:31Z</dcterms:created>
  <dcterms:modified xsi:type="dcterms:W3CDTF">2017-11-15T12:35:53Z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lQdxeGO4XI76257.ppt</vt:lpwstr>
  </property>
  <property fmtid="{D5CDD505-2E9C-101B-9397-08002B2CF9AE}" pid="3" name="fileid">
    <vt:lpwstr>521543</vt:lpwstr>
  </property>
</Properties>
</file>