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63" r:id="rId5"/>
    <p:sldId id="264" r:id="rId6"/>
    <p:sldId id="265" r:id="rId7"/>
    <p:sldId id="266" r:id="rId8"/>
    <p:sldId id="259" r:id="rId9"/>
    <p:sldId id="260" r:id="rId10"/>
    <p:sldId id="261" r:id="rId11"/>
    <p:sldId id="262" r:id="rId12"/>
    <p:sldId id="267" r:id="rId13"/>
    <p:sldId id="268" r:id="rId14"/>
    <p:sldId id="271" r:id="rId15"/>
    <p:sldId id="272" r:id="rId16"/>
    <p:sldId id="273" r:id="rId17"/>
    <p:sldId id="274" r:id="rId18"/>
    <p:sldId id="269" r:id="rId19"/>
    <p:sldId id="275" r:id="rId20"/>
    <p:sldId id="276" r:id="rId21"/>
    <p:sldId id="277" r:id="rId22"/>
    <p:sldId id="278" r:id="rId23"/>
    <p:sldId id="270" r:id="rId24"/>
    <p:sldId id="279" r:id="rId25"/>
    <p:sldId id="280" r:id="rId26"/>
    <p:sldId id="281" r:id="rId27"/>
    <p:sldId id="282" r:id="rId28"/>
    <p:sldId id="283" r:id="rId29"/>
    <p:sldId id="284" r:id="rId30"/>
  </p:sldIdLst>
  <p:sldSz cx="9144000" cy="5143500" type="screen16x9"/>
  <p:notesSz cx="6858000" cy="9144000"/>
  <p:defaultTextStyle>
    <a:defPPr>
      <a:defRPr lang="zh-CN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5F05"/>
    <a:srgbClr val="FDAD36"/>
    <a:srgbClr val="FED755"/>
    <a:srgbClr val="D56105"/>
    <a:srgbClr val="FFFF05"/>
    <a:srgbClr val="F8DB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98" d="100"/>
          <a:sy n="98" d="100"/>
        </p:scale>
        <p:origin x="600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8" Type="http://schemas.openxmlformats.org/officeDocument/2006/relationships/slide" Target="slides/slide7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gradFill>
              <a:gsLst>
                <a:gs pos="0">
                  <a:srgbClr val="FED755"/>
                </a:gs>
                <a:gs pos="52000">
                  <a:srgbClr val="FDAD36"/>
                </a:gs>
                <a:gs pos="100000">
                  <a:srgbClr val="FB5F05"/>
                </a:gs>
              </a:gsLst>
              <a:lin ang="5400000" scaled="1"/>
            </a:gradFill>
            <a:ln>
              <a:noFill/>
            </a:ln>
          </c:spPr>
          <c:dPt>
            <c:idx val="0"/>
            <c:bubble3D val="0"/>
            <c:spPr>
              <a:gradFill>
                <a:gsLst>
                  <a:gs pos="0">
                    <a:srgbClr val="FED755"/>
                  </a:gs>
                  <a:gs pos="52000">
                    <a:srgbClr val="FDAD36"/>
                  </a:gs>
                  <a:gs pos="100000">
                    <a:srgbClr val="FB5F05"/>
                  </a:gs>
                </a:gsLst>
                <a:lin ang="5400000" scaled="1"/>
              </a:gradFill>
              <a:ln>
                <a:noFill/>
              </a:ln>
              <a:effectLst/>
            </c:spPr>
          </c:dPt>
          <c:dPt>
            <c:idx val="1"/>
            <c:bubble3D val="0"/>
            <c:spPr>
              <a:gradFill>
                <a:gsLst>
                  <a:gs pos="0">
                    <a:srgbClr val="FED755"/>
                  </a:gs>
                  <a:gs pos="52000">
                    <a:srgbClr val="FDAD36"/>
                  </a:gs>
                  <a:gs pos="100000">
                    <a:srgbClr val="FB5F05"/>
                  </a:gs>
                </a:gsLst>
                <a:lin ang="5400000" scaled="1"/>
              </a:gradFill>
              <a:ln>
                <a:noFill/>
              </a:ln>
              <a:effectLst/>
            </c:spPr>
          </c:dPt>
          <c:dPt>
            <c:idx val="2"/>
            <c:bubble3D val="0"/>
            <c:spPr>
              <a:gradFill>
                <a:gsLst>
                  <a:gs pos="0">
                    <a:srgbClr val="FED755"/>
                  </a:gs>
                  <a:gs pos="52000">
                    <a:srgbClr val="FDAD36"/>
                  </a:gs>
                  <a:gs pos="100000">
                    <a:srgbClr val="FB5F05"/>
                  </a:gs>
                </a:gsLst>
                <a:lin ang="5400000" scaled="1"/>
              </a:gradFill>
              <a:ln>
                <a:noFill/>
              </a:ln>
              <a:effectLst/>
            </c:spPr>
          </c:dPt>
          <c:dPt>
            <c:idx val="3"/>
            <c:bubble3D val="0"/>
            <c:spPr>
              <a:gradFill>
                <a:gsLst>
                  <a:gs pos="0">
                    <a:srgbClr val="FED755"/>
                  </a:gs>
                  <a:gs pos="52000">
                    <a:srgbClr val="FDAD36"/>
                  </a:gs>
                  <a:gs pos="100000">
                    <a:srgbClr val="FB5F05"/>
                  </a:gs>
                </a:gsLst>
                <a:lin ang="5400000" scaled="1"/>
              </a:gradFill>
              <a:ln>
                <a:noFill/>
              </a:ln>
              <a:effectLst/>
            </c:spPr>
          </c:dPt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g/"通""用""格""式"</c:formatCode>
                <c:ptCount val="4"/>
                <c:pt idx="0">
                  <c:v>30</c:v>
                </c:pt>
                <c:pt idx="1">
                  <c:v>30</c:v>
                </c:pt>
                <c:pt idx="2">
                  <c:v>30</c:v>
                </c:pt>
                <c:pt idx="3">
                  <c:v>30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4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  <a:prstGeom prst="rect">
            <a:avLst/>
          </a:prstGeo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BAB90F59-C7EE-46EF-97C5-002CBA05CC6E}" type="datetimeFigureOut">
              <a:rPr lang="zh-CN" altLang="en-US" smtClean="0"/>
              <a:t>2017/11/18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E1B3B54C-80DA-4C81-B52D-17BF7FDE409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19016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BAB90F59-C7EE-46EF-97C5-002CBA05CC6E}" type="datetimeFigureOut">
              <a:rPr lang="zh-CN" altLang="en-US" smtClean="0"/>
              <a:t>2017/11/18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E1B3B54C-80DA-4C81-B52D-17BF7FDE409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49268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BAB90F59-C7EE-46EF-97C5-002CBA05CC6E}" type="datetimeFigureOut">
              <a:rPr lang="zh-CN" altLang="en-US" smtClean="0"/>
              <a:t>2017/11/18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E1B3B54C-80DA-4C81-B52D-17BF7FDE409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68791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BAB90F59-C7EE-46EF-97C5-002CBA05CC6E}" type="datetimeFigureOut">
              <a:rPr lang="zh-CN" altLang="en-US" smtClean="0"/>
              <a:t>2017/11/18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E1B3B54C-80DA-4C81-B52D-17BF7FDE409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36871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  <a:prstGeom prst="rect">
            <a:avLst/>
          </a:prstGeo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BAB90F59-C7EE-46EF-97C5-002CBA05CC6E}" type="datetimeFigureOut">
              <a:rPr lang="zh-CN" altLang="en-US" smtClean="0"/>
              <a:t>2017/11/18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E1B3B54C-80DA-4C81-B52D-17BF7FDE409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28692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BAB90F59-C7EE-46EF-97C5-002CBA05CC6E}" type="datetimeFigureOut">
              <a:rPr lang="zh-CN" altLang="en-US" smtClean="0"/>
              <a:t>2017/11/18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E1B3B54C-80DA-4C81-B52D-17BF7FDE409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93823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BAB90F59-C7EE-46EF-97C5-002CBA05CC6E}" type="datetimeFigureOut">
              <a:rPr lang="zh-CN" altLang="en-US" smtClean="0"/>
              <a:t>2017/11/18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E1B3B54C-80DA-4C81-B52D-17BF7FDE409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04756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BAB90F59-C7EE-46EF-97C5-002CBA05CC6E}" type="datetimeFigureOut">
              <a:rPr lang="zh-CN" altLang="en-US" smtClean="0"/>
              <a:t>2017/11/18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E1B3B54C-80DA-4C81-B52D-17BF7FDE409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82209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BAB90F59-C7EE-46EF-97C5-002CBA05CC6E}" type="datetimeFigureOut">
              <a:rPr lang="zh-CN" altLang="en-US" smtClean="0"/>
              <a:t>2017/11/18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E1B3B54C-80DA-4C81-B52D-17BF7FDE409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07110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BAB90F59-C7EE-46EF-97C5-002CBA05CC6E}" type="datetimeFigureOut">
              <a:rPr lang="zh-CN" altLang="en-US" smtClean="0"/>
              <a:t>2017/11/18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E1B3B54C-80DA-4C81-B52D-17BF7FDE409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68744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BAB90F59-C7EE-46EF-97C5-002CBA05CC6E}" type="datetimeFigureOut">
              <a:rPr lang="zh-CN" altLang="en-US" smtClean="0"/>
              <a:t>2017/11/18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E1B3B54C-80DA-4C81-B52D-17BF7FDE409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00725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2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243647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5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Relationship Id="rId9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hyperlink" Target="http://www.yanj.cn/store-10355.html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图片1.png"/>
          <p:cNvPicPr>
            <a:picLocks noChangeAspect="1"/>
          </p:cNvPicPr>
          <p:nvPr/>
        </p:nvPicPr>
        <p:blipFill>
          <a:blip r:embed="rId4" cstate="print"/>
          <a:srcRect l="1688" t="3001"/>
          <a:stretch>
            <a:fillRect/>
          </a:stretch>
        </p:blipFill>
        <p:spPr>
          <a:xfrm>
            <a:off x="0" y="0"/>
            <a:ext cx="9153235" cy="5155375"/>
          </a:xfrm>
          <a:prstGeom prst="rect">
            <a:avLst/>
          </a:prstGeom>
        </p:spPr>
      </p:pic>
      <p:sp>
        <p:nvSpPr>
          <p:cNvPr id="5" name="标题 1"/>
          <p:cNvSpPr>
            <a:spLocks noGrp="1"/>
          </p:cNvSpPr>
          <p:nvPr>
            <p:ph type="ctrTitle"/>
          </p:nvPr>
        </p:nvSpPr>
        <p:spPr>
          <a:xfrm>
            <a:off x="2571736" y="3326619"/>
            <a:ext cx="6572264" cy="1102519"/>
          </a:xfrm>
        </p:spPr>
        <p:txBody>
          <a:bodyPr>
            <a:no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r"/>
            <a:r>
              <a:rPr lang="en-US" altLang="zh-CN" sz="36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黑体" pitchFamily="2" charset="-122"/>
                <a:ea typeface="黑体" pitchFamily="2" charset="-122"/>
              </a:rPr>
              <a:t>**</a:t>
            </a:r>
            <a:r>
              <a:rPr lang="zh-CN" altLang="en-US" sz="3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黑体" pitchFamily="2" charset="-122"/>
                <a:ea typeface="黑体" pitchFamily="2" charset="-122"/>
              </a:rPr>
              <a:t>公司</a:t>
            </a:r>
            <a:r>
              <a:rPr lang="en-US" altLang="zh-CN" sz="3600" b="1" kern="1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黑体" pitchFamily="2" charset="-122"/>
                <a:ea typeface="黑体" pitchFamily="2" charset="-122"/>
              </a:rPr>
              <a:t/>
            </a:r>
            <a:br>
              <a:rPr lang="en-US" altLang="zh-CN" sz="3600" b="1" kern="1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黑体" pitchFamily="2" charset="-122"/>
                <a:ea typeface="黑体" pitchFamily="2" charset="-122"/>
              </a:rPr>
            </a:br>
            <a:r>
              <a:rPr lang="en-US" sz="3600" b="1" kern="1200" dirty="0" smtClean="0">
                <a:ln w="3175"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chemeClr val="bg1">
                      <a:alpha val="43000"/>
                    </a:schemeClr>
                  </a:outerShdw>
                </a:effectLst>
                <a:latin typeface="黑体" pitchFamily="2" charset="-122"/>
                <a:ea typeface="黑体" pitchFamily="2" charset="-122"/>
              </a:rPr>
              <a:t>2018</a:t>
            </a:r>
            <a:r>
              <a:rPr lang="zh-CN" altLang="en-US" sz="3600" b="1" kern="1200" dirty="0" smtClean="0">
                <a:ln w="3175"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chemeClr val="bg1">
                      <a:alpha val="43000"/>
                    </a:schemeClr>
                  </a:outerShdw>
                </a:effectLst>
                <a:latin typeface="黑体" pitchFamily="2" charset="-122"/>
                <a:ea typeface="黑体" pitchFamily="2" charset="-122"/>
              </a:rPr>
              <a:t>年开门红激励方案</a:t>
            </a:r>
            <a:endParaRPr lang="zh-CN" altLang="en-US" sz="3600" b="1" dirty="0">
              <a:ln w="3175"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chemeClr val="bg1">
                    <a:alpha val="43000"/>
                  </a:schemeClr>
                </a:outerShdw>
              </a:effectLst>
              <a:latin typeface="黑体" pitchFamily="2" charset="-122"/>
              <a:ea typeface="黑体" pitchFamily="2" charset="-122"/>
            </a:endParaRPr>
          </a:p>
        </p:txBody>
      </p:sp>
      <p:pic>
        <p:nvPicPr>
          <p:cNvPr id="6" name="图片 5" descr="Nipic_4881659_20120227115058315364 拷贝.png"/>
          <p:cNvPicPr>
            <a:picLocks noChangeAspect="1"/>
          </p:cNvPicPr>
          <p:nvPr/>
        </p:nvPicPr>
        <p:blipFill>
          <a:blip r:embed="rId5" cstate="email"/>
          <a:srcRect/>
          <a:stretch>
            <a:fillRect/>
          </a:stretch>
        </p:blipFill>
        <p:spPr>
          <a:xfrm>
            <a:off x="6143636" y="0"/>
            <a:ext cx="3000364" cy="2571768"/>
          </a:xfrm>
          <a:prstGeom prst="rect">
            <a:avLst/>
          </a:prstGeom>
        </p:spPr>
      </p:pic>
      <p:pic>
        <p:nvPicPr>
          <p:cNvPr id="7" name="图片 6" descr="3.png"/>
          <p:cNvPicPr>
            <a:picLocks noChangeAspect="1"/>
          </p:cNvPicPr>
          <p:nvPr/>
        </p:nvPicPr>
        <p:blipFill>
          <a:blip r:embed="rId6" cstate="email"/>
          <a:srcRect/>
          <a:stretch>
            <a:fillRect/>
          </a:stretch>
        </p:blipFill>
        <p:spPr>
          <a:xfrm>
            <a:off x="0" y="1830343"/>
            <a:ext cx="3000364" cy="3313157"/>
          </a:xfrm>
          <a:prstGeom prst="rect">
            <a:avLst/>
          </a:prstGeom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-32" y="0"/>
            <a:ext cx="5827713" cy="179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3113095" y="1357304"/>
            <a:ext cx="5773737" cy="179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adam salkeld-positive rush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-681070" y="896143"/>
            <a:ext cx="609600" cy="60960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8790014" y="4880646"/>
            <a:ext cx="357790" cy="3000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/>
              <a:t>铭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152324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Tm="0">
        <p14:vortex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35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>
            <a:grpSpLocks/>
          </p:cNvGrpSpPr>
          <p:nvPr/>
        </p:nvGrpSpPr>
        <p:grpSpPr bwMode="auto">
          <a:xfrm>
            <a:off x="532216" y="225211"/>
            <a:ext cx="3438525" cy="606424"/>
            <a:chOff x="1021968" y="269923"/>
            <a:chExt cx="3438932" cy="606777"/>
          </a:xfrm>
        </p:grpSpPr>
        <p:sp>
          <p:nvSpPr>
            <p:cNvPr id="10" name="文本框 390"/>
            <p:cNvSpPr txBox="1">
              <a:spLocks noChangeArrowheads="1"/>
            </p:cNvSpPr>
            <p:nvPr/>
          </p:nvSpPr>
          <p:spPr bwMode="auto">
            <a:xfrm>
              <a:off x="1021968" y="269923"/>
              <a:ext cx="3438932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C00000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68421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68421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68421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68421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eaLnBrk="1" hangingPunct="1"/>
              <a:r>
                <a:rPr lang="zh-CN" altLang="en-US" sz="2000" b="1" dirty="0" smtClean="0">
                  <a:gradFill>
                    <a:gsLst>
                      <a:gs pos="0">
                        <a:srgbClr val="FED755"/>
                      </a:gs>
                      <a:gs pos="99000">
                        <a:srgbClr val="FB5F05"/>
                      </a:gs>
                      <a:gs pos="46000">
                        <a:srgbClr val="FDAD36"/>
                      </a:gs>
                    </a:gsLst>
                    <a:lin ang="15600000" scaled="0"/>
                  </a:gradFill>
                  <a:latin typeface="微软雅黑" panose="020B0503020204020204" pitchFamily="34" charset="-122"/>
                  <a:ea typeface="文鼎粗行楷简" panose="02010609010101010101" pitchFamily="49" charset="-122"/>
                </a:rPr>
                <a:t>此处添加您的标题</a:t>
              </a:r>
              <a:endParaRPr lang="id-ID" altLang="zh-CN" sz="2000" b="1" dirty="0">
                <a:gradFill>
                  <a:gsLst>
                    <a:gs pos="0">
                      <a:srgbClr val="FED755"/>
                    </a:gs>
                    <a:gs pos="99000">
                      <a:srgbClr val="FB5F05"/>
                    </a:gs>
                    <a:gs pos="46000">
                      <a:srgbClr val="FDAD36"/>
                    </a:gs>
                  </a:gsLst>
                  <a:lin ang="15600000" scaled="0"/>
                </a:gradFill>
                <a:latin typeface="微软雅黑" panose="020B0503020204020204" pitchFamily="34" charset="-122"/>
                <a:ea typeface="文鼎粗行楷简" panose="02010609010101010101" pitchFamily="49" charset="-122"/>
              </a:endParaRPr>
            </a:p>
          </p:txBody>
        </p:sp>
        <p:sp>
          <p:nvSpPr>
            <p:cNvPr id="11" name="文本框 391"/>
            <p:cNvSpPr txBox="1">
              <a:spLocks noChangeArrowheads="1"/>
            </p:cNvSpPr>
            <p:nvPr/>
          </p:nvSpPr>
          <p:spPr bwMode="auto">
            <a:xfrm>
              <a:off x="1042749" y="630479"/>
              <a:ext cx="2677642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C00000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68421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68421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68421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68421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eaLnBrk="1" hangingPunct="1"/>
              <a:r>
                <a:rPr lang="id-ID" altLang="zh-CN" sz="1000" dirty="0">
                  <a:gradFill>
                    <a:gsLst>
                      <a:gs pos="0">
                        <a:srgbClr val="FED755"/>
                      </a:gs>
                      <a:gs pos="99000">
                        <a:srgbClr val="FB5F05"/>
                      </a:gs>
                      <a:gs pos="46000">
                        <a:srgbClr val="FDAD36"/>
                      </a:gs>
                    </a:gsLst>
                    <a:lin ang="15600000" scaled="0"/>
                  </a:gradFill>
                  <a:ea typeface="文鼎粗行楷简" panose="02010609010101010101" pitchFamily="49" charset="-122"/>
                </a:rPr>
                <a:t>Biscuit oat cake carrot cake muffin jelly</a:t>
              </a:r>
              <a:endParaRPr lang="zh-CN" altLang="en-US" sz="1000" dirty="0">
                <a:gradFill>
                  <a:gsLst>
                    <a:gs pos="0">
                      <a:srgbClr val="FED755"/>
                    </a:gs>
                    <a:gs pos="99000">
                      <a:srgbClr val="FB5F05"/>
                    </a:gs>
                    <a:gs pos="46000">
                      <a:srgbClr val="FDAD36"/>
                    </a:gs>
                  </a:gsLst>
                  <a:lin ang="15600000" scaled="0"/>
                </a:gradFill>
                <a:ea typeface="文鼎粗行楷简" panose="02010609010101010101" pitchFamily="49" charset="-122"/>
              </a:endParaRPr>
            </a:p>
          </p:txBody>
        </p:sp>
      </p:grpSp>
      <p:pic>
        <p:nvPicPr>
          <p:cNvPr id="13" name="图片 12" descr="Nipic_4881659_20120227115058315364 拷贝.pn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-494396" y="0"/>
            <a:ext cx="1232975" cy="1056847"/>
          </a:xfrm>
          <a:prstGeom prst="rect">
            <a:avLst/>
          </a:prstGeom>
        </p:spPr>
      </p:pic>
      <p:sp>
        <p:nvSpPr>
          <p:cNvPr id="6" name="Freeform 6"/>
          <p:cNvSpPr>
            <a:spLocks/>
          </p:cNvSpPr>
          <p:nvPr/>
        </p:nvSpPr>
        <p:spPr bwMode="auto">
          <a:xfrm>
            <a:off x="4463101" y="1519649"/>
            <a:ext cx="1192540" cy="3510972"/>
          </a:xfrm>
          <a:custGeom>
            <a:avLst/>
            <a:gdLst>
              <a:gd name="T0" fmla="*/ 469 w 2278"/>
              <a:gd name="T1" fmla="*/ 132 h 6709"/>
              <a:gd name="T2" fmla="*/ 1800 w 2278"/>
              <a:gd name="T3" fmla="*/ 132 h 6709"/>
              <a:gd name="T4" fmla="*/ 1800 w 2278"/>
              <a:gd name="T5" fmla="*/ 0 h 6709"/>
              <a:gd name="T6" fmla="*/ 2039 w 2278"/>
              <a:gd name="T7" fmla="*/ 190 h 6709"/>
              <a:gd name="T8" fmla="*/ 2278 w 2278"/>
              <a:gd name="T9" fmla="*/ 379 h 6709"/>
              <a:gd name="T10" fmla="*/ 2039 w 2278"/>
              <a:gd name="T11" fmla="*/ 569 h 6709"/>
              <a:gd name="T12" fmla="*/ 1800 w 2278"/>
              <a:gd name="T13" fmla="*/ 758 h 6709"/>
              <a:gd name="T14" fmla="*/ 1800 w 2278"/>
              <a:gd name="T15" fmla="*/ 621 h 6709"/>
              <a:gd name="T16" fmla="*/ 797 w 2278"/>
              <a:gd name="T17" fmla="*/ 621 h 6709"/>
              <a:gd name="T18" fmla="*/ 489 w 2278"/>
              <a:gd name="T19" fmla="*/ 868 h 6709"/>
              <a:gd name="T20" fmla="*/ 489 w 2278"/>
              <a:gd name="T21" fmla="*/ 6709 h 6709"/>
              <a:gd name="T22" fmla="*/ 0 w 2278"/>
              <a:gd name="T23" fmla="*/ 6709 h 6709"/>
              <a:gd name="T24" fmla="*/ 0 w 2278"/>
              <a:gd name="T25" fmla="*/ 601 h 6709"/>
              <a:gd name="T26" fmla="*/ 469 w 2278"/>
              <a:gd name="T27" fmla="*/ 132 h 67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2278" h="6709">
                <a:moveTo>
                  <a:pt x="469" y="132"/>
                </a:moveTo>
                <a:lnTo>
                  <a:pt x="1800" y="132"/>
                </a:lnTo>
                <a:lnTo>
                  <a:pt x="1800" y="0"/>
                </a:lnTo>
                <a:lnTo>
                  <a:pt x="2039" y="190"/>
                </a:lnTo>
                <a:lnTo>
                  <a:pt x="2278" y="379"/>
                </a:lnTo>
                <a:lnTo>
                  <a:pt x="2039" y="569"/>
                </a:lnTo>
                <a:lnTo>
                  <a:pt x="1800" y="758"/>
                </a:lnTo>
                <a:lnTo>
                  <a:pt x="1800" y="621"/>
                </a:lnTo>
                <a:lnTo>
                  <a:pt x="797" y="621"/>
                </a:lnTo>
                <a:cubicBezTo>
                  <a:pt x="600" y="621"/>
                  <a:pt x="489" y="670"/>
                  <a:pt x="489" y="868"/>
                </a:cubicBezTo>
                <a:lnTo>
                  <a:pt x="489" y="6709"/>
                </a:lnTo>
                <a:lnTo>
                  <a:pt x="0" y="6709"/>
                </a:lnTo>
                <a:lnTo>
                  <a:pt x="0" y="601"/>
                </a:lnTo>
                <a:cubicBezTo>
                  <a:pt x="0" y="343"/>
                  <a:pt x="211" y="132"/>
                  <a:pt x="469" y="132"/>
                </a:cubicBezTo>
                <a:close/>
              </a:path>
            </a:pathLst>
          </a:custGeom>
          <a:gradFill>
            <a:gsLst>
              <a:gs pos="0">
                <a:srgbClr val="FED755"/>
              </a:gs>
              <a:gs pos="53000">
                <a:srgbClr val="FDAD36"/>
              </a:gs>
              <a:gs pos="100000">
                <a:srgbClr val="FB5F05"/>
              </a:gs>
            </a:gsLst>
            <a:lin ang="5400000" scaled="1"/>
          </a:gra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" name="Freeform 7"/>
          <p:cNvSpPr>
            <a:spLocks/>
          </p:cNvSpPr>
          <p:nvPr/>
        </p:nvSpPr>
        <p:spPr bwMode="auto">
          <a:xfrm>
            <a:off x="4799917" y="2574131"/>
            <a:ext cx="840253" cy="2456490"/>
          </a:xfrm>
          <a:custGeom>
            <a:avLst/>
            <a:gdLst>
              <a:gd name="T0" fmla="*/ 468 w 1605"/>
              <a:gd name="T1" fmla="*/ 132 h 4693"/>
              <a:gd name="T2" fmla="*/ 1127 w 1605"/>
              <a:gd name="T3" fmla="*/ 132 h 4693"/>
              <a:gd name="T4" fmla="*/ 1127 w 1605"/>
              <a:gd name="T5" fmla="*/ 0 h 4693"/>
              <a:gd name="T6" fmla="*/ 1366 w 1605"/>
              <a:gd name="T7" fmla="*/ 189 h 4693"/>
              <a:gd name="T8" fmla="*/ 1605 w 1605"/>
              <a:gd name="T9" fmla="*/ 379 h 4693"/>
              <a:gd name="T10" fmla="*/ 1366 w 1605"/>
              <a:gd name="T11" fmla="*/ 568 h 4693"/>
              <a:gd name="T12" fmla="*/ 1127 w 1605"/>
              <a:gd name="T13" fmla="*/ 758 h 4693"/>
              <a:gd name="T14" fmla="*/ 1127 w 1605"/>
              <a:gd name="T15" fmla="*/ 620 h 4693"/>
              <a:gd name="T16" fmla="*/ 796 w 1605"/>
              <a:gd name="T17" fmla="*/ 620 h 4693"/>
              <a:gd name="T18" fmla="*/ 488 w 1605"/>
              <a:gd name="T19" fmla="*/ 867 h 4693"/>
              <a:gd name="T20" fmla="*/ 488 w 1605"/>
              <a:gd name="T21" fmla="*/ 4693 h 4693"/>
              <a:gd name="T22" fmla="*/ 0 w 1605"/>
              <a:gd name="T23" fmla="*/ 4693 h 4693"/>
              <a:gd name="T24" fmla="*/ 0 w 1605"/>
              <a:gd name="T25" fmla="*/ 600 h 4693"/>
              <a:gd name="T26" fmla="*/ 468 w 1605"/>
              <a:gd name="T27" fmla="*/ 132 h 46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605" h="4693">
                <a:moveTo>
                  <a:pt x="468" y="132"/>
                </a:moveTo>
                <a:lnTo>
                  <a:pt x="1127" y="132"/>
                </a:lnTo>
                <a:lnTo>
                  <a:pt x="1127" y="0"/>
                </a:lnTo>
                <a:lnTo>
                  <a:pt x="1366" y="189"/>
                </a:lnTo>
                <a:lnTo>
                  <a:pt x="1605" y="379"/>
                </a:lnTo>
                <a:lnTo>
                  <a:pt x="1366" y="568"/>
                </a:lnTo>
                <a:lnTo>
                  <a:pt x="1127" y="758"/>
                </a:lnTo>
                <a:lnTo>
                  <a:pt x="1127" y="620"/>
                </a:lnTo>
                <a:lnTo>
                  <a:pt x="796" y="620"/>
                </a:lnTo>
                <a:cubicBezTo>
                  <a:pt x="599" y="620"/>
                  <a:pt x="488" y="670"/>
                  <a:pt x="488" y="867"/>
                </a:cubicBezTo>
                <a:lnTo>
                  <a:pt x="488" y="4693"/>
                </a:lnTo>
                <a:lnTo>
                  <a:pt x="0" y="4693"/>
                </a:lnTo>
                <a:lnTo>
                  <a:pt x="0" y="600"/>
                </a:lnTo>
                <a:cubicBezTo>
                  <a:pt x="0" y="343"/>
                  <a:pt x="210" y="132"/>
                  <a:pt x="468" y="132"/>
                </a:cubicBezTo>
                <a:close/>
              </a:path>
            </a:pathLst>
          </a:custGeom>
          <a:gradFill>
            <a:gsLst>
              <a:gs pos="0">
                <a:srgbClr val="FED755"/>
              </a:gs>
              <a:gs pos="53000">
                <a:srgbClr val="FDAD36"/>
              </a:gs>
              <a:gs pos="100000">
                <a:srgbClr val="FB5F05"/>
              </a:gs>
            </a:gsLst>
            <a:lin ang="5400000" scaled="1"/>
          </a:gra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" name="Freeform 8"/>
          <p:cNvSpPr>
            <a:spLocks/>
          </p:cNvSpPr>
          <p:nvPr/>
        </p:nvSpPr>
        <p:spPr bwMode="auto">
          <a:xfrm>
            <a:off x="3178919" y="2233745"/>
            <a:ext cx="1192540" cy="2796876"/>
          </a:xfrm>
          <a:custGeom>
            <a:avLst/>
            <a:gdLst>
              <a:gd name="T0" fmla="*/ 1809 w 2278"/>
              <a:gd name="T1" fmla="*/ 132 h 5345"/>
              <a:gd name="T2" fmla="*/ 478 w 2278"/>
              <a:gd name="T3" fmla="*/ 132 h 5345"/>
              <a:gd name="T4" fmla="*/ 478 w 2278"/>
              <a:gd name="T5" fmla="*/ 0 h 5345"/>
              <a:gd name="T6" fmla="*/ 239 w 2278"/>
              <a:gd name="T7" fmla="*/ 190 h 5345"/>
              <a:gd name="T8" fmla="*/ 0 w 2278"/>
              <a:gd name="T9" fmla="*/ 379 h 5345"/>
              <a:gd name="T10" fmla="*/ 239 w 2278"/>
              <a:gd name="T11" fmla="*/ 569 h 5345"/>
              <a:gd name="T12" fmla="*/ 478 w 2278"/>
              <a:gd name="T13" fmla="*/ 758 h 5345"/>
              <a:gd name="T14" fmla="*/ 478 w 2278"/>
              <a:gd name="T15" fmla="*/ 621 h 5345"/>
              <a:gd name="T16" fmla="*/ 1481 w 2278"/>
              <a:gd name="T17" fmla="*/ 621 h 5345"/>
              <a:gd name="T18" fmla="*/ 1789 w 2278"/>
              <a:gd name="T19" fmla="*/ 868 h 5345"/>
              <a:gd name="T20" fmla="*/ 1789 w 2278"/>
              <a:gd name="T21" fmla="*/ 5345 h 5345"/>
              <a:gd name="T22" fmla="*/ 2278 w 2278"/>
              <a:gd name="T23" fmla="*/ 5345 h 5345"/>
              <a:gd name="T24" fmla="*/ 2278 w 2278"/>
              <a:gd name="T25" fmla="*/ 601 h 5345"/>
              <a:gd name="T26" fmla="*/ 1809 w 2278"/>
              <a:gd name="T27" fmla="*/ 132 h 53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2278" h="5345">
                <a:moveTo>
                  <a:pt x="1809" y="132"/>
                </a:moveTo>
                <a:lnTo>
                  <a:pt x="478" y="132"/>
                </a:lnTo>
                <a:lnTo>
                  <a:pt x="478" y="0"/>
                </a:lnTo>
                <a:lnTo>
                  <a:pt x="239" y="190"/>
                </a:lnTo>
                <a:lnTo>
                  <a:pt x="0" y="379"/>
                </a:lnTo>
                <a:lnTo>
                  <a:pt x="239" y="569"/>
                </a:lnTo>
                <a:lnTo>
                  <a:pt x="478" y="758"/>
                </a:lnTo>
                <a:lnTo>
                  <a:pt x="478" y="621"/>
                </a:lnTo>
                <a:lnTo>
                  <a:pt x="1481" y="621"/>
                </a:lnTo>
                <a:cubicBezTo>
                  <a:pt x="1678" y="621"/>
                  <a:pt x="1789" y="670"/>
                  <a:pt x="1789" y="868"/>
                </a:cubicBezTo>
                <a:lnTo>
                  <a:pt x="1789" y="5345"/>
                </a:lnTo>
                <a:lnTo>
                  <a:pt x="2278" y="5345"/>
                </a:lnTo>
                <a:lnTo>
                  <a:pt x="2278" y="601"/>
                </a:lnTo>
                <a:cubicBezTo>
                  <a:pt x="2278" y="343"/>
                  <a:pt x="2067" y="132"/>
                  <a:pt x="1809" y="132"/>
                </a:cubicBezTo>
                <a:close/>
              </a:path>
            </a:pathLst>
          </a:custGeom>
          <a:gradFill>
            <a:gsLst>
              <a:gs pos="0">
                <a:srgbClr val="FED755"/>
              </a:gs>
              <a:gs pos="53000">
                <a:srgbClr val="FDAD36"/>
              </a:gs>
              <a:gs pos="100000">
                <a:srgbClr val="FB5F05"/>
              </a:gs>
            </a:gsLst>
            <a:lin ang="5400000" scaled="1"/>
          </a:gra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" name="Freeform 9"/>
          <p:cNvSpPr>
            <a:spLocks/>
          </p:cNvSpPr>
          <p:nvPr/>
        </p:nvSpPr>
        <p:spPr bwMode="auto">
          <a:xfrm>
            <a:off x="3195581" y="3266804"/>
            <a:ext cx="840253" cy="1763817"/>
          </a:xfrm>
          <a:custGeom>
            <a:avLst/>
            <a:gdLst>
              <a:gd name="T0" fmla="*/ 1137 w 1605"/>
              <a:gd name="T1" fmla="*/ 132 h 3370"/>
              <a:gd name="T2" fmla="*/ 478 w 1605"/>
              <a:gd name="T3" fmla="*/ 132 h 3370"/>
              <a:gd name="T4" fmla="*/ 478 w 1605"/>
              <a:gd name="T5" fmla="*/ 0 h 3370"/>
              <a:gd name="T6" fmla="*/ 239 w 1605"/>
              <a:gd name="T7" fmla="*/ 190 h 3370"/>
              <a:gd name="T8" fmla="*/ 0 w 1605"/>
              <a:gd name="T9" fmla="*/ 379 h 3370"/>
              <a:gd name="T10" fmla="*/ 239 w 1605"/>
              <a:gd name="T11" fmla="*/ 569 h 3370"/>
              <a:gd name="T12" fmla="*/ 478 w 1605"/>
              <a:gd name="T13" fmla="*/ 758 h 3370"/>
              <a:gd name="T14" fmla="*/ 478 w 1605"/>
              <a:gd name="T15" fmla="*/ 621 h 3370"/>
              <a:gd name="T16" fmla="*/ 809 w 1605"/>
              <a:gd name="T17" fmla="*/ 621 h 3370"/>
              <a:gd name="T18" fmla="*/ 1117 w 1605"/>
              <a:gd name="T19" fmla="*/ 868 h 3370"/>
              <a:gd name="T20" fmla="*/ 1117 w 1605"/>
              <a:gd name="T21" fmla="*/ 3370 h 3370"/>
              <a:gd name="T22" fmla="*/ 1605 w 1605"/>
              <a:gd name="T23" fmla="*/ 3370 h 3370"/>
              <a:gd name="T24" fmla="*/ 1605 w 1605"/>
              <a:gd name="T25" fmla="*/ 601 h 3370"/>
              <a:gd name="T26" fmla="*/ 1137 w 1605"/>
              <a:gd name="T27" fmla="*/ 132 h 33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605" h="3370">
                <a:moveTo>
                  <a:pt x="1137" y="132"/>
                </a:moveTo>
                <a:lnTo>
                  <a:pt x="478" y="132"/>
                </a:lnTo>
                <a:lnTo>
                  <a:pt x="478" y="0"/>
                </a:lnTo>
                <a:lnTo>
                  <a:pt x="239" y="190"/>
                </a:lnTo>
                <a:lnTo>
                  <a:pt x="0" y="379"/>
                </a:lnTo>
                <a:lnTo>
                  <a:pt x="239" y="569"/>
                </a:lnTo>
                <a:lnTo>
                  <a:pt x="478" y="758"/>
                </a:lnTo>
                <a:lnTo>
                  <a:pt x="478" y="621"/>
                </a:lnTo>
                <a:lnTo>
                  <a:pt x="809" y="621"/>
                </a:lnTo>
                <a:cubicBezTo>
                  <a:pt x="1006" y="621"/>
                  <a:pt x="1117" y="670"/>
                  <a:pt x="1117" y="868"/>
                </a:cubicBezTo>
                <a:lnTo>
                  <a:pt x="1117" y="3370"/>
                </a:lnTo>
                <a:lnTo>
                  <a:pt x="1605" y="3370"/>
                </a:lnTo>
                <a:lnTo>
                  <a:pt x="1605" y="601"/>
                </a:lnTo>
                <a:cubicBezTo>
                  <a:pt x="1605" y="343"/>
                  <a:pt x="1395" y="132"/>
                  <a:pt x="1137" y="132"/>
                </a:cubicBezTo>
                <a:close/>
              </a:path>
            </a:pathLst>
          </a:custGeom>
          <a:gradFill>
            <a:gsLst>
              <a:gs pos="0">
                <a:srgbClr val="FED755"/>
              </a:gs>
              <a:gs pos="53000">
                <a:srgbClr val="FDAD36"/>
              </a:gs>
              <a:gs pos="100000">
                <a:srgbClr val="FB5F05"/>
              </a:gs>
            </a:gsLst>
            <a:lin ang="5400000" scaled="1"/>
          </a:gra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" name="TextBox 11"/>
          <p:cNvSpPr txBox="1">
            <a:spLocks noChangeArrowheads="1"/>
          </p:cNvSpPr>
          <p:nvPr/>
        </p:nvSpPr>
        <p:spPr bwMode="auto">
          <a:xfrm>
            <a:off x="5862729" y="2339670"/>
            <a:ext cx="1497221" cy="323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r>
              <a:rPr lang="zh-CN" altLang="en-US" sz="1499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1499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TextBox 12"/>
          <p:cNvSpPr txBox="1">
            <a:spLocks noChangeArrowheads="1"/>
          </p:cNvSpPr>
          <p:nvPr/>
        </p:nvSpPr>
        <p:spPr bwMode="auto">
          <a:xfrm>
            <a:off x="5849638" y="2633638"/>
            <a:ext cx="2555273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请在这里输入段落文本内容请在这里输入段落文本内容</a:t>
            </a:r>
          </a:p>
        </p:txBody>
      </p:sp>
      <p:sp>
        <p:nvSpPr>
          <p:cNvPr id="16" name="TextBox 13"/>
          <p:cNvSpPr txBox="1">
            <a:spLocks noChangeArrowheads="1"/>
          </p:cNvSpPr>
          <p:nvPr/>
        </p:nvSpPr>
        <p:spPr bwMode="auto">
          <a:xfrm>
            <a:off x="5862729" y="1311371"/>
            <a:ext cx="1497221" cy="323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r>
              <a:rPr lang="zh-CN" altLang="en-US" sz="1499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1499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TextBox 14"/>
          <p:cNvSpPr txBox="1">
            <a:spLocks noChangeArrowheads="1"/>
          </p:cNvSpPr>
          <p:nvPr/>
        </p:nvSpPr>
        <p:spPr bwMode="auto">
          <a:xfrm>
            <a:off x="5849638" y="1605340"/>
            <a:ext cx="2555273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请在这里输入段落文本内容请在这里输入段落文本内容</a:t>
            </a:r>
          </a:p>
        </p:txBody>
      </p:sp>
      <p:sp>
        <p:nvSpPr>
          <p:cNvPr id="18" name="TextBox 15"/>
          <p:cNvSpPr txBox="1">
            <a:spLocks noChangeArrowheads="1"/>
          </p:cNvSpPr>
          <p:nvPr/>
        </p:nvSpPr>
        <p:spPr bwMode="auto">
          <a:xfrm>
            <a:off x="1663845" y="1938585"/>
            <a:ext cx="1497221" cy="323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r>
              <a:rPr lang="zh-CN" altLang="en-US" sz="1499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1499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TextBox 16"/>
          <p:cNvSpPr txBox="1">
            <a:spLocks noChangeArrowheads="1"/>
          </p:cNvSpPr>
          <p:nvPr/>
        </p:nvSpPr>
        <p:spPr bwMode="auto">
          <a:xfrm>
            <a:off x="605792" y="2233745"/>
            <a:ext cx="2555273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请在这里输入段落文本内容请在这里输入段落文本内容</a:t>
            </a:r>
          </a:p>
        </p:txBody>
      </p:sp>
      <p:sp>
        <p:nvSpPr>
          <p:cNvPr id="20" name="TextBox 17"/>
          <p:cNvSpPr txBox="1">
            <a:spLocks noChangeArrowheads="1"/>
          </p:cNvSpPr>
          <p:nvPr/>
        </p:nvSpPr>
        <p:spPr bwMode="auto">
          <a:xfrm>
            <a:off x="1663845" y="3144218"/>
            <a:ext cx="1497221" cy="323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r>
              <a:rPr lang="zh-CN" altLang="en-US" sz="1499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1499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TextBox 18"/>
          <p:cNvSpPr txBox="1">
            <a:spLocks noChangeArrowheads="1"/>
          </p:cNvSpPr>
          <p:nvPr/>
        </p:nvSpPr>
        <p:spPr bwMode="auto">
          <a:xfrm>
            <a:off x="605792" y="3439377"/>
            <a:ext cx="2555273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请在这里输入段落文本内容请在这里输入段落文本内容</a:t>
            </a:r>
          </a:p>
        </p:txBody>
      </p:sp>
    </p:spTree>
    <p:extLst>
      <p:ext uri="{BB962C8B-B14F-4D97-AF65-F5344CB8AC3E}">
        <p14:creationId xmlns:p14="http://schemas.microsoft.com/office/powerpoint/2010/main" val="41129319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3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3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3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800"/>
                            </p:stCondLst>
                            <p:childTnLst>
                              <p:par>
                                <p:cTn id="2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300"/>
                            </p:stCondLst>
                            <p:childTnLst>
                              <p:par>
                                <p:cTn id="33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3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3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3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3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600"/>
                            </p:stCondLst>
                            <p:childTnLst>
                              <p:par>
                                <p:cTn id="4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100"/>
                            </p:stCondLst>
                            <p:childTnLst>
                              <p:par>
                                <p:cTn id="4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600"/>
                            </p:stCondLst>
                            <p:childTnLst>
                              <p:par>
                                <p:cTn id="48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3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3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3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3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900"/>
                            </p:stCondLst>
                            <p:childTnLst>
                              <p:par>
                                <p:cTn id="5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400"/>
                            </p:stCondLst>
                            <p:childTnLst>
                              <p:par>
                                <p:cTn id="5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900"/>
                            </p:stCondLst>
                            <p:childTnLst>
                              <p:par>
                                <p:cTn id="63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3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3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3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3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6200"/>
                            </p:stCondLst>
                            <p:childTnLst>
                              <p:par>
                                <p:cTn id="7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12" grpId="0" animBg="1"/>
      <p:bldP spid="14" grpId="0" autoUpdateAnimBg="0"/>
      <p:bldP spid="15" grpId="0" autoUpdateAnimBg="0"/>
      <p:bldP spid="16" grpId="0" autoUpdateAnimBg="0"/>
      <p:bldP spid="17" grpId="0" autoUpdateAnimBg="0"/>
      <p:bldP spid="18" grpId="0" autoUpdateAnimBg="0"/>
      <p:bldP spid="19" grpId="0" autoUpdateAnimBg="0"/>
      <p:bldP spid="20" grpId="0" autoUpdateAnimBg="0"/>
      <p:bldP spid="21" grpId="0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>
            <a:grpSpLocks/>
          </p:cNvGrpSpPr>
          <p:nvPr/>
        </p:nvGrpSpPr>
        <p:grpSpPr bwMode="auto">
          <a:xfrm>
            <a:off x="532216" y="225211"/>
            <a:ext cx="3438525" cy="606424"/>
            <a:chOff x="1021968" y="269923"/>
            <a:chExt cx="3438932" cy="606777"/>
          </a:xfrm>
        </p:grpSpPr>
        <p:sp>
          <p:nvSpPr>
            <p:cNvPr id="10" name="文本框 390"/>
            <p:cNvSpPr txBox="1">
              <a:spLocks noChangeArrowheads="1"/>
            </p:cNvSpPr>
            <p:nvPr/>
          </p:nvSpPr>
          <p:spPr bwMode="auto">
            <a:xfrm>
              <a:off x="1021968" y="269923"/>
              <a:ext cx="3438932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C00000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68421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68421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68421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68421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eaLnBrk="1" hangingPunct="1"/>
              <a:r>
                <a:rPr lang="zh-CN" altLang="en-US" sz="2000" b="1" dirty="0" smtClean="0">
                  <a:gradFill>
                    <a:gsLst>
                      <a:gs pos="0">
                        <a:srgbClr val="FED755"/>
                      </a:gs>
                      <a:gs pos="99000">
                        <a:srgbClr val="FB5F05"/>
                      </a:gs>
                      <a:gs pos="46000">
                        <a:srgbClr val="FDAD36"/>
                      </a:gs>
                    </a:gsLst>
                    <a:lin ang="15600000" scaled="0"/>
                  </a:gradFill>
                  <a:latin typeface="微软雅黑" panose="020B0503020204020204" pitchFamily="34" charset="-122"/>
                  <a:ea typeface="文鼎粗行楷简" panose="02010609010101010101" pitchFamily="49" charset="-122"/>
                </a:rPr>
                <a:t>此处添加您的标题</a:t>
              </a:r>
              <a:endParaRPr lang="id-ID" altLang="zh-CN" sz="2000" b="1" dirty="0">
                <a:gradFill>
                  <a:gsLst>
                    <a:gs pos="0">
                      <a:srgbClr val="FED755"/>
                    </a:gs>
                    <a:gs pos="99000">
                      <a:srgbClr val="FB5F05"/>
                    </a:gs>
                    <a:gs pos="46000">
                      <a:srgbClr val="FDAD36"/>
                    </a:gs>
                  </a:gsLst>
                  <a:lin ang="15600000" scaled="0"/>
                </a:gradFill>
                <a:latin typeface="微软雅黑" panose="020B0503020204020204" pitchFamily="34" charset="-122"/>
                <a:ea typeface="文鼎粗行楷简" panose="02010609010101010101" pitchFamily="49" charset="-122"/>
              </a:endParaRPr>
            </a:p>
          </p:txBody>
        </p:sp>
        <p:sp>
          <p:nvSpPr>
            <p:cNvPr id="11" name="文本框 391"/>
            <p:cNvSpPr txBox="1">
              <a:spLocks noChangeArrowheads="1"/>
            </p:cNvSpPr>
            <p:nvPr/>
          </p:nvSpPr>
          <p:spPr bwMode="auto">
            <a:xfrm>
              <a:off x="1042749" y="630479"/>
              <a:ext cx="2677642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C00000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68421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68421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68421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68421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eaLnBrk="1" hangingPunct="1"/>
              <a:r>
                <a:rPr lang="id-ID" altLang="zh-CN" sz="1000" dirty="0">
                  <a:gradFill>
                    <a:gsLst>
                      <a:gs pos="0">
                        <a:srgbClr val="FED755"/>
                      </a:gs>
                      <a:gs pos="99000">
                        <a:srgbClr val="FB5F05"/>
                      </a:gs>
                      <a:gs pos="46000">
                        <a:srgbClr val="FDAD36"/>
                      </a:gs>
                    </a:gsLst>
                    <a:lin ang="15600000" scaled="0"/>
                  </a:gradFill>
                  <a:ea typeface="文鼎粗行楷简" panose="02010609010101010101" pitchFamily="49" charset="-122"/>
                </a:rPr>
                <a:t>Biscuit oat cake carrot cake muffin jelly</a:t>
              </a:r>
              <a:endParaRPr lang="zh-CN" altLang="en-US" sz="1000" dirty="0">
                <a:gradFill>
                  <a:gsLst>
                    <a:gs pos="0">
                      <a:srgbClr val="FED755"/>
                    </a:gs>
                    <a:gs pos="99000">
                      <a:srgbClr val="FB5F05"/>
                    </a:gs>
                    <a:gs pos="46000">
                      <a:srgbClr val="FDAD36"/>
                    </a:gs>
                  </a:gsLst>
                  <a:lin ang="15600000" scaled="0"/>
                </a:gradFill>
                <a:ea typeface="文鼎粗行楷简" panose="02010609010101010101" pitchFamily="49" charset="-122"/>
              </a:endParaRPr>
            </a:p>
          </p:txBody>
        </p:sp>
      </p:grpSp>
      <p:pic>
        <p:nvPicPr>
          <p:cNvPr id="13" name="图片 12" descr="Nipic_4881659_20120227115058315364 拷贝.pn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-494396" y="0"/>
            <a:ext cx="1232975" cy="1056847"/>
          </a:xfrm>
          <a:prstGeom prst="rect">
            <a:avLst/>
          </a:prstGeom>
        </p:spPr>
      </p:pic>
      <p:sp>
        <p:nvSpPr>
          <p:cNvPr id="6" name="TextBox 8"/>
          <p:cNvSpPr txBox="1">
            <a:spLocks noChangeArrowheads="1"/>
          </p:cNvSpPr>
          <p:nvPr/>
        </p:nvSpPr>
        <p:spPr bwMode="auto">
          <a:xfrm>
            <a:off x="7635478" y="2494360"/>
            <a:ext cx="1089422" cy="5493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>
              <a:lnSpc>
                <a:spcPct val="130000"/>
              </a:lnSpc>
              <a:defRPr/>
            </a:pPr>
            <a:r>
              <a:rPr lang="zh-CN" altLang="en-US" sz="1200" kern="0">
                <a:latin typeface="微软雅黑" pitchFamily="34" charset="-122"/>
                <a:ea typeface="微软雅黑" pitchFamily="34" charset="-122"/>
              </a:rPr>
              <a:t>请在此处输入您的文本</a:t>
            </a:r>
          </a:p>
        </p:txBody>
      </p:sp>
      <p:sp>
        <p:nvSpPr>
          <p:cNvPr id="7" name="燕尾形箭头 23"/>
          <p:cNvSpPr>
            <a:spLocks noChangeArrowheads="1"/>
          </p:cNvSpPr>
          <p:nvPr/>
        </p:nvSpPr>
        <p:spPr bwMode="auto">
          <a:xfrm rot="16200000">
            <a:off x="5907881" y="1487091"/>
            <a:ext cx="944166" cy="979884"/>
          </a:xfrm>
          <a:prstGeom prst="notchedRightArrow">
            <a:avLst>
              <a:gd name="adj1" fmla="val 60009"/>
              <a:gd name="adj2" fmla="val 36500"/>
            </a:avLst>
          </a:prstGeom>
          <a:gradFill>
            <a:gsLst>
              <a:gs pos="0">
                <a:srgbClr val="FED755"/>
              </a:gs>
              <a:gs pos="52000">
                <a:srgbClr val="FDAD36"/>
              </a:gs>
              <a:gs pos="100000">
                <a:srgbClr val="FB5F05"/>
              </a:gs>
            </a:gsLst>
            <a:lin ang="5400000" scaled="1"/>
          </a:gradFill>
          <a:ln>
            <a:noFill/>
          </a:ln>
          <a:effectLst>
            <a:outerShdw dist="25401" dir="2700000" algn="ctr" rotWithShape="0">
              <a:srgbClr val="000000">
                <a:alpha val="14000"/>
              </a:srgbClr>
            </a:outerShdw>
          </a:effectLst>
        </p:spPr>
        <p:txBody>
          <a:bodyPr lIns="216000" tIns="34290" rIns="68580" bIns="34290" anchor="ctr"/>
          <a:lstStyle/>
          <a:p>
            <a:pPr algn="ctr">
              <a:defRPr/>
            </a:pPr>
            <a:endParaRPr lang="zh-CN" altLang="en-US" sz="2400" ker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燕尾形箭头 24"/>
          <p:cNvSpPr>
            <a:spLocks noChangeArrowheads="1"/>
          </p:cNvSpPr>
          <p:nvPr/>
        </p:nvSpPr>
        <p:spPr bwMode="auto">
          <a:xfrm>
            <a:off x="6672263" y="2250282"/>
            <a:ext cx="944166" cy="979885"/>
          </a:xfrm>
          <a:prstGeom prst="notchedRightArrow">
            <a:avLst>
              <a:gd name="adj1" fmla="val 60009"/>
              <a:gd name="adj2" fmla="val 36500"/>
            </a:avLst>
          </a:prstGeom>
          <a:gradFill>
            <a:gsLst>
              <a:gs pos="0">
                <a:srgbClr val="FED755"/>
              </a:gs>
              <a:gs pos="52000">
                <a:srgbClr val="FDAD36"/>
              </a:gs>
              <a:gs pos="100000">
                <a:srgbClr val="FB5F05"/>
              </a:gs>
            </a:gsLst>
            <a:lin ang="5400000" scaled="1"/>
          </a:gradFill>
          <a:ln>
            <a:noFill/>
          </a:ln>
          <a:extLst/>
        </p:spPr>
        <p:txBody>
          <a:bodyPr lIns="68580" tIns="34290" rIns="68580" bIns="34290" anchor="ctr"/>
          <a:lstStyle/>
          <a:p>
            <a:pPr algn="ctr">
              <a:defRPr/>
            </a:pPr>
            <a:endParaRPr lang="zh-CN" altLang="en-US" sz="1100" ker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燕尾形箭头 25"/>
          <p:cNvSpPr>
            <a:spLocks noChangeArrowheads="1"/>
          </p:cNvSpPr>
          <p:nvPr/>
        </p:nvSpPr>
        <p:spPr bwMode="auto">
          <a:xfrm flipH="1">
            <a:off x="5143501" y="2250282"/>
            <a:ext cx="944166" cy="979885"/>
          </a:xfrm>
          <a:prstGeom prst="notchedRightArrow">
            <a:avLst>
              <a:gd name="adj1" fmla="val 60009"/>
              <a:gd name="adj2" fmla="val 36500"/>
            </a:avLst>
          </a:prstGeom>
          <a:gradFill>
            <a:gsLst>
              <a:gs pos="0">
                <a:srgbClr val="FED755"/>
              </a:gs>
              <a:gs pos="52000">
                <a:srgbClr val="FDAD36"/>
              </a:gs>
              <a:gs pos="100000">
                <a:srgbClr val="FB5F05"/>
              </a:gs>
            </a:gsLst>
            <a:lin ang="5400000" scaled="1"/>
          </a:gradFill>
          <a:ln>
            <a:noFill/>
          </a:ln>
          <a:extLst/>
        </p:spPr>
        <p:txBody>
          <a:bodyPr lIns="68580" tIns="34290" rIns="68580" bIns="34290" anchor="ctr"/>
          <a:lstStyle/>
          <a:p>
            <a:pPr algn="ctr">
              <a:defRPr/>
            </a:pPr>
            <a:endParaRPr lang="zh-CN" altLang="en-US" sz="1100" ker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TextBox 7"/>
          <p:cNvSpPr txBox="1">
            <a:spLocks noChangeArrowheads="1"/>
          </p:cNvSpPr>
          <p:nvPr/>
        </p:nvSpPr>
        <p:spPr bwMode="auto">
          <a:xfrm>
            <a:off x="5913835" y="2607469"/>
            <a:ext cx="932259" cy="346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>
              <a:defRPr/>
            </a:pPr>
            <a:r>
              <a:rPr lang="zh-CN" altLang="en-US" sz="1800" kern="0" dirty="0"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15" name="TextBox 8"/>
          <p:cNvSpPr txBox="1">
            <a:spLocks noChangeArrowheads="1"/>
          </p:cNvSpPr>
          <p:nvPr/>
        </p:nvSpPr>
        <p:spPr bwMode="auto">
          <a:xfrm>
            <a:off x="4080273" y="2499123"/>
            <a:ext cx="1063228" cy="5493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>
              <a:lnSpc>
                <a:spcPct val="130000"/>
              </a:lnSpc>
              <a:defRPr/>
            </a:pPr>
            <a:r>
              <a:rPr lang="zh-CN" altLang="en-US" sz="1200" kern="0" dirty="0">
                <a:latin typeface="微软雅黑" pitchFamily="34" charset="-122"/>
                <a:ea typeface="微软雅黑" pitchFamily="34" charset="-122"/>
              </a:rPr>
              <a:t>请在此处输入您的文本</a:t>
            </a:r>
          </a:p>
        </p:txBody>
      </p:sp>
      <p:sp>
        <p:nvSpPr>
          <p:cNvPr id="16" name="TextBox 10"/>
          <p:cNvSpPr txBox="1">
            <a:spLocks noChangeArrowheads="1"/>
          </p:cNvSpPr>
          <p:nvPr/>
        </p:nvSpPr>
        <p:spPr bwMode="auto">
          <a:xfrm>
            <a:off x="5829300" y="1022748"/>
            <a:ext cx="1113235" cy="5493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>
              <a:lnSpc>
                <a:spcPct val="130000"/>
              </a:lnSpc>
              <a:defRPr/>
            </a:pPr>
            <a:r>
              <a:rPr lang="zh-CN" altLang="en-US" sz="1200" kern="0">
                <a:latin typeface="微软雅黑" pitchFamily="34" charset="-122"/>
                <a:ea typeface="微软雅黑" pitchFamily="34" charset="-122"/>
              </a:rPr>
              <a:t>请在此处输入您的文本</a:t>
            </a:r>
          </a:p>
        </p:txBody>
      </p:sp>
      <p:sp>
        <p:nvSpPr>
          <p:cNvPr id="17" name="燕尾形箭头 29"/>
          <p:cNvSpPr>
            <a:spLocks noChangeArrowheads="1"/>
          </p:cNvSpPr>
          <p:nvPr/>
        </p:nvSpPr>
        <p:spPr bwMode="auto">
          <a:xfrm rot="5400000" flipV="1">
            <a:off x="5905501" y="3019426"/>
            <a:ext cx="944165" cy="979884"/>
          </a:xfrm>
          <a:prstGeom prst="notchedRightArrow">
            <a:avLst>
              <a:gd name="adj1" fmla="val 60009"/>
              <a:gd name="adj2" fmla="val 36500"/>
            </a:avLst>
          </a:prstGeom>
          <a:gradFill>
            <a:gsLst>
              <a:gs pos="0">
                <a:srgbClr val="FED755"/>
              </a:gs>
              <a:gs pos="52000">
                <a:srgbClr val="FDAD36"/>
              </a:gs>
              <a:gs pos="100000">
                <a:srgbClr val="FB5F05"/>
              </a:gs>
            </a:gsLst>
            <a:lin ang="5400000" scaled="1"/>
          </a:gradFill>
          <a:ln>
            <a:noFill/>
          </a:ln>
          <a:effectLst>
            <a:outerShdw dist="25401" dir="2700000" algn="ctr" rotWithShape="0">
              <a:srgbClr val="000000">
                <a:alpha val="14000"/>
              </a:srgbClr>
            </a:outerShdw>
          </a:effectLst>
        </p:spPr>
        <p:txBody>
          <a:bodyPr lIns="216000" tIns="34290" rIns="68580" bIns="34290" anchor="ctr"/>
          <a:lstStyle/>
          <a:p>
            <a:pPr algn="ctr">
              <a:defRPr/>
            </a:pPr>
            <a:endParaRPr lang="zh-CN" altLang="en-US" sz="2400" ker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TextBox 8"/>
          <p:cNvSpPr txBox="1">
            <a:spLocks noChangeArrowheads="1"/>
          </p:cNvSpPr>
          <p:nvPr/>
        </p:nvSpPr>
        <p:spPr bwMode="auto">
          <a:xfrm>
            <a:off x="5810250" y="3988594"/>
            <a:ext cx="1132285" cy="5493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>
              <a:lnSpc>
                <a:spcPct val="130000"/>
              </a:lnSpc>
              <a:defRPr/>
            </a:pPr>
            <a:r>
              <a:rPr lang="zh-CN" altLang="en-US" sz="1200" kern="0" dirty="0">
                <a:latin typeface="微软雅黑" pitchFamily="34" charset="-122"/>
                <a:ea typeface="微软雅黑" pitchFamily="34" charset="-122"/>
              </a:rPr>
              <a:t>请在此处输入您的文本</a:t>
            </a:r>
          </a:p>
        </p:txBody>
      </p:sp>
      <p:sp>
        <p:nvSpPr>
          <p:cNvPr id="19" name="矩形 18"/>
          <p:cNvSpPr>
            <a:spLocks noChangeArrowheads="1"/>
          </p:cNvSpPr>
          <p:nvPr/>
        </p:nvSpPr>
        <p:spPr bwMode="auto">
          <a:xfrm>
            <a:off x="593180" y="1500055"/>
            <a:ext cx="53579" cy="620316"/>
          </a:xfrm>
          <a:prstGeom prst="rect">
            <a:avLst/>
          </a:prstGeom>
          <a:gradFill>
            <a:gsLst>
              <a:gs pos="0">
                <a:srgbClr val="FED755"/>
              </a:gs>
              <a:gs pos="52000">
                <a:srgbClr val="FDAD36"/>
              </a:gs>
              <a:gs pos="100000">
                <a:srgbClr val="FB5F05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</p:spPr>
        <p:txBody>
          <a:bodyPr lIns="68580" tIns="34290" rIns="68580" bIns="34290" anchor="ctr"/>
          <a:lstStyle/>
          <a:p>
            <a:pPr algn="ctr">
              <a:defRPr/>
            </a:pPr>
            <a:endParaRPr lang="zh-CN" altLang="en-US" kern="0"/>
          </a:p>
        </p:txBody>
      </p:sp>
      <p:sp>
        <p:nvSpPr>
          <p:cNvPr id="20" name="矩形 70"/>
          <p:cNvSpPr>
            <a:spLocks noChangeArrowheads="1"/>
          </p:cNvSpPr>
          <p:nvPr/>
        </p:nvSpPr>
        <p:spPr bwMode="auto">
          <a:xfrm>
            <a:off x="593180" y="2418027"/>
            <a:ext cx="53579" cy="619125"/>
          </a:xfrm>
          <a:prstGeom prst="rect">
            <a:avLst/>
          </a:prstGeom>
          <a:gradFill>
            <a:gsLst>
              <a:gs pos="0">
                <a:srgbClr val="FED755"/>
              </a:gs>
              <a:gs pos="52000">
                <a:srgbClr val="FDAD36"/>
              </a:gs>
              <a:gs pos="100000">
                <a:srgbClr val="FB5F05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</p:spPr>
        <p:txBody>
          <a:bodyPr lIns="68580" tIns="34290" rIns="68580" bIns="34290" anchor="ctr"/>
          <a:lstStyle/>
          <a:p>
            <a:pPr algn="ctr">
              <a:defRPr/>
            </a:pPr>
            <a:endParaRPr lang="zh-CN" altLang="en-US" kern="0"/>
          </a:p>
        </p:txBody>
      </p:sp>
      <p:sp>
        <p:nvSpPr>
          <p:cNvPr id="21" name="矩形 75"/>
          <p:cNvSpPr>
            <a:spLocks noChangeArrowheads="1"/>
          </p:cNvSpPr>
          <p:nvPr/>
        </p:nvSpPr>
        <p:spPr bwMode="auto">
          <a:xfrm>
            <a:off x="593180" y="3335999"/>
            <a:ext cx="53579" cy="619125"/>
          </a:xfrm>
          <a:prstGeom prst="rect">
            <a:avLst/>
          </a:prstGeom>
          <a:gradFill>
            <a:gsLst>
              <a:gs pos="0">
                <a:srgbClr val="FED755"/>
              </a:gs>
              <a:gs pos="52000">
                <a:srgbClr val="FDAD36"/>
              </a:gs>
              <a:gs pos="100000">
                <a:srgbClr val="FB5F05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</p:spPr>
        <p:txBody>
          <a:bodyPr lIns="68580" tIns="34290" rIns="68580" bIns="34290" anchor="ctr"/>
          <a:lstStyle/>
          <a:p>
            <a:pPr algn="ctr">
              <a:defRPr/>
            </a:pPr>
            <a:endParaRPr lang="zh-CN" altLang="en-US" kern="0"/>
          </a:p>
        </p:txBody>
      </p:sp>
      <p:grpSp>
        <p:nvGrpSpPr>
          <p:cNvPr id="22" name="Group 18"/>
          <p:cNvGrpSpPr>
            <a:grpSpLocks/>
          </p:cNvGrpSpPr>
          <p:nvPr/>
        </p:nvGrpSpPr>
        <p:grpSpPr bwMode="auto">
          <a:xfrm>
            <a:off x="755576" y="1417399"/>
            <a:ext cx="2887266" cy="695406"/>
            <a:chOff x="0" y="0"/>
            <a:chExt cx="3850501" cy="928543"/>
          </a:xfrm>
        </p:grpSpPr>
        <p:sp>
          <p:nvSpPr>
            <p:cNvPr id="23" name="文本框 44"/>
            <p:cNvSpPr txBox="1">
              <a:spLocks noChangeArrowheads="1"/>
            </p:cNvSpPr>
            <p:nvPr/>
          </p:nvSpPr>
          <p:spPr bwMode="auto">
            <a:xfrm>
              <a:off x="0" y="0"/>
              <a:ext cx="2674843" cy="3493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>
                <a:defRPr/>
              </a:pPr>
              <a:r>
                <a:rPr lang="zh-CN" altLang="en-US" sz="1100" b="1" kern="0" dirty="0" smtClean="0">
                  <a:latin typeface="微软雅黑" pitchFamily="34" charset="-122"/>
                  <a:ea typeface="微软雅黑" pitchFamily="34" charset="-122"/>
                </a:rPr>
                <a:t>添加标题</a:t>
              </a:r>
              <a:endParaRPr lang="zh-CN" altLang="en-US" sz="1100" b="1" kern="0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4" name="文本框 14"/>
            <p:cNvSpPr txBox="1">
              <a:spLocks noChangeArrowheads="1"/>
            </p:cNvSpPr>
            <p:nvPr/>
          </p:nvSpPr>
          <p:spPr bwMode="auto">
            <a:xfrm>
              <a:off x="0" y="353200"/>
              <a:ext cx="3850501" cy="5753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just">
                <a:defRPr/>
              </a:pPr>
              <a:r>
                <a:rPr lang="zh-CN" altLang="en-US" sz="105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此处添加详细文本描述，建议与标题相关并符合整体语言风格，语言描述尽量。</a:t>
              </a:r>
            </a:p>
          </p:txBody>
        </p:sp>
      </p:grpSp>
      <p:grpSp>
        <p:nvGrpSpPr>
          <p:cNvPr id="25" name="Group 21"/>
          <p:cNvGrpSpPr>
            <a:grpSpLocks/>
          </p:cNvGrpSpPr>
          <p:nvPr/>
        </p:nvGrpSpPr>
        <p:grpSpPr bwMode="auto">
          <a:xfrm>
            <a:off x="755576" y="2379542"/>
            <a:ext cx="2887266" cy="695854"/>
            <a:chOff x="0" y="0"/>
            <a:chExt cx="3850501" cy="927568"/>
          </a:xfrm>
        </p:grpSpPr>
        <p:sp>
          <p:nvSpPr>
            <p:cNvPr id="26" name="文本框 47"/>
            <p:cNvSpPr txBox="1">
              <a:spLocks noChangeArrowheads="1"/>
            </p:cNvSpPr>
            <p:nvPr/>
          </p:nvSpPr>
          <p:spPr bwMode="auto">
            <a:xfrm>
              <a:off x="0" y="0"/>
              <a:ext cx="2674843" cy="3487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>
                <a:defRPr/>
              </a:pPr>
              <a:r>
                <a:rPr lang="zh-CN" altLang="en-US" sz="1100" b="1" kern="0" dirty="0">
                  <a:latin typeface="微软雅黑" pitchFamily="34" charset="-122"/>
                  <a:ea typeface="微软雅黑" pitchFamily="34" charset="-122"/>
                </a:rPr>
                <a:t>添加标题</a:t>
              </a:r>
            </a:p>
          </p:txBody>
        </p:sp>
        <p:sp>
          <p:nvSpPr>
            <p:cNvPr id="27" name="文本框 14"/>
            <p:cNvSpPr txBox="1">
              <a:spLocks noChangeArrowheads="1"/>
            </p:cNvSpPr>
            <p:nvPr/>
          </p:nvSpPr>
          <p:spPr bwMode="auto">
            <a:xfrm>
              <a:off x="0" y="353199"/>
              <a:ext cx="3850501" cy="5743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just">
                <a:defRPr/>
              </a:pPr>
              <a:r>
                <a:rPr lang="zh-CN" altLang="en-US" sz="105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此处添加详细文本描述，建议与标题相关并符合整体语言风格，语言描述尽量。</a:t>
              </a:r>
            </a:p>
          </p:txBody>
        </p:sp>
      </p:grpSp>
      <p:grpSp>
        <p:nvGrpSpPr>
          <p:cNvPr id="28" name="Group 24"/>
          <p:cNvGrpSpPr>
            <a:grpSpLocks/>
          </p:cNvGrpSpPr>
          <p:nvPr/>
        </p:nvGrpSpPr>
        <p:grpSpPr bwMode="auto">
          <a:xfrm>
            <a:off x="755576" y="3309651"/>
            <a:ext cx="2887266" cy="695854"/>
            <a:chOff x="0" y="0"/>
            <a:chExt cx="3850501" cy="927568"/>
          </a:xfrm>
        </p:grpSpPr>
        <p:sp>
          <p:nvSpPr>
            <p:cNvPr id="29" name="文本框 50"/>
            <p:cNvSpPr txBox="1">
              <a:spLocks noChangeArrowheads="1"/>
            </p:cNvSpPr>
            <p:nvPr/>
          </p:nvSpPr>
          <p:spPr bwMode="auto">
            <a:xfrm>
              <a:off x="0" y="0"/>
              <a:ext cx="2674843" cy="3487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>
                <a:defRPr/>
              </a:pPr>
              <a:r>
                <a:rPr lang="zh-CN" altLang="en-US" sz="1100" b="1" kern="0" dirty="0">
                  <a:latin typeface="微软雅黑" pitchFamily="34" charset="-122"/>
                  <a:ea typeface="微软雅黑" pitchFamily="34" charset="-122"/>
                </a:rPr>
                <a:t>添加标题</a:t>
              </a:r>
            </a:p>
          </p:txBody>
        </p:sp>
        <p:sp>
          <p:nvSpPr>
            <p:cNvPr id="30" name="文本框 14"/>
            <p:cNvSpPr txBox="1">
              <a:spLocks noChangeArrowheads="1"/>
            </p:cNvSpPr>
            <p:nvPr/>
          </p:nvSpPr>
          <p:spPr bwMode="auto">
            <a:xfrm>
              <a:off x="0" y="353199"/>
              <a:ext cx="3850501" cy="5743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just">
                <a:defRPr/>
              </a:pPr>
              <a:r>
                <a:rPr lang="zh-CN" altLang="en-US" sz="105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此处添加详细文本描述，建议与标题相关并符合整体语言风格，语言描述尽量。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1755962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500"/>
                            </p:stCondLst>
                            <p:childTnLst>
                              <p:par>
                                <p:cTn id="4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000"/>
                            </p:stCondLst>
                            <p:childTnLst>
                              <p:par>
                                <p:cTn id="5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" presetClass="entr" presetSubtype="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3700"/>
                            </p:stCondLst>
                            <p:childTnLst>
                              <p:par>
                                <p:cTn id="6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4200"/>
                            </p:stCondLst>
                            <p:childTnLst>
                              <p:par>
                                <p:cTn id="7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4700"/>
                            </p:stCondLst>
                            <p:childTnLst>
                              <p:par>
                                <p:cTn id="7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 animBg="1"/>
      <p:bldP spid="8" grpId="0" animBg="1"/>
      <p:bldP spid="12" grpId="0" animBg="1"/>
      <p:bldP spid="14" grpId="0"/>
      <p:bldP spid="15" grpId="0"/>
      <p:bldP spid="16" grpId="0"/>
      <p:bldP spid="17" grpId="0" animBg="1"/>
      <p:bldP spid="18" grpId="0"/>
      <p:bldP spid="19" grpId="0" animBg="1"/>
      <p:bldP spid="20" grpId="0" animBg="1"/>
      <p:bldP spid="2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>
            <a:grpSpLocks/>
          </p:cNvGrpSpPr>
          <p:nvPr/>
        </p:nvGrpSpPr>
        <p:grpSpPr bwMode="auto">
          <a:xfrm>
            <a:off x="532216" y="225211"/>
            <a:ext cx="3438525" cy="606424"/>
            <a:chOff x="1021968" y="269923"/>
            <a:chExt cx="3438932" cy="606777"/>
          </a:xfrm>
        </p:grpSpPr>
        <p:sp>
          <p:nvSpPr>
            <p:cNvPr id="10" name="文本框 390"/>
            <p:cNvSpPr txBox="1">
              <a:spLocks noChangeArrowheads="1"/>
            </p:cNvSpPr>
            <p:nvPr/>
          </p:nvSpPr>
          <p:spPr bwMode="auto">
            <a:xfrm>
              <a:off x="1021968" y="269923"/>
              <a:ext cx="3438932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C00000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68421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68421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68421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68421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eaLnBrk="1" hangingPunct="1"/>
              <a:r>
                <a:rPr lang="zh-CN" altLang="en-US" sz="2000" b="1" dirty="0" smtClean="0">
                  <a:gradFill>
                    <a:gsLst>
                      <a:gs pos="0">
                        <a:srgbClr val="FED755"/>
                      </a:gs>
                      <a:gs pos="99000">
                        <a:srgbClr val="FB5F05"/>
                      </a:gs>
                      <a:gs pos="46000">
                        <a:srgbClr val="FDAD36"/>
                      </a:gs>
                    </a:gsLst>
                    <a:lin ang="15600000" scaled="0"/>
                  </a:gradFill>
                  <a:latin typeface="微软雅黑" panose="020B0503020204020204" pitchFamily="34" charset="-122"/>
                  <a:ea typeface="文鼎粗行楷简" panose="02010609010101010101" pitchFamily="49" charset="-122"/>
                </a:rPr>
                <a:t>此处添加您的标题</a:t>
              </a:r>
              <a:endParaRPr lang="id-ID" altLang="zh-CN" sz="2000" b="1" dirty="0">
                <a:gradFill>
                  <a:gsLst>
                    <a:gs pos="0">
                      <a:srgbClr val="FED755"/>
                    </a:gs>
                    <a:gs pos="99000">
                      <a:srgbClr val="FB5F05"/>
                    </a:gs>
                    <a:gs pos="46000">
                      <a:srgbClr val="FDAD36"/>
                    </a:gs>
                  </a:gsLst>
                  <a:lin ang="15600000" scaled="0"/>
                </a:gradFill>
                <a:latin typeface="微软雅黑" panose="020B0503020204020204" pitchFamily="34" charset="-122"/>
                <a:ea typeface="文鼎粗行楷简" panose="02010609010101010101" pitchFamily="49" charset="-122"/>
              </a:endParaRPr>
            </a:p>
          </p:txBody>
        </p:sp>
        <p:sp>
          <p:nvSpPr>
            <p:cNvPr id="11" name="文本框 391"/>
            <p:cNvSpPr txBox="1">
              <a:spLocks noChangeArrowheads="1"/>
            </p:cNvSpPr>
            <p:nvPr/>
          </p:nvSpPr>
          <p:spPr bwMode="auto">
            <a:xfrm>
              <a:off x="1042749" y="630479"/>
              <a:ext cx="2677642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C00000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68421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68421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68421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68421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eaLnBrk="1" hangingPunct="1"/>
              <a:r>
                <a:rPr lang="id-ID" altLang="zh-CN" sz="1000" dirty="0">
                  <a:gradFill>
                    <a:gsLst>
                      <a:gs pos="0">
                        <a:srgbClr val="FED755"/>
                      </a:gs>
                      <a:gs pos="99000">
                        <a:srgbClr val="FB5F05"/>
                      </a:gs>
                      <a:gs pos="46000">
                        <a:srgbClr val="FDAD36"/>
                      </a:gs>
                    </a:gsLst>
                    <a:lin ang="15600000" scaled="0"/>
                  </a:gradFill>
                  <a:ea typeface="文鼎粗行楷简" panose="02010609010101010101" pitchFamily="49" charset="-122"/>
                </a:rPr>
                <a:t>Biscuit oat cake carrot cake muffin jelly</a:t>
              </a:r>
              <a:endParaRPr lang="zh-CN" altLang="en-US" sz="1000" dirty="0">
                <a:gradFill>
                  <a:gsLst>
                    <a:gs pos="0">
                      <a:srgbClr val="FED755"/>
                    </a:gs>
                    <a:gs pos="99000">
                      <a:srgbClr val="FB5F05"/>
                    </a:gs>
                    <a:gs pos="46000">
                      <a:srgbClr val="FDAD36"/>
                    </a:gs>
                  </a:gsLst>
                  <a:lin ang="15600000" scaled="0"/>
                </a:gradFill>
                <a:ea typeface="文鼎粗行楷简" panose="02010609010101010101" pitchFamily="49" charset="-122"/>
              </a:endParaRPr>
            </a:p>
          </p:txBody>
        </p:sp>
      </p:grpSp>
      <p:pic>
        <p:nvPicPr>
          <p:cNvPr id="13" name="图片 12" descr="Nipic_4881659_20120227115058315364 拷贝.pn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-494396" y="0"/>
            <a:ext cx="1232975" cy="1056847"/>
          </a:xfrm>
          <a:prstGeom prst="rect">
            <a:avLst/>
          </a:prstGeom>
        </p:spPr>
      </p:pic>
      <p:sp>
        <p:nvSpPr>
          <p:cNvPr id="6" name="椭圆 5"/>
          <p:cNvSpPr/>
          <p:nvPr/>
        </p:nvSpPr>
        <p:spPr>
          <a:xfrm>
            <a:off x="2657587" y="3549105"/>
            <a:ext cx="1400312" cy="1398909"/>
          </a:xfrm>
          <a:prstGeom prst="ellipse">
            <a:avLst/>
          </a:prstGeom>
          <a:noFill/>
          <a:ln w="127000" cap="flat" cmpd="thinThick" algn="ctr">
            <a:gradFill>
              <a:gsLst>
                <a:gs pos="0">
                  <a:srgbClr val="FED755"/>
                </a:gs>
                <a:gs pos="52000">
                  <a:srgbClr val="FDAD36"/>
                </a:gs>
                <a:gs pos="100000">
                  <a:srgbClr val="FB5F05"/>
                </a:gs>
              </a:gsLst>
              <a:lin ang="5400000" scaled="1"/>
            </a:gradFill>
            <a:prstDash val="solid"/>
            <a:miter lim="800000"/>
          </a:ln>
          <a:effectLst/>
        </p:spPr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1800" b="0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</a:p>
        </p:txBody>
      </p:sp>
      <p:sp>
        <p:nvSpPr>
          <p:cNvPr id="7" name="KSO_GT2.1.1"/>
          <p:cNvSpPr txBox="1"/>
          <p:nvPr/>
        </p:nvSpPr>
        <p:spPr>
          <a:xfrm>
            <a:off x="5824185" y="3393424"/>
            <a:ext cx="2852271" cy="1174287"/>
          </a:xfrm>
          <a:prstGeom prst="rect">
            <a:avLst/>
          </a:prstGeom>
          <a:noFill/>
        </p:spPr>
        <p:txBody>
          <a:bodyPr lIns="100790" tIns="50396" rIns="100790" bIns="50396" anchor="ctr"/>
          <a:lstStyle/>
          <a:p>
            <a:pPr algn="just">
              <a:lnSpc>
                <a:spcPct val="130000"/>
              </a:lnSpc>
              <a:defRPr/>
            </a:pPr>
            <a:r>
              <a:rPr lang="zh-CN" altLang="en-US" sz="1400" b="0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请在此处输入您的</a:t>
            </a:r>
            <a:r>
              <a:rPr lang="zh-CN" altLang="en-US" sz="1400" b="0" kern="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文本请</a:t>
            </a:r>
            <a:r>
              <a:rPr lang="zh-CN" altLang="en-US" sz="1400" b="0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在此处输入您的</a:t>
            </a:r>
            <a:r>
              <a:rPr lang="zh-CN" altLang="en-US" sz="1400" b="0" kern="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文本请</a:t>
            </a:r>
            <a:r>
              <a:rPr lang="zh-CN" altLang="en-US" sz="1400" b="0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在此处输入您的</a:t>
            </a:r>
            <a:r>
              <a:rPr lang="zh-CN" altLang="en-US" sz="1400" b="0" kern="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文本请</a:t>
            </a:r>
            <a:r>
              <a:rPr lang="zh-CN" altLang="en-US" sz="1400" b="0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在此处输入您的文本</a:t>
            </a:r>
          </a:p>
        </p:txBody>
      </p:sp>
      <p:sp>
        <p:nvSpPr>
          <p:cNvPr id="8" name="椭圆 7"/>
          <p:cNvSpPr/>
          <p:nvPr/>
        </p:nvSpPr>
        <p:spPr>
          <a:xfrm>
            <a:off x="1165782" y="2165705"/>
            <a:ext cx="2110548" cy="2110770"/>
          </a:xfrm>
          <a:prstGeom prst="ellipse">
            <a:avLst/>
          </a:prstGeom>
          <a:noFill/>
          <a:ln w="127000" cap="flat" cmpd="thinThick" algn="ctr">
            <a:gradFill>
              <a:gsLst>
                <a:gs pos="0">
                  <a:srgbClr val="FED755"/>
                </a:gs>
                <a:gs pos="52000">
                  <a:srgbClr val="FDAD36"/>
                </a:gs>
                <a:gs pos="100000">
                  <a:srgbClr val="FB5F05"/>
                </a:gs>
              </a:gsLst>
              <a:lin ang="5400000" scaled="1"/>
            </a:gradFill>
            <a:prstDash val="solid"/>
            <a:miter lim="800000"/>
          </a:ln>
          <a:effectLst/>
        </p:spPr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2800" b="0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</a:p>
        </p:txBody>
      </p:sp>
      <p:cxnSp>
        <p:nvCxnSpPr>
          <p:cNvPr id="12" name="肘形连接符 27"/>
          <p:cNvCxnSpPr>
            <a:cxnSpLocks noChangeShapeType="1"/>
          </p:cNvCxnSpPr>
          <p:nvPr/>
        </p:nvCxnSpPr>
        <p:spPr bwMode="auto">
          <a:xfrm flipV="1">
            <a:off x="3335257" y="2668197"/>
            <a:ext cx="1725967" cy="549017"/>
          </a:xfrm>
          <a:prstGeom prst="bentConnector3">
            <a:avLst>
              <a:gd name="adj1" fmla="val 29667"/>
            </a:avLst>
          </a:prstGeom>
          <a:noFill/>
          <a:ln w="38100" algn="ctr">
            <a:gradFill>
              <a:gsLst>
                <a:gs pos="0">
                  <a:srgbClr val="FED755"/>
                </a:gs>
                <a:gs pos="52000">
                  <a:srgbClr val="FDAD36"/>
                </a:gs>
                <a:gs pos="100000">
                  <a:srgbClr val="FB5F05"/>
                </a:gs>
              </a:gsLst>
              <a:lin ang="5400000" scaled="1"/>
            </a:gradFill>
            <a:miter lim="800000"/>
            <a:headEnd type="oval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4" name="KSO_GT1.1.1"/>
          <p:cNvSpPr txBox="1"/>
          <p:nvPr/>
        </p:nvSpPr>
        <p:spPr>
          <a:xfrm>
            <a:off x="5081383" y="2030769"/>
            <a:ext cx="2802985" cy="1334997"/>
          </a:xfrm>
          <a:prstGeom prst="rect">
            <a:avLst/>
          </a:prstGeom>
          <a:noFill/>
        </p:spPr>
        <p:txBody>
          <a:bodyPr lIns="100790" tIns="50396" rIns="100790" bIns="50396" anchor="ctr"/>
          <a:lstStyle/>
          <a:p>
            <a:pPr algn="just">
              <a:lnSpc>
                <a:spcPct val="130000"/>
              </a:lnSpc>
              <a:defRPr/>
            </a:pPr>
            <a:r>
              <a:rPr lang="zh-CN" altLang="en-US" sz="1400" b="0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请在此处输入您的</a:t>
            </a:r>
            <a:r>
              <a:rPr lang="zh-CN" altLang="en-US" sz="1400" b="0" kern="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文本请</a:t>
            </a:r>
            <a:r>
              <a:rPr lang="zh-CN" altLang="en-US" sz="1400" b="0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在此处输入您的</a:t>
            </a:r>
            <a:r>
              <a:rPr lang="zh-CN" altLang="en-US" sz="1400" b="0" kern="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文本请</a:t>
            </a:r>
            <a:r>
              <a:rPr lang="zh-CN" altLang="en-US" sz="1400" b="0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在此处输入您的</a:t>
            </a:r>
            <a:r>
              <a:rPr lang="zh-CN" altLang="en-US" sz="1400" b="0" kern="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文本请</a:t>
            </a:r>
            <a:r>
              <a:rPr lang="zh-CN" altLang="en-US" sz="1400" b="0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在此处输入您的文本</a:t>
            </a:r>
          </a:p>
        </p:txBody>
      </p:sp>
      <p:cxnSp>
        <p:nvCxnSpPr>
          <p:cNvPr id="15" name="肘形连接符 8"/>
          <p:cNvCxnSpPr>
            <a:cxnSpLocks noChangeShapeType="1"/>
          </p:cNvCxnSpPr>
          <p:nvPr/>
        </p:nvCxnSpPr>
        <p:spPr bwMode="auto">
          <a:xfrm flipV="1">
            <a:off x="4078060" y="3943034"/>
            <a:ext cx="1725966" cy="549017"/>
          </a:xfrm>
          <a:prstGeom prst="bentConnector3">
            <a:avLst>
              <a:gd name="adj1" fmla="val 29667"/>
            </a:avLst>
          </a:prstGeom>
          <a:noFill/>
          <a:ln w="38100" algn="ctr">
            <a:gradFill>
              <a:gsLst>
                <a:gs pos="0">
                  <a:srgbClr val="FED755"/>
                </a:gs>
                <a:gs pos="52000">
                  <a:srgbClr val="FDAD36"/>
                </a:gs>
                <a:gs pos="100000">
                  <a:srgbClr val="FB5F05"/>
                </a:gs>
              </a:gsLst>
              <a:lin ang="5400000" scaled="1"/>
            </a:gradFill>
            <a:miter lim="800000"/>
            <a:headEnd type="oval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6" name="椭圆 15"/>
          <p:cNvSpPr/>
          <p:nvPr/>
        </p:nvSpPr>
        <p:spPr>
          <a:xfrm>
            <a:off x="1052577" y="1038204"/>
            <a:ext cx="1400314" cy="1398909"/>
          </a:xfrm>
          <a:prstGeom prst="ellipse">
            <a:avLst/>
          </a:prstGeom>
          <a:noFill/>
          <a:ln w="127000" cap="flat" cmpd="thinThick" algn="ctr">
            <a:gradFill>
              <a:gsLst>
                <a:gs pos="0">
                  <a:srgbClr val="FED755"/>
                </a:gs>
                <a:gs pos="52000">
                  <a:srgbClr val="FDAD36"/>
                </a:gs>
                <a:gs pos="100000">
                  <a:srgbClr val="FB5F05"/>
                </a:gs>
              </a:gsLst>
              <a:lin ang="5400000" scaled="1"/>
            </a:gradFill>
            <a:prstDash val="solid"/>
            <a:miter lim="800000"/>
          </a:ln>
          <a:effectLst/>
        </p:spPr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1800" b="0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</a:p>
        </p:txBody>
      </p:sp>
      <p:sp>
        <p:nvSpPr>
          <p:cNvPr id="17" name="KSO_GT2.1.1"/>
          <p:cNvSpPr txBox="1"/>
          <p:nvPr/>
        </p:nvSpPr>
        <p:spPr>
          <a:xfrm>
            <a:off x="4217624" y="915566"/>
            <a:ext cx="3090680" cy="955135"/>
          </a:xfrm>
          <a:prstGeom prst="rect">
            <a:avLst/>
          </a:prstGeom>
          <a:noFill/>
        </p:spPr>
        <p:txBody>
          <a:bodyPr lIns="100790" tIns="50396" rIns="100790" bIns="50396" anchor="ctr"/>
          <a:lstStyle/>
          <a:p>
            <a:pPr algn="just">
              <a:lnSpc>
                <a:spcPct val="130000"/>
              </a:lnSpc>
              <a:defRPr/>
            </a:pPr>
            <a:r>
              <a:rPr lang="zh-CN" altLang="en-US" sz="1400" b="0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请在此处输入您的</a:t>
            </a:r>
            <a:r>
              <a:rPr lang="zh-CN" altLang="en-US" sz="1400" b="0" kern="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文本请</a:t>
            </a:r>
            <a:r>
              <a:rPr lang="zh-CN" altLang="en-US" sz="1400" b="0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在此处输入您的</a:t>
            </a:r>
            <a:r>
              <a:rPr lang="zh-CN" altLang="en-US" sz="1400" b="0" kern="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文本请</a:t>
            </a:r>
            <a:r>
              <a:rPr lang="zh-CN" altLang="en-US" sz="1400" b="0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在此处输入您的</a:t>
            </a:r>
            <a:r>
              <a:rPr lang="zh-CN" altLang="en-US" sz="1400" b="0" kern="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文本请</a:t>
            </a:r>
            <a:r>
              <a:rPr lang="zh-CN" altLang="en-US" sz="1400" b="0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在此处输入您的文本</a:t>
            </a:r>
          </a:p>
        </p:txBody>
      </p:sp>
      <p:cxnSp>
        <p:nvCxnSpPr>
          <p:cNvPr id="18" name="肘形连接符 11"/>
          <p:cNvCxnSpPr>
            <a:cxnSpLocks noChangeShapeType="1"/>
          </p:cNvCxnSpPr>
          <p:nvPr/>
        </p:nvCxnSpPr>
        <p:spPr bwMode="auto">
          <a:xfrm flipV="1">
            <a:off x="2473048" y="1432133"/>
            <a:ext cx="1724416" cy="549017"/>
          </a:xfrm>
          <a:prstGeom prst="bentConnector3">
            <a:avLst>
              <a:gd name="adj1" fmla="val 29667"/>
            </a:avLst>
          </a:prstGeom>
          <a:noFill/>
          <a:ln w="38100" algn="ctr">
            <a:gradFill>
              <a:gsLst>
                <a:gs pos="0">
                  <a:srgbClr val="FED755"/>
                </a:gs>
                <a:gs pos="52000">
                  <a:srgbClr val="FDAD36"/>
                </a:gs>
                <a:gs pos="100000">
                  <a:srgbClr val="FB5F05"/>
                </a:gs>
              </a:gsLst>
              <a:lin ang="5400000" scaled="1"/>
            </a:gradFill>
            <a:miter lim="800000"/>
            <a:headEnd type="oval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  <p:extLst>
      <p:ext uri="{BB962C8B-B14F-4D97-AF65-F5344CB8AC3E}">
        <p14:creationId xmlns:p14="http://schemas.microsoft.com/office/powerpoint/2010/main" val="3331419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250"/>
                            </p:stCondLst>
                            <p:childTnLst>
                              <p:par>
                                <p:cTn id="2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750"/>
                            </p:stCondLst>
                            <p:childTnLst>
                              <p:par>
                                <p:cTn id="3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5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250"/>
                            </p:stCondLst>
                            <p:childTnLst>
                              <p:par>
                                <p:cTn id="4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6000"/>
                            </p:stCondLst>
                            <p:childTnLst>
                              <p:par>
                                <p:cTn id="4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/>
      <p:bldP spid="8" grpId="0" animBg="1"/>
      <p:bldP spid="14" grpId="0"/>
      <p:bldP spid="16" grpId="0" animBg="1"/>
      <p:bldP spid="1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288" t="35955" r="32769" b="36063"/>
          <a:stretch/>
        </p:blipFill>
        <p:spPr>
          <a:xfrm flipH="1">
            <a:off x="4605319" y="968553"/>
            <a:ext cx="34289" cy="3467650"/>
          </a:xfrm>
          <a:prstGeom prst="rect">
            <a:avLst/>
          </a:prstGeom>
          <a:effectLst>
            <a:outerShdw blurRad="76200" dist="50800" dir="4140000" sx="99000" sy="99000" algn="ctr" rotWithShape="0">
              <a:srgbClr val="000000">
                <a:alpha val="94000"/>
              </a:srgbClr>
            </a:outerShdw>
          </a:effectLst>
        </p:spPr>
      </p:pic>
      <p:grpSp>
        <p:nvGrpSpPr>
          <p:cNvPr id="5" name="组合 4"/>
          <p:cNvGrpSpPr/>
          <p:nvPr/>
        </p:nvGrpSpPr>
        <p:grpSpPr>
          <a:xfrm>
            <a:off x="1236516" y="2483088"/>
            <a:ext cx="2525485" cy="461665"/>
            <a:chOff x="7047666" y="1942356"/>
            <a:chExt cx="3367313" cy="615553"/>
          </a:xfrm>
        </p:grpSpPr>
        <p:grpSp>
          <p:nvGrpSpPr>
            <p:cNvPr id="6" name="组合 5"/>
            <p:cNvGrpSpPr/>
            <p:nvPr/>
          </p:nvGrpSpPr>
          <p:grpSpPr>
            <a:xfrm>
              <a:off x="7047666" y="1942356"/>
              <a:ext cx="551542" cy="615553"/>
              <a:chOff x="4519974" y="1762722"/>
              <a:chExt cx="551542" cy="615553"/>
            </a:xfrm>
          </p:grpSpPr>
          <p:sp>
            <p:nvSpPr>
              <p:cNvPr id="8" name="圆角矩形 7"/>
              <p:cNvSpPr/>
              <p:nvPr/>
            </p:nvSpPr>
            <p:spPr>
              <a:xfrm>
                <a:off x="4519974" y="1830139"/>
                <a:ext cx="551542" cy="449943"/>
              </a:xfrm>
              <a:prstGeom prst="roundRect">
                <a:avLst/>
              </a:prstGeom>
              <a:gradFill>
                <a:gsLst>
                  <a:gs pos="0">
                    <a:srgbClr val="FED755"/>
                  </a:gs>
                  <a:gs pos="99000">
                    <a:srgbClr val="FB5F05"/>
                  </a:gs>
                  <a:gs pos="46000">
                    <a:srgbClr val="FDAD36"/>
                  </a:gs>
                </a:gsLst>
                <a:lin ang="15600000" scaled="0"/>
              </a:gradFill>
              <a:ln>
                <a:noFill/>
              </a:ln>
              <a:effectLst>
                <a:outerShdw blurRad="88900" dist="50800" dir="5400000" sx="97000" sy="97000" algn="ctr" rotWithShape="0">
                  <a:srgbClr val="000000">
                    <a:alpha val="46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3"/>
              </a:p>
            </p:txBody>
          </p:sp>
          <p:sp>
            <p:nvSpPr>
              <p:cNvPr id="9" name="文本框 8"/>
              <p:cNvSpPr txBox="1"/>
              <p:nvPr/>
            </p:nvSpPr>
            <p:spPr>
              <a:xfrm>
                <a:off x="4576775" y="1762722"/>
                <a:ext cx="487741" cy="61555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400" dirty="0">
                    <a:solidFill>
                      <a:schemeClr val="bg1"/>
                    </a:solidFill>
                    <a:latin typeface="+mj-ea"/>
                    <a:ea typeface="+mj-ea"/>
                  </a:rPr>
                  <a:t>3</a:t>
                </a:r>
                <a:endParaRPr lang="zh-CN" altLang="en-US" sz="2400" dirty="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7" name="圆角矩形 6"/>
            <p:cNvSpPr/>
            <p:nvPr/>
          </p:nvSpPr>
          <p:spPr>
            <a:xfrm>
              <a:off x="7845950" y="2009773"/>
              <a:ext cx="2569029" cy="449943"/>
            </a:xfrm>
            <a:prstGeom prst="roundRect">
              <a:avLst/>
            </a:prstGeom>
            <a:gradFill>
              <a:gsLst>
                <a:gs pos="4000">
                  <a:srgbClr val="FED755"/>
                </a:gs>
                <a:gs pos="97000">
                  <a:srgbClr val="FB5F05"/>
                </a:gs>
                <a:gs pos="20000">
                  <a:srgbClr val="FDAD36"/>
                </a:gs>
              </a:gsLst>
              <a:lin ang="16200000" scaled="0"/>
            </a:gradFill>
            <a:ln>
              <a:noFill/>
            </a:ln>
            <a:effectLst>
              <a:outerShdw blurRad="88900" dist="50800" dir="5400000" sx="97000" sy="97000" algn="ctr" rotWithShape="0">
                <a:srgbClr val="000000">
                  <a:alpha val="46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100" dirty="0" smtClean="0"/>
                <a:t>单击添加标题</a:t>
              </a:r>
              <a:endParaRPr lang="zh-CN" altLang="en-US" sz="2100" dirty="0"/>
            </a:p>
          </p:txBody>
        </p:sp>
      </p:grpSp>
      <p:sp>
        <p:nvSpPr>
          <p:cNvPr id="10" name="文本框 9"/>
          <p:cNvSpPr txBox="1"/>
          <p:nvPr/>
        </p:nvSpPr>
        <p:spPr>
          <a:xfrm flipH="1">
            <a:off x="6395865" y="1934730"/>
            <a:ext cx="1269755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50" b="1" dirty="0">
                <a:ln w="0"/>
                <a:gradFill>
                  <a:gsLst>
                    <a:gs pos="0">
                      <a:srgbClr val="C00000"/>
                    </a:gs>
                    <a:gs pos="53200">
                      <a:srgbClr val="FB7008"/>
                    </a:gs>
                    <a:gs pos="100000">
                      <a:srgbClr val="FED755"/>
                    </a:gs>
                  </a:gsLst>
                  <a:lin ang="5400000" scaled="1"/>
                </a:gradFill>
                <a:effectLst>
                  <a:reflection blurRad="6350" stA="53000" endA="300" endPos="35500" dir="5400000" sy="-90000" algn="bl" rotWithShape="0"/>
                </a:effectLst>
              </a:rPr>
              <a:t>Part</a:t>
            </a:r>
            <a:endParaRPr lang="zh-CN" altLang="en-US" sz="4050" b="1" dirty="0">
              <a:ln w="0"/>
              <a:gradFill>
                <a:gsLst>
                  <a:gs pos="0">
                    <a:srgbClr val="C00000"/>
                  </a:gs>
                  <a:gs pos="53200">
                    <a:srgbClr val="FB7008"/>
                  </a:gs>
                  <a:gs pos="100000">
                    <a:srgbClr val="FED755"/>
                  </a:gs>
                </a:gsLst>
                <a:lin ang="5400000" scaled="1"/>
              </a:gradFill>
              <a:effectLst>
                <a:reflection blurRad="6350" stA="53000" endA="300" endPos="35500" dir="5400000" sy="-90000" algn="bl" rotWithShape="0"/>
              </a:effectLst>
            </a:endParaRPr>
          </a:p>
        </p:txBody>
      </p:sp>
      <p:sp>
        <p:nvSpPr>
          <p:cNvPr id="11" name="文本框 10"/>
          <p:cNvSpPr txBox="1"/>
          <p:nvPr/>
        </p:nvSpPr>
        <p:spPr>
          <a:xfrm flipH="1">
            <a:off x="6717146" y="2503436"/>
            <a:ext cx="791204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50" b="1" dirty="0">
                <a:ln w="0"/>
                <a:gradFill>
                  <a:gsLst>
                    <a:gs pos="0">
                      <a:srgbClr val="C00000"/>
                    </a:gs>
                    <a:gs pos="53200">
                      <a:srgbClr val="FB7008"/>
                    </a:gs>
                    <a:gs pos="100000">
                      <a:srgbClr val="FED755"/>
                    </a:gs>
                  </a:gsLst>
                  <a:lin ang="5400000" scaled="1"/>
                </a:gradFill>
                <a:effectLst>
                  <a:reflection blurRad="6350" stA="53000" endA="300" endPos="35500" dir="5400000" sy="-90000" algn="bl" rotWithShape="0"/>
                </a:effectLst>
              </a:rPr>
              <a:t>03</a:t>
            </a:r>
            <a:endParaRPr lang="zh-CN" altLang="en-US" sz="4050" b="1" dirty="0">
              <a:ln w="0"/>
              <a:gradFill>
                <a:gsLst>
                  <a:gs pos="0">
                    <a:srgbClr val="C00000"/>
                  </a:gs>
                  <a:gs pos="53200">
                    <a:srgbClr val="FB7008"/>
                  </a:gs>
                  <a:gs pos="100000">
                    <a:srgbClr val="FED755"/>
                  </a:gs>
                </a:gsLst>
                <a:lin ang="5400000" scaled="1"/>
              </a:gradFill>
              <a:effectLst>
                <a:reflection blurRad="6350" stA="53000" endA="300" endPos="35500" dir="5400000" sy="-90000" algn="bl" rotWithShape="0"/>
              </a:effectLst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5482925" y="1099321"/>
            <a:ext cx="2944860" cy="2944860"/>
          </a:xfrm>
          <a:prstGeom prst="ellipse">
            <a:avLst/>
          </a:prstGeom>
          <a:noFill/>
          <a:ln w="57150">
            <a:solidFill>
              <a:srgbClr val="FB5F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13" name="椭圆 12"/>
          <p:cNvSpPr/>
          <p:nvPr/>
        </p:nvSpPr>
        <p:spPr>
          <a:xfrm>
            <a:off x="5737502" y="1353898"/>
            <a:ext cx="2435706" cy="2435706"/>
          </a:xfrm>
          <a:prstGeom prst="ellipse">
            <a:avLst/>
          </a:prstGeom>
          <a:noFill/>
          <a:ln w="57150">
            <a:solidFill>
              <a:srgbClr val="FB5F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</p:spTree>
    <p:extLst>
      <p:ext uri="{BB962C8B-B14F-4D97-AF65-F5344CB8AC3E}">
        <p14:creationId xmlns:p14="http://schemas.microsoft.com/office/powerpoint/2010/main" val="7188520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Tm="0">
        <p:checker/>
      </p:transition>
    </mc:Choice>
    <mc:Fallback xmlns="">
      <p:transition spd="slow" advTm="0">
        <p:checker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4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0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2" presetID="23" presetClass="entr" presetSubtype="36" fill="hold" grpId="0" nodeType="afterEffect">
                                      <p:stCondLst>
                                        <p:cond delay="0"/>
                                      </p:stCondLst>
                                      <p:iterate type="wd">
                                        <p:tmPct val="0"/>
                                      </p:iterate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(6*min(max(#ppt_w*#ppt_h,.3),1)-7.4)/-.7*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8" fill="hold">
                          <p:stCondLst>
                            <p:cond delay="indefinite"/>
                          </p:stCondLst>
                          <p:childTnLst>
                            <p:par>
                              <p:cTn id="1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0" presetID="26" presetClass="emph" presetSubtype="0" fill="hold" grpId="1" nodeType="clickEffect">
                                      <p:stCondLst>
                                        <p:cond delay="0"/>
                                      </p:stCondLst>
                                      <p:iterate type="wd">
                                        <p:tmPct val="10000"/>
                                      </p:iterate>
                                      <p:childTnLst>
                                        <p:animEffect transition="out" filter="fade">
                                          <p:cBhvr>
                                            <p:cTn id="21" dur="1000" tmFilter="0, 0; .2, .5; .8, .5; 1, 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22" dur="500" autoRev="1" fill="hold"/>
                                            <p:tgtEl>
                                              <p:spTgt spid="10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4" presetID="23" presetClass="entr" presetSubtype="36" fill="hold" grpId="0" nodeType="afterEffect">
                                      <p:stCondLst>
                                        <p:cond delay="0"/>
                                      </p:stCondLst>
                                      <p:iterate type="wd">
                                        <p:tmPct val="0"/>
                                      </p:iterate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(6*min(max(#ppt_w*#ppt_h,.3),1)-7.4)/-.7*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0" fill="hold">
                          <p:stCondLst>
                            <p:cond delay="indefinite"/>
                          </p:stCondLst>
                          <p:childTnLst>
                            <p:par>
                              <p:cTn id="3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2" presetID="26" presetClass="emph" presetSubtype="0" fill="hold" grpId="1" nodeType="clickEffect">
                                      <p:stCondLst>
                                        <p:cond delay="0"/>
                                      </p:stCondLst>
                                      <p:iterate type="wd">
                                        <p:tmPct val="10000"/>
                                      </p:iterate>
                                      <p:childTnLst>
                                        <p:animEffect transition="out" filter="fade">
                                          <p:cBhvr>
                                            <p:cTn id="33" dur="1000" tmFilter="0, 0; .2, .5; .8, .5; 1, 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34" dur="500" autoRev="1" fill="hold"/>
                                            <p:tgtEl>
                                              <p:spTgt spid="11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36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8" dur="75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9" fill="hold">
                          <p:stCondLst>
                            <p:cond delay="indefinite"/>
                          </p:stCondLst>
                          <p:childTnLst>
                            <p:par>
                              <p:cTn id="4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1" presetID="2" presetClass="entr" presetSubtype="2" fill="hold" nodeType="clickEffect" p14:presetBounceEnd="5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000">
                                          <p:cBhvr additive="base">
                                            <p:cTn id="43" dur="7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000">
                                          <p:cBhvr additive="base">
                                            <p:cTn id="44" dur="7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" grpId="0"/>
          <p:bldP spid="10" grpId="1"/>
          <p:bldP spid="11" grpId="0"/>
          <p:bldP spid="11" grpId="1"/>
          <p:bldP spid="12" grpId="0" animBg="1"/>
          <p:bldP spid="13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4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0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2" presetID="23" presetClass="entr" presetSubtype="36" fill="hold" grpId="0" nodeType="afterEffect">
                                      <p:stCondLst>
                                        <p:cond delay="0"/>
                                      </p:stCondLst>
                                      <p:iterate type="wd">
                                        <p:tmPct val="0"/>
                                      </p:iterate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(6*min(max(#ppt_w*#ppt_h,.3),1)-7.4)/-.7*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8" fill="hold">
                          <p:stCondLst>
                            <p:cond delay="indefinite"/>
                          </p:stCondLst>
                          <p:childTnLst>
                            <p:par>
                              <p:cTn id="1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0" presetID="26" presetClass="emph" presetSubtype="0" fill="hold" grpId="1" nodeType="clickEffect">
                                      <p:stCondLst>
                                        <p:cond delay="0"/>
                                      </p:stCondLst>
                                      <p:iterate type="wd">
                                        <p:tmPct val="10000"/>
                                      </p:iterate>
                                      <p:childTnLst>
                                        <p:animEffect transition="out" filter="fade">
                                          <p:cBhvr>
                                            <p:cTn id="21" dur="1000" tmFilter="0, 0; .2, .5; .8, .5; 1, 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22" dur="500" autoRev="1" fill="hold"/>
                                            <p:tgtEl>
                                              <p:spTgt spid="10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4" presetID="23" presetClass="entr" presetSubtype="36" fill="hold" grpId="0" nodeType="afterEffect">
                                      <p:stCondLst>
                                        <p:cond delay="0"/>
                                      </p:stCondLst>
                                      <p:iterate type="wd">
                                        <p:tmPct val="0"/>
                                      </p:iterate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(6*min(max(#ppt_w*#ppt_h,.3),1)-7.4)/-.7*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0" fill="hold">
                          <p:stCondLst>
                            <p:cond delay="indefinite"/>
                          </p:stCondLst>
                          <p:childTnLst>
                            <p:par>
                              <p:cTn id="3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2" presetID="26" presetClass="emph" presetSubtype="0" fill="hold" grpId="1" nodeType="clickEffect">
                                      <p:stCondLst>
                                        <p:cond delay="0"/>
                                      </p:stCondLst>
                                      <p:iterate type="wd">
                                        <p:tmPct val="10000"/>
                                      </p:iterate>
                                      <p:childTnLst>
                                        <p:animEffect transition="out" filter="fade">
                                          <p:cBhvr>
                                            <p:cTn id="33" dur="1000" tmFilter="0, 0; .2, .5; .8, .5; 1, 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34" dur="500" autoRev="1" fill="hold"/>
                                            <p:tgtEl>
                                              <p:spTgt spid="11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36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8" dur="75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9" fill="hold">
                          <p:stCondLst>
                            <p:cond delay="indefinite"/>
                          </p:stCondLst>
                          <p:childTnLst>
                            <p:par>
                              <p:cTn id="4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1" presetID="2" presetClass="entr" presetSubtype="2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7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7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" grpId="0"/>
          <p:bldP spid="10" grpId="1"/>
          <p:bldP spid="11" grpId="0"/>
          <p:bldP spid="11" grpId="1"/>
          <p:bldP spid="12" grpId="0" animBg="1"/>
          <p:bldP spid="13" grpId="0" animBg="1"/>
        </p:bldLst>
      </p:timing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>
            <a:grpSpLocks/>
          </p:cNvGrpSpPr>
          <p:nvPr/>
        </p:nvGrpSpPr>
        <p:grpSpPr bwMode="auto">
          <a:xfrm>
            <a:off x="532216" y="225211"/>
            <a:ext cx="3438525" cy="606424"/>
            <a:chOff x="1021968" y="269923"/>
            <a:chExt cx="3438932" cy="606777"/>
          </a:xfrm>
        </p:grpSpPr>
        <p:sp>
          <p:nvSpPr>
            <p:cNvPr id="10" name="文本框 390"/>
            <p:cNvSpPr txBox="1">
              <a:spLocks noChangeArrowheads="1"/>
            </p:cNvSpPr>
            <p:nvPr/>
          </p:nvSpPr>
          <p:spPr bwMode="auto">
            <a:xfrm>
              <a:off x="1021968" y="269923"/>
              <a:ext cx="3438932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C00000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68421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68421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68421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68421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eaLnBrk="1" hangingPunct="1"/>
              <a:r>
                <a:rPr lang="zh-CN" altLang="en-US" sz="2000" b="1" dirty="0" smtClean="0">
                  <a:gradFill>
                    <a:gsLst>
                      <a:gs pos="0">
                        <a:srgbClr val="FED755"/>
                      </a:gs>
                      <a:gs pos="99000">
                        <a:srgbClr val="FB5F05"/>
                      </a:gs>
                      <a:gs pos="46000">
                        <a:srgbClr val="FDAD36"/>
                      </a:gs>
                    </a:gsLst>
                    <a:lin ang="15600000" scaled="0"/>
                  </a:gradFill>
                  <a:latin typeface="微软雅黑" panose="020B0503020204020204" pitchFamily="34" charset="-122"/>
                  <a:ea typeface="文鼎粗行楷简" panose="02010609010101010101" pitchFamily="49" charset="-122"/>
                </a:rPr>
                <a:t>此处添加您的标题</a:t>
              </a:r>
              <a:endParaRPr lang="id-ID" altLang="zh-CN" sz="2000" b="1" dirty="0">
                <a:gradFill>
                  <a:gsLst>
                    <a:gs pos="0">
                      <a:srgbClr val="FED755"/>
                    </a:gs>
                    <a:gs pos="99000">
                      <a:srgbClr val="FB5F05"/>
                    </a:gs>
                    <a:gs pos="46000">
                      <a:srgbClr val="FDAD36"/>
                    </a:gs>
                  </a:gsLst>
                  <a:lin ang="15600000" scaled="0"/>
                </a:gradFill>
                <a:latin typeface="微软雅黑" panose="020B0503020204020204" pitchFamily="34" charset="-122"/>
                <a:ea typeface="文鼎粗行楷简" panose="02010609010101010101" pitchFamily="49" charset="-122"/>
              </a:endParaRPr>
            </a:p>
          </p:txBody>
        </p:sp>
        <p:sp>
          <p:nvSpPr>
            <p:cNvPr id="11" name="文本框 391"/>
            <p:cNvSpPr txBox="1">
              <a:spLocks noChangeArrowheads="1"/>
            </p:cNvSpPr>
            <p:nvPr/>
          </p:nvSpPr>
          <p:spPr bwMode="auto">
            <a:xfrm>
              <a:off x="1042749" y="630479"/>
              <a:ext cx="2677642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C00000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68421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68421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68421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68421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eaLnBrk="1" hangingPunct="1"/>
              <a:r>
                <a:rPr lang="id-ID" altLang="zh-CN" sz="1000" dirty="0">
                  <a:gradFill>
                    <a:gsLst>
                      <a:gs pos="0">
                        <a:srgbClr val="FED755"/>
                      </a:gs>
                      <a:gs pos="99000">
                        <a:srgbClr val="FB5F05"/>
                      </a:gs>
                      <a:gs pos="46000">
                        <a:srgbClr val="FDAD36"/>
                      </a:gs>
                    </a:gsLst>
                    <a:lin ang="15600000" scaled="0"/>
                  </a:gradFill>
                  <a:ea typeface="文鼎粗行楷简" panose="02010609010101010101" pitchFamily="49" charset="-122"/>
                </a:rPr>
                <a:t>Biscuit oat cake carrot cake muffin jelly</a:t>
              </a:r>
              <a:endParaRPr lang="zh-CN" altLang="en-US" sz="1000" dirty="0">
                <a:gradFill>
                  <a:gsLst>
                    <a:gs pos="0">
                      <a:srgbClr val="FED755"/>
                    </a:gs>
                    <a:gs pos="99000">
                      <a:srgbClr val="FB5F05"/>
                    </a:gs>
                    <a:gs pos="46000">
                      <a:srgbClr val="FDAD36"/>
                    </a:gs>
                  </a:gsLst>
                  <a:lin ang="15600000" scaled="0"/>
                </a:gradFill>
                <a:ea typeface="文鼎粗行楷简" panose="02010609010101010101" pitchFamily="49" charset="-122"/>
              </a:endParaRPr>
            </a:p>
          </p:txBody>
        </p:sp>
      </p:grpSp>
      <p:pic>
        <p:nvPicPr>
          <p:cNvPr id="13" name="图片 12" descr="Nipic_4881659_20120227115058315364 拷贝.pn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-494396" y="0"/>
            <a:ext cx="1232975" cy="1056847"/>
          </a:xfrm>
          <a:prstGeom prst="rect">
            <a:avLst/>
          </a:prstGeom>
        </p:spPr>
      </p:pic>
      <p:sp>
        <p:nvSpPr>
          <p:cNvPr id="6" name="矩形 14"/>
          <p:cNvSpPr/>
          <p:nvPr/>
        </p:nvSpPr>
        <p:spPr>
          <a:xfrm flipV="1">
            <a:off x="0" y="2499742"/>
            <a:ext cx="3082967" cy="184291"/>
          </a:xfrm>
          <a:custGeom>
            <a:avLst/>
            <a:gdLst/>
            <a:ahLst/>
            <a:cxnLst/>
            <a:rect l="l" t="t" r="r" b="b"/>
            <a:pathLst>
              <a:path w="4571707" h="242218">
                <a:moveTo>
                  <a:pt x="0" y="242218"/>
                </a:moveTo>
                <a:lnTo>
                  <a:pt x="4571707" y="242218"/>
                </a:lnTo>
                <a:lnTo>
                  <a:pt x="4571707" y="0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FED755"/>
              </a:gs>
              <a:gs pos="52000">
                <a:srgbClr val="FDAD36"/>
              </a:gs>
              <a:gs pos="100000">
                <a:srgbClr val="FB5F05"/>
              </a:gs>
            </a:gsLst>
            <a:lin ang="5400000" scaled="1"/>
          </a:gra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en-US">
              <a:solidFill>
                <a:schemeClr val="lt1"/>
              </a:solidFill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2425758" y="2499338"/>
            <a:ext cx="1301991" cy="1300750"/>
            <a:chOff x="3225639" y="4543565"/>
            <a:chExt cx="1735762" cy="1734334"/>
          </a:xfrm>
        </p:grpSpPr>
        <p:sp>
          <p:nvSpPr>
            <p:cNvPr id="8" name="椭圆 7"/>
            <p:cNvSpPr/>
            <p:nvPr/>
          </p:nvSpPr>
          <p:spPr>
            <a:xfrm flipV="1">
              <a:off x="3225639" y="4543565"/>
              <a:ext cx="1735762" cy="1734334"/>
            </a:xfrm>
            <a:prstGeom prst="ellipse">
              <a:avLst/>
            </a:prstGeom>
            <a:gradFill>
              <a:gsLst>
                <a:gs pos="0">
                  <a:srgbClr val="FED755"/>
                </a:gs>
                <a:gs pos="52000">
                  <a:srgbClr val="FDAD36"/>
                </a:gs>
                <a:gs pos="100000">
                  <a:srgbClr val="FB5F05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414455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椭圆 11"/>
            <p:cNvSpPr/>
            <p:nvPr/>
          </p:nvSpPr>
          <p:spPr>
            <a:xfrm rot="10800000" flipV="1">
              <a:off x="3467830" y="4786206"/>
              <a:ext cx="1284515" cy="1284516"/>
            </a:xfrm>
            <a:prstGeom prst="ellipse">
              <a:avLst/>
            </a:pr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/>
          </p:spPr>
          <p:txBody>
            <a:bodyPr tIns="36000" anchor="ctr" anchorCtr="1"/>
            <a:lstStyle/>
            <a:p>
              <a:pPr lvl="0" algn="ctr">
                <a:defRPr/>
              </a:pPr>
              <a:r>
                <a:rPr lang="en-US" altLang="zh-CN" sz="3000" b="1" kern="0" dirty="0">
                  <a:solidFill>
                    <a:srgbClr val="41445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02</a:t>
              </a:r>
              <a:endParaRPr lang="zh-CN" altLang="en-US" sz="3000" b="1" kern="0" dirty="0">
                <a:solidFill>
                  <a:srgbClr val="414455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4" name="矩形 14"/>
          <p:cNvSpPr/>
          <p:nvPr/>
        </p:nvSpPr>
        <p:spPr>
          <a:xfrm>
            <a:off x="0" y="2099427"/>
            <a:ext cx="5328182" cy="184291"/>
          </a:xfrm>
          <a:custGeom>
            <a:avLst/>
            <a:gdLst/>
            <a:ahLst/>
            <a:cxnLst/>
            <a:rect l="l" t="t" r="r" b="b"/>
            <a:pathLst>
              <a:path w="4571707" h="242218">
                <a:moveTo>
                  <a:pt x="0" y="0"/>
                </a:moveTo>
                <a:lnTo>
                  <a:pt x="4571707" y="0"/>
                </a:lnTo>
                <a:lnTo>
                  <a:pt x="4571707" y="242218"/>
                </a:lnTo>
                <a:lnTo>
                  <a:pt x="0" y="242218"/>
                </a:lnTo>
                <a:close/>
              </a:path>
            </a:pathLst>
          </a:custGeom>
          <a:gradFill>
            <a:gsLst>
              <a:gs pos="0">
                <a:srgbClr val="FED755"/>
              </a:gs>
              <a:gs pos="52000">
                <a:srgbClr val="FDAD36"/>
              </a:gs>
              <a:gs pos="100000">
                <a:srgbClr val="FB5F05"/>
              </a:gs>
            </a:gsLst>
            <a:lin ang="5400000" scaled="1"/>
          </a:gra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en-US">
              <a:solidFill>
                <a:schemeClr val="lt1"/>
              </a:solidFill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4598861" y="987574"/>
            <a:ext cx="1301991" cy="1301822"/>
            <a:chOff x="6131016" y="674750"/>
            <a:chExt cx="1735762" cy="1735763"/>
          </a:xfrm>
        </p:grpSpPr>
        <p:sp>
          <p:nvSpPr>
            <p:cNvPr id="16" name="椭圆 15"/>
            <p:cNvSpPr/>
            <p:nvPr/>
          </p:nvSpPr>
          <p:spPr>
            <a:xfrm>
              <a:off x="6131016" y="674750"/>
              <a:ext cx="1735762" cy="1735763"/>
            </a:xfrm>
            <a:prstGeom prst="ellipse">
              <a:avLst/>
            </a:prstGeom>
            <a:gradFill>
              <a:gsLst>
                <a:gs pos="0">
                  <a:srgbClr val="FED755"/>
                </a:gs>
                <a:gs pos="52000">
                  <a:srgbClr val="FDAD36"/>
                </a:gs>
                <a:gs pos="100000">
                  <a:srgbClr val="FB5F05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414455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椭圆 16"/>
            <p:cNvSpPr/>
            <p:nvPr/>
          </p:nvSpPr>
          <p:spPr>
            <a:xfrm>
              <a:off x="6373207" y="882392"/>
              <a:ext cx="1284515" cy="1284516"/>
            </a:xfrm>
            <a:prstGeom prst="ellipse">
              <a:avLst/>
            </a:pr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/>
          </p:spPr>
          <p:txBody>
            <a:bodyPr tIns="36000" anchor="ctr"/>
            <a:lstStyle/>
            <a:p>
              <a:pPr lvl="0" algn="ctr">
                <a:defRPr/>
              </a:pPr>
              <a:r>
                <a:rPr lang="en-US" altLang="zh-CN" sz="3000" b="1" kern="0" dirty="0">
                  <a:solidFill>
                    <a:srgbClr val="41445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01</a:t>
              </a:r>
              <a:endParaRPr lang="zh-CN" altLang="en-US" sz="3000" b="1" kern="0" dirty="0">
                <a:solidFill>
                  <a:srgbClr val="414455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8" name="矩形 14"/>
          <p:cNvSpPr/>
          <p:nvPr/>
        </p:nvSpPr>
        <p:spPr>
          <a:xfrm flipV="1">
            <a:off x="4572001" y="2499742"/>
            <a:ext cx="4573315" cy="184291"/>
          </a:xfrm>
          <a:custGeom>
            <a:avLst/>
            <a:gdLst/>
            <a:ahLst/>
            <a:cxnLst/>
            <a:rect l="l" t="t" r="r" b="b"/>
            <a:pathLst>
              <a:path w="4571707" h="242218">
                <a:moveTo>
                  <a:pt x="0" y="242218"/>
                </a:moveTo>
                <a:lnTo>
                  <a:pt x="4571707" y="242218"/>
                </a:lnTo>
                <a:lnTo>
                  <a:pt x="4571707" y="0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FED755"/>
              </a:gs>
              <a:gs pos="52000">
                <a:srgbClr val="FDAD36"/>
              </a:gs>
              <a:gs pos="100000">
                <a:srgbClr val="FB5F05"/>
              </a:gs>
            </a:gsLst>
            <a:lin ang="5400000" scaled="1"/>
          </a:gra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en-US">
              <a:solidFill>
                <a:schemeClr val="lt1"/>
              </a:solidFill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3921004" y="2499338"/>
            <a:ext cx="1301991" cy="1300750"/>
            <a:chOff x="5227325" y="4543565"/>
            <a:chExt cx="1735762" cy="1734334"/>
          </a:xfrm>
        </p:grpSpPr>
        <p:sp>
          <p:nvSpPr>
            <p:cNvPr id="20" name="椭圆 19"/>
            <p:cNvSpPr/>
            <p:nvPr/>
          </p:nvSpPr>
          <p:spPr>
            <a:xfrm flipV="1">
              <a:off x="5227325" y="4543565"/>
              <a:ext cx="1735762" cy="1734334"/>
            </a:xfrm>
            <a:prstGeom prst="ellipse">
              <a:avLst/>
            </a:prstGeom>
            <a:gradFill>
              <a:gsLst>
                <a:gs pos="0">
                  <a:srgbClr val="FED755"/>
                </a:gs>
                <a:gs pos="52000">
                  <a:srgbClr val="FDAD36"/>
                </a:gs>
                <a:gs pos="100000">
                  <a:srgbClr val="FB5F05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414455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" name="椭圆 20"/>
            <p:cNvSpPr/>
            <p:nvPr/>
          </p:nvSpPr>
          <p:spPr>
            <a:xfrm rot="10800000" flipV="1">
              <a:off x="5469516" y="4786206"/>
              <a:ext cx="1284515" cy="1284516"/>
            </a:xfrm>
            <a:prstGeom prst="ellipse">
              <a:avLst/>
            </a:pr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/>
          </p:spPr>
          <p:txBody>
            <a:bodyPr tIns="36000" anchor="ctr"/>
            <a:lstStyle/>
            <a:p>
              <a:pPr lvl="0" algn="ctr">
                <a:defRPr/>
              </a:pPr>
              <a:r>
                <a:rPr lang="en-US" altLang="zh-CN" sz="3000" b="1" kern="0">
                  <a:solidFill>
                    <a:srgbClr val="41445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03</a:t>
              </a:r>
              <a:endParaRPr lang="zh-CN" altLang="en-US" sz="3000" b="1" kern="0">
                <a:solidFill>
                  <a:srgbClr val="414455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2" name="TextBox 54"/>
          <p:cNvSpPr txBox="1"/>
          <p:nvPr/>
        </p:nvSpPr>
        <p:spPr>
          <a:xfrm>
            <a:off x="1433642" y="1298198"/>
            <a:ext cx="2895306" cy="48795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</a:t>
            </a:r>
            <a:r>
              <a:rPr lang="zh-CN" altLang="en-US" sz="1100" dirty="0" smtClean="0">
                <a:latin typeface="微软雅黑" pitchFamily="34" charset="-122"/>
                <a:ea typeface="微软雅黑" pitchFamily="34" charset="-122"/>
              </a:rPr>
              <a:t>文字</a:t>
            </a:r>
            <a:endParaRPr lang="zh-CN" altLang="en-US" sz="11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TextBox 55"/>
          <p:cNvSpPr txBox="1"/>
          <p:nvPr/>
        </p:nvSpPr>
        <p:spPr>
          <a:xfrm>
            <a:off x="1439244" y="998114"/>
            <a:ext cx="959237" cy="315471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1600" b="1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TextBox 56"/>
          <p:cNvSpPr txBox="1"/>
          <p:nvPr/>
        </p:nvSpPr>
        <p:spPr>
          <a:xfrm>
            <a:off x="445621" y="3176086"/>
            <a:ext cx="1901683" cy="48795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latin typeface="微软雅黑" pitchFamily="34" charset="-122"/>
                <a:ea typeface="微软雅黑" pitchFamily="34" charset="-122"/>
              </a:rPr>
              <a:t>您的内容打在这里，或者通过复制您的文本后，在此</a:t>
            </a:r>
            <a:r>
              <a:rPr lang="zh-CN" altLang="en-US" sz="1100" dirty="0" smtClean="0">
                <a:latin typeface="微软雅黑" pitchFamily="34" charset="-122"/>
                <a:ea typeface="微软雅黑" pitchFamily="34" charset="-122"/>
              </a:rPr>
              <a:t>框</a:t>
            </a:r>
            <a:endParaRPr lang="zh-CN" altLang="en-US" sz="11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TextBox 57"/>
          <p:cNvSpPr txBox="1"/>
          <p:nvPr/>
        </p:nvSpPr>
        <p:spPr>
          <a:xfrm>
            <a:off x="451222" y="2876003"/>
            <a:ext cx="959237" cy="315471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1600" b="1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TextBox 58"/>
          <p:cNvSpPr txBox="1"/>
          <p:nvPr/>
        </p:nvSpPr>
        <p:spPr>
          <a:xfrm>
            <a:off x="5411005" y="3184286"/>
            <a:ext cx="2895306" cy="48795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</a:t>
            </a:r>
            <a:r>
              <a:rPr lang="zh-CN" altLang="en-US" sz="1100" dirty="0" smtClean="0">
                <a:latin typeface="微软雅黑" pitchFamily="34" charset="-122"/>
                <a:ea typeface="微软雅黑" pitchFamily="34" charset="-122"/>
              </a:rPr>
              <a:t>文字</a:t>
            </a:r>
            <a:endParaRPr lang="zh-CN" altLang="en-US" sz="11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" name="TextBox 59"/>
          <p:cNvSpPr txBox="1"/>
          <p:nvPr/>
        </p:nvSpPr>
        <p:spPr>
          <a:xfrm>
            <a:off x="5416607" y="2884202"/>
            <a:ext cx="959237" cy="315471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1600" b="1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813090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500"/>
                            </p:stCondLst>
                            <p:childTnLst>
                              <p:par>
                                <p:cTn id="3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000"/>
                            </p:stCondLst>
                            <p:childTnLst>
                              <p:par>
                                <p:cTn id="3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500"/>
                            </p:stCondLst>
                            <p:childTnLst>
                              <p:par>
                                <p:cTn id="38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5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50"/>
                            </p:stCondLst>
                            <p:childTnLst>
                              <p:par>
                                <p:cTn id="49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6100"/>
                            </p:stCondLst>
                            <p:childTnLst>
                              <p:par>
                                <p:cTn id="5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6600"/>
                            </p:stCondLst>
                            <p:childTnLst>
                              <p:par>
                                <p:cTn id="60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7150"/>
                            </p:stCondLst>
                            <p:childTnLst>
                              <p:par>
                                <p:cTn id="6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4" grpId="0" animBg="1"/>
      <p:bldP spid="18" grpId="0" animBg="1"/>
      <p:bldP spid="22" grpId="0"/>
      <p:bldP spid="23" grpId="0"/>
      <p:bldP spid="24" grpId="0"/>
      <p:bldP spid="25" grpId="0"/>
      <p:bldP spid="26" grpId="0"/>
      <p:bldP spid="2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>
            <a:grpSpLocks/>
          </p:cNvGrpSpPr>
          <p:nvPr/>
        </p:nvGrpSpPr>
        <p:grpSpPr bwMode="auto">
          <a:xfrm>
            <a:off x="532216" y="225211"/>
            <a:ext cx="3438525" cy="606424"/>
            <a:chOff x="1021968" y="269923"/>
            <a:chExt cx="3438932" cy="606777"/>
          </a:xfrm>
        </p:grpSpPr>
        <p:sp>
          <p:nvSpPr>
            <p:cNvPr id="10" name="文本框 390"/>
            <p:cNvSpPr txBox="1">
              <a:spLocks noChangeArrowheads="1"/>
            </p:cNvSpPr>
            <p:nvPr/>
          </p:nvSpPr>
          <p:spPr bwMode="auto">
            <a:xfrm>
              <a:off x="1021968" y="269923"/>
              <a:ext cx="3438932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C00000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68421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68421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68421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68421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eaLnBrk="1" hangingPunct="1"/>
              <a:r>
                <a:rPr lang="zh-CN" altLang="en-US" sz="2000" b="1" dirty="0" smtClean="0">
                  <a:gradFill>
                    <a:gsLst>
                      <a:gs pos="0">
                        <a:srgbClr val="FED755"/>
                      </a:gs>
                      <a:gs pos="99000">
                        <a:srgbClr val="FB5F05"/>
                      </a:gs>
                      <a:gs pos="46000">
                        <a:srgbClr val="FDAD36"/>
                      </a:gs>
                    </a:gsLst>
                    <a:lin ang="15600000" scaled="0"/>
                  </a:gradFill>
                  <a:latin typeface="微软雅黑" panose="020B0503020204020204" pitchFamily="34" charset="-122"/>
                  <a:ea typeface="文鼎粗行楷简" panose="02010609010101010101" pitchFamily="49" charset="-122"/>
                </a:rPr>
                <a:t>此处添加您的标题</a:t>
              </a:r>
              <a:endParaRPr lang="id-ID" altLang="zh-CN" sz="2000" b="1" dirty="0">
                <a:gradFill>
                  <a:gsLst>
                    <a:gs pos="0">
                      <a:srgbClr val="FED755"/>
                    </a:gs>
                    <a:gs pos="99000">
                      <a:srgbClr val="FB5F05"/>
                    </a:gs>
                    <a:gs pos="46000">
                      <a:srgbClr val="FDAD36"/>
                    </a:gs>
                  </a:gsLst>
                  <a:lin ang="15600000" scaled="0"/>
                </a:gradFill>
                <a:latin typeface="微软雅黑" panose="020B0503020204020204" pitchFamily="34" charset="-122"/>
                <a:ea typeface="文鼎粗行楷简" panose="02010609010101010101" pitchFamily="49" charset="-122"/>
              </a:endParaRPr>
            </a:p>
          </p:txBody>
        </p:sp>
        <p:sp>
          <p:nvSpPr>
            <p:cNvPr id="11" name="文本框 391"/>
            <p:cNvSpPr txBox="1">
              <a:spLocks noChangeArrowheads="1"/>
            </p:cNvSpPr>
            <p:nvPr/>
          </p:nvSpPr>
          <p:spPr bwMode="auto">
            <a:xfrm>
              <a:off x="1042749" y="630479"/>
              <a:ext cx="2677642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C00000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68421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68421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68421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68421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eaLnBrk="1" hangingPunct="1"/>
              <a:r>
                <a:rPr lang="id-ID" altLang="zh-CN" sz="1000" dirty="0">
                  <a:gradFill>
                    <a:gsLst>
                      <a:gs pos="0">
                        <a:srgbClr val="FED755"/>
                      </a:gs>
                      <a:gs pos="99000">
                        <a:srgbClr val="FB5F05"/>
                      </a:gs>
                      <a:gs pos="46000">
                        <a:srgbClr val="FDAD36"/>
                      </a:gs>
                    </a:gsLst>
                    <a:lin ang="15600000" scaled="0"/>
                  </a:gradFill>
                  <a:ea typeface="文鼎粗行楷简" panose="02010609010101010101" pitchFamily="49" charset="-122"/>
                </a:rPr>
                <a:t>Biscuit oat cake carrot cake muffin jelly</a:t>
              </a:r>
              <a:endParaRPr lang="zh-CN" altLang="en-US" sz="1000" dirty="0">
                <a:gradFill>
                  <a:gsLst>
                    <a:gs pos="0">
                      <a:srgbClr val="FED755"/>
                    </a:gs>
                    <a:gs pos="99000">
                      <a:srgbClr val="FB5F05"/>
                    </a:gs>
                    <a:gs pos="46000">
                      <a:srgbClr val="FDAD36"/>
                    </a:gs>
                  </a:gsLst>
                  <a:lin ang="15600000" scaled="0"/>
                </a:gradFill>
                <a:ea typeface="文鼎粗行楷简" panose="02010609010101010101" pitchFamily="49" charset="-122"/>
              </a:endParaRPr>
            </a:p>
          </p:txBody>
        </p:sp>
      </p:grpSp>
      <p:pic>
        <p:nvPicPr>
          <p:cNvPr id="13" name="图片 12" descr="Nipic_4881659_20120227115058315364 拷贝.pn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-494396" y="0"/>
            <a:ext cx="1232975" cy="1056847"/>
          </a:xfrm>
          <a:prstGeom prst="rect">
            <a:avLst/>
          </a:prstGeom>
        </p:spPr>
      </p:pic>
      <p:sp>
        <p:nvSpPr>
          <p:cNvPr id="6" name="任意多边形 5"/>
          <p:cNvSpPr/>
          <p:nvPr/>
        </p:nvSpPr>
        <p:spPr>
          <a:xfrm>
            <a:off x="4240039" y="1318790"/>
            <a:ext cx="620713" cy="1293812"/>
          </a:xfrm>
          <a:custGeom>
            <a:avLst/>
            <a:gdLst>
              <a:gd name="connsiteX0" fmla="*/ 282575 w 565150"/>
              <a:gd name="connsiteY0" fmla="*/ 0 h 1202235"/>
              <a:gd name="connsiteX1" fmla="*/ 333596 w 565150"/>
              <a:gd name="connsiteY1" fmla="*/ 42096 h 1202235"/>
              <a:gd name="connsiteX2" fmla="*/ 565150 w 565150"/>
              <a:gd name="connsiteY2" fmla="*/ 601117 h 1202235"/>
              <a:gd name="connsiteX3" fmla="*/ 333596 w 565150"/>
              <a:gd name="connsiteY3" fmla="*/ 1160138 h 1202235"/>
              <a:gd name="connsiteX4" fmla="*/ 282575 w 565150"/>
              <a:gd name="connsiteY4" fmla="*/ 1202235 h 1202235"/>
              <a:gd name="connsiteX5" fmla="*/ 231554 w 565150"/>
              <a:gd name="connsiteY5" fmla="*/ 1160138 h 1202235"/>
              <a:gd name="connsiteX6" fmla="*/ 0 w 565150"/>
              <a:gd name="connsiteY6" fmla="*/ 601117 h 1202235"/>
              <a:gd name="connsiteX7" fmla="*/ 231554 w 565150"/>
              <a:gd name="connsiteY7" fmla="*/ 42096 h 1202235"/>
              <a:gd name="connsiteX0" fmla="*/ 282575 w 565150"/>
              <a:gd name="connsiteY0" fmla="*/ 0 h 1202235"/>
              <a:gd name="connsiteX1" fmla="*/ 333596 w 565150"/>
              <a:gd name="connsiteY1" fmla="*/ 42096 h 1202235"/>
              <a:gd name="connsiteX2" fmla="*/ 565150 w 565150"/>
              <a:gd name="connsiteY2" fmla="*/ 601117 h 1202235"/>
              <a:gd name="connsiteX3" fmla="*/ 333596 w 565150"/>
              <a:gd name="connsiteY3" fmla="*/ 1160138 h 1202235"/>
              <a:gd name="connsiteX4" fmla="*/ 282575 w 565150"/>
              <a:gd name="connsiteY4" fmla="*/ 1202235 h 1202235"/>
              <a:gd name="connsiteX5" fmla="*/ 0 w 565150"/>
              <a:gd name="connsiteY5" fmla="*/ 601117 h 1202235"/>
              <a:gd name="connsiteX6" fmla="*/ 231554 w 565150"/>
              <a:gd name="connsiteY6" fmla="*/ 42096 h 1202235"/>
              <a:gd name="connsiteX7" fmla="*/ 282575 w 565150"/>
              <a:gd name="connsiteY7" fmla="*/ 0 h 1202235"/>
              <a:gd name="connsiteX0" fmla="*/ 291374 w 573949"/>
              <a:gd name="connsiteY0" fmla="*/ 0 h 1202235"/>
              <a:gd name="connsiteX1" fmla="*/ 342395 w 573949"/>
              <a:gd name="connsiteY1" fmla="*/ 42096 h 1202235"/>
              <a:gd name="connsiteX2" fmla="*/ 573949 w 573949"/>
              <a:gd name="connsiteY2" fmla="*/ 601117 h 1202235"/>
              <a:gd name="connsiteX3" fmla="*/ 342395 w 573949"/>
              <a:gd name="connsiteY3" fmla="*/ 1160138 h 1202235"/>
              <a:gd name="connsiteX4" fmla="*/ 291374 w 573949"/>
              <a:gd name="connsiteY4" fmla="*/ 1202235 h 1202235"/>
              <a:gd name="connsiteX5" fmla="*/ 8799 w 573949"/>
              <a:gd name="connsiteY5" fmla="*/ 601117 h 1202235"/>
              <a:gd name="connsiteX6" fmla="*/ 240353 w 573949"/>
              <a:gd name="connsiteY6" fmla="*/ 42096 h 1202235"/>
              <a:gd name="connsiteX7" fmla="*/ 291374 w 573949"/>
              <a:gd name="connsiteY7" fmla="*/ 0 h 1202235"/>
              <a:gd name="connsiteX0" fmla="*/ 291374 w 573949"/>
              <a:gd name="connsiteY0" fmla="*/ 0 h 1202235"/>
              <a:gd name="connsiteX1" fmla="*/ 573949 w 573949"/>
              <a:gd name="connsiteY1" fmla="*/ 601117 h 1202235"/>
              <a:gd name="connsiteX2" fmla="*/ 342395 w 573949"/>
              <a:gd name="connsiteY2" fmla="*/ 1160138 h 1202235"/>
              <a:gd name="connsiteX3" fmla="*/ 291374 w 573949"/>
              <a:gd name="connsiteY3" fmla="*/ 1202235 h 1202235"/>
              <a:gd name="connsiteX4" fmla="*/ 8799 w 573949"/>
              <a:gd name="connsiteY4" fmla="*/ 601117 h 1202235"/>
              <a:gd name="connsiteX5" fmla="*/ 240353 w 573949"/>
              <a:gd name="connsiteY5" fmla="*/ 42096 h 1202235"/>
              <a:gd name="connsiteX6" fmla="*/ 291374 w 573949"/>
              <a:gd name="connsiteY6" fmla="*/ 0 h 1202235"/>
              <a:gd name="connsiteX0" fmla="*/ 291374 w 578600"/>
              <a:gd name="connsiteY0" fmla="*/ 0 h 1202235"/>
              <a:gd name="connsiteX1" fmla="*/ 573949 w 578600"/>
              <a:gd name="connsiteY1" fmla="*/ 601117 h 1202235"/>
              <a:gd name="connsiteX2" fmla="*/ 342395 w 578600"/>
              <a:gd name="connsiteY2" fmla="*/ 1160138 h 1202235"/>
              <a:gd name="connsiteX3" fmla="*/ 291374 w 578600"/>
              <a:gd name="connsiteY3" fmla="*/ 1202235 h 1202235"/>
              <a:gd name="connsiteX4" fmla="*/ 8799 w 578600"/>
              <a:gd name="connsiteY4" fmla="*/ 601117 h 1202235"/>
              <a:gd name="connsiteX5" fmla="*/ 240353 w 578600"/>
              <a:gd name="connsiteY5" fmla="*/ 42096 h 1202235"/>
              <a:gd name="connsiteX6" fmla="*/ 291374 w 578600"/>
              <a:gd name="connsiteY6" fmla="*/ 0 h 1202235"/>
              <a:gd name="connsiteX0" fmla="*/ 291374 w 583571"/>
              <a:gd name="connsiteY0" fmla="*/ 0 h 1202235"/>
              <a:gd name="connsiteX1" fmla="*/ 573949 w 583571"/>
              <a:gd name="connsiteY1" fmla="*/ 601117 h 1202235"/>
              <a:gd name="connsiteX2" fmla="*/ 342395 w 583571"/>
              <a:gd name="connsiteY2" fmla="*/ 1160138 h 1202235"/>
              <a:gd name="connsiteX3" fmla="*/ 291374 w 583571"/>
              <a:gd name="connsiteY3" fmla="*/ 1202235 h 1202235"/>
              <a:gd name="connsiteX4" fmla="*/ 8799 w 583571"/>
              <a:gd name="connsiteY4" fmla="*/ 601117 h 1202235"/>
              <a:gd name="connsiteX5" fmla="*/ 240353 w 583571"/>
              <a:gd name="connsiteY5" fmla="*/ 42096 h 1202235"/>
              <a:gd name="connsiteX6" fmla="*/ 291374 w 583571"/>
              <a:gd name="connsiteY6" fmla="*/ 0 h 1202235"/>
              <a:gd name="connsiteX0" fmla="*/ 291374 w 575217"/>
              <a:gd name="connsiteY0" fmla="*/ 0 h 1202235"/>
              <a:gd name="connsiteX1" fmla="*/ 573949 w 575217"/>
              <a:gd name="connsiteY1" fmla="*/ 601117 h 1202235"/>
              <a:gd name="connsiteX2" fmla="*/ 365278 w 575217"/>
              <a:gd name="connsiteY2" fmla="*/ 1177869 h 1202235"/>
              <a:gd name="connsiteX3" fmla="*/ 291374 w 575217"/>
              <a:gd name="connsiteY3" fmla="*/ 1202235 h 1202235"/>
              <a:gd name="connsiteX4" fmla="*/ 8799 w 575217"/>
              <a:gd name="connsiteY4" fmla="*/ 601117 h 1202235"/>
              <a:gd name="connsiteX5" fmla="*/ 240353 w 575217"/>
              <a:gd name="connsiteY5" fmla="*/ 42096 h 1202235"/>
              <a:gd name="connsiteX6" fmla="*/ 291374 w 575217"/>
              <a:gd name="connsiteY6" fmla="*/ 0 h 1202235"/>
              <a:gd name="connsiteX0" fmla="*/ 291374 w 578093"/>
              <a:gd name="connsiteY0" fmla="*/ 0 h 1202235"/>
              <a:gd name="connsiteX1" fmla="*/ 573949 w 578093"/>
              <a:gd name="connsiteY1" fmla="*/ 601117 h 1202235"/>
              <a:gd name="connsiteX2" fmla="*/ 365278 w 578093"/>
              <a:gd name="connsiteY2" fmla="*/ 1177869 h 1202235"/>
              <a:gd name="connsiteX3" fmla="*/ 291374 w 578093"/>
              <a:gd name="connsiteY3" fmla="*/ 1202235 h 1202235"/>
              <a:gd name="connsiteX4" fmla="*/ 8799 w 578093"/>
              <a:gd name="connsiteY4" fmla="*/ 601117 h 1202235"/>
              <a:gd name="connsiteX5" fmla="*/ 240353 w 578093"/>
              <a:gd name="connsiteY5" fmla="*/ 42096 h 1202235"/>
              <a:gd name="connsiteX6" fmla="*/ 291374 w 578093"/>
              <a:gd name="connsiteY6" fmla="*/ 0 h 1202235"/>
              <a:gd name="connsiteX0" fmla="*/ 291374 w 581161"/>
              <a:gd name="connsiteY0" fmla="*/ 0 h 1202235"/>
              <a:gd name="connsiteX1" fmla="*/ 577313 w 581161"/>
              <a:gd name="connsiteY1" fmla="*/ 608118 h 1202235"/>
              <a:gd name="connsiteX2" fmla="*/ 365278 w 581161"/>
              <a:gd name="connsiteY2" fmla="*/ 1177869 h 1202235"/>
              <a:gd name="connsiteX3" fmla="*/ 291374 w 581161"/>
              <a:gd name="connsiteY3" fmla="*/ 1202235 h 1202235"/>
              <a:gd name="connsiteX4" fmla="*/ 8799 w 581161"/>
              <a:gd name="connsiteY4" fmla="*/ 601117 h 1202235"/>
              <a:gd name="connsiteX5" fmla="*/ 240353 w 581161"/>
              <a:gd name="connsiteY5" fmla="*/ 42096 h 1202235"/>
              <a:gd name="connsiteX6" fmla="*/ 291374 w 581161"/>
              <a:gd name="connsiteY6" fmla="*/ 0 h 1202235"/>
              <a:gd name="connsiteX0" fmla="*/ 291374 w 586503"/>
              <a:gd name="connsiteY0" fmla="*/ 0 h 1202235"/>
              <a:gd name="connsiteX1" fmla="*/ 577313 w 586503"/>
              <a:gd name="connsiteY1" fmla="*/ 608118 h 1202235"/>
              <a:gd name="connsiteX2" fmla="*/ 365278 w 586503"/>
              <a:gd name="connsiteY2" fmla="*/ 1177869 h 1202235"/>
              <a:gd name="connsiteX3" fmla="*/ 291374 w 586503"/>
              <a:gd name="connsiteY3" fmla="*/ 1202235 h 1202235"/>
              <a:gd name="connsiteX4" fmla="*/ 8799 w 586503"/>
              <a:gd name="connsiteY4" fmla="*/ 601117 h 1202235"/>
              <a:gd name="connsiteX5" fmla="*/ 240353 w 586503"/>
              <a:gd name="connsiteY5" fmla="*/ 42096 h 1202235"/>
              <a:gd name="connsiteX6" fmla="*/ 291374 w 586503"/>
              <a:gd name="connsiteY6" fmla="*/ 0 h 1202235"/>
              <a:gd name="connsiteX0" fmla="*/ 291374 w 586503"/>
              <a:gd name="connsiteY0" fmla="*/ 0 h 1202235"/>
              <a:gd name="connsiteX1" fmla="*/ 577313 w 586503"/>
              <a:gd name="connsiteY1" fmla="*/ 608118 h 1202235"/>
              <a:gd name="connsiteX2" fmla="*/ 365278 w 586503"/>
              <a:gd name="connsiteY2" fmla="*/ 1177869 h 1202235"/>
              <a:gd name="connsiteX3" fmla="*/ 291374 w 586503"/>
              <a:gd name="connsiteY3" fmla="*/ 1202235 h 1202235"/>
              <a:gd name="connsiteX4" fmla="*/ 8799 w 586503"/>
              <a:gd name="connsiteY4" fmla="*/ 601117 h 1202235"/>
              <a:gd name="connsiteX5" fmla="*/ 240353 w 586503"/>
              <a:gd name="connsiteY5" fmla="*/ 42096 h 1202235"/>
              <a:gd name="connsiteX6" fmla="*/ 291374 w 586503"/>
              <a:gd name="connsiteY6" fmla="*/ 0 h 1202235"/>
              <a:gd name="connsiteX0" fmla="*/ 284738 w 579867"/>
              <a:gd name="connsiteY0" fmla="*/ 0 h 1202235"/>
              <a:gd name="connsiteX1" fmla="*/ 570677 w 579867"/>
              <a:gd name="connsiteY1" fmla="*/ 608118 h 1202235"/>
              <a:gd name="connsiteX2" fmla="*/ 358642 w 579867"/>
              <a:gd name="connsiteY2" fmla="*/ 1177869 h 1202235"/>
              <a:gd name="connsiteX3" fmla="*/ 284738 w 579867"/>
              <a:gd name="connsiteY3" fmla="*/ 1202235 h 1202235"/>
              <a:gd name="connsiteX4" fmla="*/ 2163 w 579867"/>
              <a:gd name="connsiteY4" fmla="*/ 601117 h 1202235"/>
              <a:gd name="connsiteX5" fmla="*/ 194132 w 579867"/>
              <a:gd name="connsiteY5" fmla="*/ 55370 h 1202235"/>
              <a:gd name="connsiteX6" fmla="*/ 284738 w 579867"/>
              <a:gd name="connsiteY6" fmla="*/ 0 h 1202235"/>
              <a:gd name="connsiteX0" fmla="*/ 294845 w 589974"/>
              <a:gd name="connsiteY0" fmla="*/ 0 h 1202235"/>
              <a:gd name="connsiteX1" fmla="*/ 580784 w 589974"/>
              <a:gd name="connsiteY1" fmla="*/ 608118 h 1202235"/>
              <a:gd name="connsiteX2" fmla="*/ 368749 w 589974"/>
              <a:gd name="connsiteY2" fmla="*/ 1177869 h 1202235"/>
              <a:gd name="connsiteX3" fmla="*/ 294845 w 589974"/>
              <a:gd name="connsiteY3" fmla="*/ 1202235 h 1202235"/>
              <a:gd name="connsiteX4" fmla="*/ 12270 w 589974"/>
              <a:gd name="connsiteY4" fmla="*/ 601117 h 1202235"/>
              <a:gd name="connsiteX5" fmla="*/ 204239 w 589974"/>
              <a:gd name="connsiteY5" fmla="*/ 55370 h 1202235"/>
              <a:gd name="connsiteX6" fmla="*/ 294845 w 589974"/>
              <a:gd name="connsiteY6" fmla="*/ 0 h 1202235"/>
              <a:gd name="connsiteX0" fmla="*/ 296305 w 591434"/>
              <a:gd name="connsiteY0" fmla="*/ 0 h 1202235"/>
              <a:gd name="connsiteX1" fmla="*/ 582244 w 591434"/>
              <a:gd name="connsiteY1" fmla="*/ 608118 h 1202235"/>
              <a:gd name="connsiteX2" fmla="*/ 370209 w 591434"/>
              <a:gd name="connsiteY2" fmla="*/ 1177869 h 1202235"/>
              <a:gd name="connsiteX3" fmla="*/ 296305 w 591434"/>
              <a:gd name="connsiteY3" fmla="*/ 1202235 h 1202235"/>
              <a:gd name="connsiteX4" fmla="*/ 13730 w 591434"/>
              <a:gd name="connsiteY4" fmla="*/ 601117 h 1202235"/>
              <a:gd name="connsiteX5" fmla="*/ 205699 w 591434"/>
              <a:gd name="connsiteY5" fmla="*/ 55370 h 1202235"/>
              <a:gd name="connsiteX6" fmla="*/ 296305 w 591434"/>
              <a:gd name="connsiteY6" fmla="*/ 0 h 1202235"/>
              <a:gd name="connsiteX0" fmla="*/ 296305 w 586804"/>
              <a:gd name="connsiteY0" fmla="*/ 0 h 1202235"/>
              <a:gd name="connsiteX1" fmla="*/ 582244 w 586804"/>
              <a:gd name="connsiteY1" fmla="*/ 608118 h 1202235"/>
              <a:gd name="connsiteX2" fmla="*/ 374876 w 586804"/>
              <a:gd name="connsiteY2" fmla="*/ 1175626 h 1202235"/>
              <a:gd name="connsiteX3" fmla="*/ 296305 w 586804"/>
              <a:gd name="connsiteY3" fmla="*/ 1202235 h 1202235"/>
              <a:gd name="connsiteX4" fmla="*/ 13730 w 586804"/>
              <a:gd name="connsiteY4" fmla="*/ 601117 h 1202235"/>
              <a:gd name="connsiteX5" fmla="*/ 205699 w 586804"/>
              <a:gd name="connsiteY5" fmla="*/ 55370 h 1202235"/>
              <a:gd name="connsiteX6" fmla="*/ 296305 w 586804"/>
              <a:gd name="connsiteY6" fmla="*/ 0 h 1202235"/>
              <a:gd name="connsiteX0" fmla="*/ 296305 w 588064"/>
              <a:gd name="connsiteY0" fmla="*/ 0 h 1202235"/>
              <a:gd name="connsiteX1" fmla="*/ 582244 w 588064"/>
              <a:gd name="connsiteY1" fmla="*/ 608118 h 1202235"/>
              <a:gd name="connsiteX2" fmla="*/ 382060 w 588064"/>
              <a:gd name="connsiteY2" fmla="*/ 1160685 h 1202235"/>
              <a:gd name="connsiteX3" fmla="*/ 296305 w 588064"/>
              <a:gd name="connsiteY3" fmla="*/ 1202235 h 1202235"/>
              <a:gd name="connsiteX4" fmla="*/ 13730 w 588064"/>
              <a:gd name="connsiteY4" fmla="*/ 601117 h 1202235"/>
              <a:gd name="connsiteX5" fmla="*/ 205699 w 588064"/>
              <a:gd name="connsiteY5" fmla="*/ 55370 h 1202235"/>
              <a:gd name="connsiteX6" fmla="*/ 296305 w 588064"/>
              <a:gd name="connsiteY6" fmla="*/ 0 h 1202235"/>
              <a:gd name="connsiteX0" fmla="*/ 284824 w 576583"/>
              <a:gd name="connsiteY0" fmla="*/ 0 h 1202235"/>
              <a:gd name="connsiteX1" fmla="*/ 570763 w 576583"/>
              <a:gd name="connsiteY1" fmla="*/ 608118 h 1202235"/>
              <a:gd name="connsiteX2" fmla="*/ 370579 w 576583"/>
              <a:gd name="connsiteY2" fmla="*/ 1160685 h 1202235"/>
              <a:gd name="connsiteX3" fmla="*/ 284824 w 576583"/>
              <a:gd name="connsiteY3" fmla="*/ 1202235 h 1202235"/>
              <a:gd name="connsiteX4" fmla="*/ 2249 w 576583"/>
              <a:gd name="connsiteY4" fmla="*/ 601117 h 1202235"/>
              <a:gd name="connsiteX5" fmla="*/ 199825 w 576583"/>
              <a:gd name="connsiteY5" fmla="*/ 67039 h 1202235"/>
              <a:gd name="connsiteX6" fmla="*/ 284824 w 576583"/>
              <a:gd name="connsiteY6" fmla="*/ 0 h 12022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76583" h="1202235">
                <a:moveTo>
                  <a:pt x="284824" y="0"/>
                </a:moveTo>
                <a:cubicBezTo>
                  <a:pt x="379016" y="200372"/>
                  <a:pt x="556471" y="414671"/>
                  <a:pt x="570763" y="608118"/>
                </a:cubicBezTo>
                <a:cubicBezTo>
                  <a:pt x="585056" y="801566"/>
                  <a:pt x="590296" y="1003771"/>
                  <a:pt x="370579" y="1160685"/>
                </a:cubicBezTo>
                <a:lnTo>
                  <a:pt x="284824" y="1202235"/>
                </a:lnTo>
                <a:cubicBezTo>
                  <a:pt x="190632" y="1001862"/>
                  <a:pt x="16415" y="790316"/>
                  <a:pt x="2249" y="601117"/>
                </a:cubicBezTo>
                <a:cubicBezTo>
                  <a:pt x="-11917" y="411918"/>
                  <a:pt x="39302" y="215620"/>
                  <a:pt x="199825" y="67039"/>
                </a:cubicBezTo>
                <a:lnTo>
                  <a:pt x="284824" y="0"/>
                </a:lnTo>
                <a:close/>
              </a:path>
            </a:pathLst>
          </a:custGeom>
          <a:gradFill>
            <a:gsLst>
              <a:gs pos="0">
                <a:srgbClr val="FED755"/>
              </a:gs>
              <a:gs pos="52000">
                <a:srgbClr val="FDAD36"/>
              </a:gs>
              <a:gs pos="100000">
                <a:srgbClr val="FB5F05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8" tIns="45714" rIns="91428" bIns="45714" anchor="ctr"/>
          <a:lstStyle/>
          <a:p>
            <a:pPr algn="ctr">
              <a:defRPr/>
            </a:pPr>
            <a:endParaRPr lang="zh-CN" altLang="en-US" sz="16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任意多边形 6"/>
          <p:cNvSpPr/>
          <p:nvPr/>
        </p:nvSpPr>
        <p:spPr>
          <a:xfrm rot="3600000">
            <a:off x="4900439" y="1699790"/>
            <a:ext cx="620712" cy="1293813"/>
          </a:xfrm>
          <a:custGeom>
            <a:avLst/>
            <a:gdLst>
              <a:gd name="connsiteX0" fmla="*/ 282575 w 565150"/>
              <a:gd name="connsiteY0" fmla="*/ 0 h 1202235"/>
              <a:gd name="connsiteX1" fmla="*/ 333596 w 565150"/>
              <a:gd name="connsiteY1" fmla="*/ 42096 h 1202235"/>
              <a:gd name="connsiteX2" fmla="*/ 565150 w 565150"/>
              <a:gd name="connsiteY2" fmla="*/ 601117 h 1202235"/>
              <a:gd name="connsiteX3" fmla="*/ 333596 w 565150"/>
              <a:gd name="connsiteY3" fmla="*/ 1160138 h 1202235"/>
              <a:gd name="connsiteX4" fmla="*/ 282575 w 565150"/>
              <a:gd name="connsiteY4" fmla="*/ 1202235 h 1202235"/>
              <a:gd name="connsiteX5" fmla="*/ 231554 w 565150"/>
              <a:gd name="connsiteY5" fmla="*/ 1160138 h 1202235"/>
              <a:gd name="connsiteX6" fmla="*/ 0 w 565150"/>
              <a:gd name="connsiteY6" fmla="*/ 601117 h 1202235"/>
              <a:gd name="connsiteX7" fmla="*/ 231554 w 565150"/>
              <a:gd name="connsiteY7" fmla="*/ 42096 h 1202235"/>
              <a:gd name="connsiteX0" fmla="*/ 282575 w 565150"/>
              <a:gd name="connsiteY0" fmla="*/ 0 h 1202235"/>
              <a:gd name="connsiteX1" fmla="*/ 333596 w 565150"/>
              <a:gd name="connsiteY1" fmla="*/ 42096 h 1202235"/>
              <a:gd name="connsiteX2" fmla="*/ 565150 w 565150"/>
              <a:gd name="connsiteY2" fmla="*/ 601117 h 1202235"/>
              <a:gd name="connsiteX3" fmla="*/ 333596 w 565150"/>
              <a:gd name="connsiteY3" fmla="*/ 1160138 h 1202235"/>
              <a:gd name="connsiteX4" fmla="*/ 282575 w 565150"/>
              <a:gd name="connsiteY4" fmla="*/ 1202235 h 1202235"/>
              <a:gd name="connsiteX5" fmla="*/ 0 w 565150"/>
              <a:gd name="connsiteY5" fmla="*/ 601117 h 1202235"/>
              <a:gd name="connsiteX6" fmla="*/ 231554 w 565150"/>
              <a:gd name="connsiteY6" fmla="*/ 42096 h 1202235"/>
              <a:gd name="connsiteX7" fmla="*/ 282575 w 565150"/>
              <a:gd name="connsiteY7" fmla="*/ 0 h 1202235"/>
              <a:gd name="connsiteX0" fmla="*/ 291374 w 573949"/>
              <a:gd name="connsiteY0" fmla="*/ 0 h 1202235"/>
              <a:gd name="connsiteX1" fmla="*/ 342395 w 573949"/>
              <a:gd name="connsiteY1" fmla="*/ 42096 h 1202235"/>
              <a:gd name="connsiteX2" fmla="*/ 573949 w 573949"/>
              <a:gd name="connsiteY2" fmla="*/ 601117 h 1202235"/>
              <a:gd name="connsiteX3" fmla="*/ 342395 w 573949"/>
              <a:gd name="connsiteY3" fmla="*/ 1160138 h 1202235"/>
              <a:gd name="connsiteX4" fmla="*/ 291374 w 573949"/>
              <a:gd name="connsiteY4" fmla="*/ 1202235 h 1202235"/>
              <a:gd name="connsiteX5" fmla="*/ 8799 w 573949"/>
              <a:gd name="connsiteY5" fmla="*/ 601117 h 1202235"/>
              <a:gd name="connsiteX6" fmla="*/ 240353 w 573949"/>
              <a:gd name="connsiteY6" fmla="*/ 42096 h 1202235"/>
              <a:gd name="connsiteX7" fmla="*/ 291374 w 573949"/>
              <a:gd name="connsiteY7" fmla="*/ 0 h 1202235"/>
              <a:gd name="connsiteX0" fmla="*/ 291374 w 573949"/>
              <a:gd name="connsiteY0" fmla="*/ 0 h 1202235"/>
              <a:gd name="connsiteX1" fmla="*/ 573949 w 573949"/>
              <a:gd name="connsiteY1" fmla="*/ 601117 h 1202235"/>
              <a:gd name="connsiteX2" fmla="*/ 342395 w 573949"/>
              <a:gd name="connsiteY2" fmla="*/ 1160138 h 1202235"/>
              <a:gd name="connsiteX3" fmla="*/ 291374 w 573949"/>
              <a:gd name="connsiteY3" fmla="*/ 1202235 h 1202235"/>
              <a:gd name="connsiteX4" fmla="*/ 8799 w 573949"/>
              <a:gd name="connsiteY4" fmla="*/ 601117 h 1202235"/>
              <a:gd name="connsiteX5" fmla="*/ 240353 w 573949"/>
              <a:gd name="connsiteY5" fmla="*/ 42096 h 1202235"/>
              <a:gd name="connsiteX6" fmla="*/ 291374 w 573949"/>
              <a:gd name="connsiteY6" fmla="*/ 0 h 1202235"/>
              <a:gd name="connsiteX0" fmla="*/ 291374 w 578600"/>
              <a:gd name="connsiteY0" fmla="*/ 0 h 1202235"/>
              <a:gd name="connsiteX1" fmla="*/ 573949 w 578600"/>
              <a:gd name="connsiteY1" fmla="*/ 601117 h 1202235"/>
              <a:gd name="connsiteX2" fmla="*/ 342395 w 578600"/>
              <a:gd name="connsiteY2" fmla="*/ 1160138 h 1202235"/>
              <a:gd name="connsiteX3" fmla="*/ 291374 w 578600"/>
              <a:gd name="connsiteY3" fmla="*/ 1202235 h 1202235"/>
              <a:gd name="connsiteX4" fmla="*/ 8799 w 578600"/>
              <a:gd name="connsiteY4" fmla="*/ 601117 h 1202235"/>
              <a:gd name="connsiteX5" fmla="*/ 240353 w 578600"/>
              <a:gd name="connsiteY5" fmla="*/ 42096 h 1202235"/>
              <a:gd name="connsiteX6" fmla="*/ 291374 w 578600"/>
              <a:gd name="connsiteY6" fmla="*/ 0 h 1202235"/>
              <a:gd name="connsiteX0" fmla="*/ 291374 w 583571"/>
              <a:gd name="connsiteY0" fmla="*/ 0 h 1202235"/>
              <a:gd name="connsiteX1" fmla="*/ 573949 w 583571"/>
              <a:gd name="connsiteY1" fmla="*/ 601117 h 1202235"/>
              <a:gd name="connsiteX2" fmla="*/ 342395 w 583571"/>
              <a:gd name="connsiteY2" fmla="*/ 1160138 h 1202235"/>
              <a:gd name="connsiteX3" fmla="*/ 291374 w 583571"/>
              <a:gd name="connsiteY3" fmla="*/ 1202235 h 1202235"/>
              <a:gd name="connsiteX4" fmla="*/ 8799 w 583571"/>
              <a:gd name="connsiteY4" fmla="*/ 601117 h 1202235"/>
              <a:gd name="connsiteX5" fmla="*/ 240353 w 583571"/>
              <a:gd name="connsiteY5" fmla="*/ 42096 h 1202235"/>
              <a:gd name="connsiteX6" fmla="*/ 291374 w 583571"/>
              <a:gd name="connsiteY6" fmla="*/ 0 h 1202235"/>
              <a:gd name="connsiteX0" fmla="*/ 291374 w 575217"/>
              <a:gd name="connsiteY0" fmla="*/ 0 h 1202235"/>
              <a:gd name="connsiteX1" fmla="*/ 573949 w 575217"/>
              <a:gd name="connsiteY1" fmla="*/ 601117 h 1202235"/>
              <a:gd name="connsiteX2" fmla="*/ 365278 w 575217"/>
              <a:gd name="connsiteY2" fmla="*/ 1177869 h 1202235"/>
              <a:gd name="connsiteX3" fmla="*/ 291374 w 575217"/>
              <a:gd name="connsiteY3" fmla="*/ 1202235 h 1202235"/>
              <a:gd name="connsiteX4" fmla="*/ 8799 w 575217"/>
              <a:gd name="connsiteY4" fmla="*/ 601117 h 1202235"/>
              <a:gd name="connsiteX5" fmla="*/ 240353 w 575217"/>
              <a:gd name="connsiteY5" fmla="*/ 42096 h 1202235"/>
              <a:gd name="connsiteX6" fmla="*/ 291374 w 575217"/>
              <a:gd name="connsiteY6" fmla="*/ 0 h 1202235"/>
              <a:gd name="connsiteX0" fmla="*/ 291374 w 578093"/>
              <a:gd name="connsiteY0" fmla="*/ 0 h 1202235"/>
              <a:gd name="connsiteX1" fmla="*/ 573949 w 578093"/>
              <a:gd name="connsiteY1" fmla="*/ 601117 h 1202235"/>
              <a:gd name="connsiteX2" fmla="*/ 365278 w 578093"/>
              <a:gd name="connsiteY2" fmla="*/ 1177869 h 1202235"/>
              <a:gd name="connsiteX3" fmla="*/ 291374 w 578093"/>
              <a:gd name="connsiteY3" fmla="*/ 1202235 h 1202235"/>
              <a:gd name="connsiteX4" fmla="*/ 8799 w 578093"/>
              <a:gd name="connsiteY4" fmla="*/ 601117 h 1202235"/>
              <a:gd name="connsiteX5" fmla="*/ 240353 w 578093"/>
              <a:gd name="connsiteY5" fmla="*/ 42096 h 1202235"/>
              <a:gd name="connsiteX6" fmla="*/ 291374 w 578093"/>
              <a:gd name="connsiteY6" fmla="*/ 0 h 1202235"/>
              <a:gd name="connsiteX0" fmla="*/ 291374 w 581161"/>
              <a:gd name="connsiteY0" fmla="*/ 0 h 1202235"/>
              <a:gd name="connsiteX1" fmla="*/ 577313 w 581161"/>
              <a:gd name="connsiteY1" fmla="*/ 608118 h 1202235"/>
              <a:gd name="connsiteX2" fmla="*/ 365278 w 581161"/>
              <a:gd name="connsiteY2" fmla="*/ 1177869 h 1202235"/>
              <a:gd name="connsiteX3" fmla="*/ 291374 w 581161"/>
              <a:gd name="connsiteY3" fmla="*/ 1202235 h 1202235"/>
              <a:gd name="connsiteX4" fmla="*/ 8799 w 581161"/>
              <a:gd name="connsiteY4" fmla="*/ 601117 h 1202235"/>
              <a:gd name="connsiteX5" fmla="*/ 240353 w 581161"/>
              <a:gd name="connsiteY5" fmla="*/ 42096 h 1202235"/>
              <a:gd name="connsiteX6" fmla="*/ 291374 w 581161"/>
              <a:gd name="connsiteY6" fmla="*/ 0 h 1202235"/>
              <a:gd name="connsiteX0" fmla="*/ 291374 w 586503"/>
              <a:gd name="connsiteY0" fmla="*/ 0 h 1202235"/>
              <a:gd name="connsiteX1" fmla="*/ 577313 w 586503"/>
              <a:gd name="connsiteY1" fmla="*/ 608118 h 1202235"/>
              <a:gd name="connsiteX2" fmla="*/ 365278 w 586503"/>
              <a:gd name="connsiteY2" fmla="*/ 1177869 h 1202235"/>
              <a:gd name="connsiteX3" fmla="*/ 291374 w 586503"/>
              <a:gd name="connsiteY3" fmla="*/ 1202235 h 1202235"/>
              <a:gd name="connsiteX4" fmla="*/ 8799 w 586503"/>
              <a:gd name="connsiteY4" fmla="*/ 601117 h 1202235"/>
              <a:gd name="connsiteX5" fmla="*/ 240353 w 586503"/>
              <a:gd name="connsiteY5" fmla="*/ 42096 h 1202235"/>
              <a:gd name="connsiteX6" fmla="*/ 291374 w 586503"/>
              <a:gd name="connsiteY6" fmla="*/ 0 h 1202235"/>
              <a:gd name="connsiteX0" fmla="*/ 291374 w 586503"/>
              <a:gd name="connsiteY0" fmla="*/ 0 h 1202235"/>
              <a:gd name="connsiteX1" fmla="*/ 577313 w 586503"/>
              <a:gd name="connsiteY1" fmla="*/ 608118 h 1202235"/>
              <a:gd name="connsiteX2" fmla="*/ 365278 w 586503"/>
              <a:gd name="connsiteY2" fmla="*/ 1177869 h 1202235"/>
              <a:gd name="connsiteX3" fmla="*/ 291374 w 586503"/>
              <a:gd name="connsiteY3" fmla="*/ 1202235 h 1202235"/>
              <a:gd name="connsiteX4" fmla="*/ 8799 w 586503"/>
              <a:gd name="connsiteY4" fmla="*/ 601117 h 1202235"/>
              <a:gd name="connsiteX5" fmla="*/ 240353 w 586503"/>
              <a:gd name="connsiteY5" fmla="*/ 42096 h 1202235"/>
              <a:gd name="connsiteX6" fmla="*/ 291374 w 586503"/>
              <a:gd name="connsiteY6" fmla="*/ 0 h 1202235"/>
              <a:gd name="connsiteX0" fmla="*/ 284738 w 579867"/>
              <a:gd name="connsiteY0" fmla="*/ 0 h 1202235"/>
              <a:gd name="connsiteX1" fmla="*/ 570677 w 579867"/>
              <a:gd name="connsiteY1" fmla="*/ 608118 h 1202235"/>
              <a:gd name="connsiteX2" fmla="*/ 358642 w 579867"/>
              <a:gd name="connsiteY2" fmla="*/ 1177869 h 1202235"/>
              <a:gd name="connsiteX3" fmla="*/ 284738 w 579867"/>
              <a:gd name="connsiteY3" fmla="*/ 1202235 h 1202235"/>
              <a:gd name="connsiteX4" fmla="*/ 2163 w 579867"/>
              <a:gd name="connsiteY4" fmla="*/ 601117 h 1202235"/>
              <a:gd name="connsiteX5" fmla="*/ 194132 w 579867"/>
              <a:gd name="connsiteY5" fmla="*/ 55370 h 1202235"/>
              <a:gd name="connsiteX6" fmla="*/ 284738 w 579867"/>
              <a:gd name="connsiteY6" fmla="*/ 0 h 1202235"/>
              <a:gd name="connsiteX0" fmla="*/ 294845 w 589974"/>
              <a:gd name="connsiteY0" fmla="*/ 0 h 1202235"/>
              <a:gd name="connsiteX1" fmla="*/ 580784 w 589974"/>
              <a:gd name="connsiteY1" fmla="*/ 608118 h 1202235"/>
              <a:gd name="connsiteX2" fmla="*/ 368749 w 589974"/>
              <a:gd name="connsiteY2" fmla="*/ 1177869 h 1202235"/>
              <a:gd name="connsiteX3" fmla="*/ 294845 w 589974"/>
              <a:gd name="connsiteY3" fmla="*/ 1202235 h 1202235"/>
              <a:gd name="connsiteX4" fmla="*/ 12270 w 589974"/>
              <a:gd name="connsiteY4" fmla="*/ 601117 h 1202235"/>
              <a:gd name="connsiteX5" fmla="*/ 204239 w 589974"/>
              <a:gd name="connsiteY5" fmla="*/ 55370 h 1202235"/>
              <a:gd name="connsiteX6" fmla="*/ 294845 w 589974"/>
              <a:gd name="connsiteY6" fmla="*/ 0 h 1202235"/>
              <a:gd name="connsiteX0" fmla="*/ 296305 w 591434"/>
              <a:gd name="connsiteY0" fmla="*/ 0 h 1202235"/>
              <a:gd name="connsiteX1" fmla="*/ 582244 w 591434"/>
              <a:gd name="connsiteY1" fmla="*/ 608118 h 1202235"/>
              <a:gd name="connsiteX2" fmla="*/ 370209 w 591434"/>
              <a:gd name="connsiteY2" fmla="*/ 1177869 h 1202235"/>
              <a:gd name="connsiteX3" fmla="*/ 296305 w 591434"/>
              <a:gd name="connsiteY3" fmla="*/ 1202235 h 1202235"/>
              <a:gd name="connsiteX4" fmla="*/ 13730 w 591434"/>
              <a:gd name="connsiteY4" fmla="*/ 601117 h 1202235"/>
              <a:gd name="connsiteX5" fmla="*/ 205699 w 591434"/>
              <a:gd name="connsiteY5" fmla="*/ 55370 h 1202235"/>
              <a:gd name="connsiteX6" fmla="*/ 296305 w 591434"/>
              <a:gd name="connsiteY6" fmla="*/ 0 h 1202235"/>
              <a:gd name="connsiteX0" fmla="*/ 296305 w 586804"/>
              <a:gd name="connsiteY0" fmla="*/ 0 h 1202235"/>
              <a:gd name="connsiteX1" fmla="*/ 582244 w 586804"/>
              <a:gd name="connsiteY1" fmla="*/ 608118 h 1202235"/>
              <a:gd name="connsiteX2" fmla="*/ 374876 w 586804"/>
              <a:gd name="connsiteY2" fmla="*/ 1175626 h 1202235"/>
              <a:gd name="connsiteX3" fmla="*/ 296305 w 586804"/>
              <a:gd name="connsiteY3" fmla="*/ 1202235 h 1202235"/>
              <a:gd name="connsiteX4" fmla="*/ 13730 w 586804"/>
              <a:gd name="connsiteY4" fmla="*/ 601117 h 1202235"/>
              <a:gd name="connsiteX5" fmla="*/ 205699 w 586804"/>
              <a:gd name="connsiteY5" fmla="*/ 55370 h 1202235"/>
              <a:gd name="connsiteX6" fmla="*/ 296305 w 586804"/>
              <a:gd name="connsiteY6" fmla="*/ 0 h 1202235"/>
              <a:gd name="connsiteX0" fmla="*/ 296305 w 588064"/>
              <a:gd name="connsiteY0" fmla="*/ 0 h 1202235"/>
              <a:gd name="connsiteX1" fmla="*/ 582244 w 588064"/>
              <a:gd name="connsiteY1" fmla="*/ 608118 h 1202235"/>
              <a:gd name="connsiteX2" fmla="*/ 382060 w 588064"/>
              <a:gd name="connsiteY2" fmla="*/ 1160685 h 1202235"/>
              <a:gd name="connsiteX3" fmla="*/ 296305 w 588064"/>
              <a:gd name="connsiteY3" fmla="*/ 1202235 h 1202235"/>
              <a:gd name="connsiteX4" fmla="*/ 13730 w 588064"/>
              <a:gd name="connsiteY4" fmla="*/ 601117 h 1202235"/>
              <a:gd name="connsiteX5" fmla="*/ 205699 w 588064"/>
              <a:gd name="connsiteY5" fmla="*/ 55370 h 1202235"/>
              <a:gd name="connsiteX6" fmla="*/ 296305 w 588064"/>
              <a:gd name="connsiteY6" fmla="*/ 0 h 1202235"/>
              <a:gd name="connsiteX0" fmla="*/ 284824 w 576583"/>
              <a:gd name="connsiteY0" fmla="*/ 0 h 1202235"/>
              <a:gd name="connsiteX1" fmla="*/ 570763 w 576583"/>
              <a:gd name="connsiteY1" fmla="*/ 608118 h 1202235"/>
              <a:gd name="connsiteX2" fmla="*/ 370579 w 576583"/>
              <a:gd name="connsiteY2" fmla="*/ 1160685 h 1202235"/>
              <a:gd name="connsiteX3" fmla="*/ 284824 w 576583"/>
              <a:gd name="connsiteY3" fmla="*/ 1202235 h 1202235"/>
              <a:gd name="connsiteX4" fmla="*/ 2249 w 576583"/>
              <a:gd name="connsiteY4" fmla="*/ 601117 h 1202235"/>
              <a:gd name="connsiteX5" fmla="*/ 199825 w 576583"/>
              <a:gd name="connsiteY5" fmla="*/ 67039 h 1202235"/>
              <a:gd name="connsiteX6" fmla="*/ 284824 w 576583"/>
              <a:gd name="connsiteY6" fmla="*/ 0 h 12022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76583" h="1202235">
                <a:moveTo>
                  <a:pt x="284824" y="0"/>
                </a:moveTo>
                <a:cubicBezTo>
                  <a:pt x="379016" y="200372"/>
                  <a:pt x="556471" y="414671"/>
                  <a:pt x="570763" y="608118"/>
                </a:cubicBezTo>
                <a:cubicBezTo>
                  <a:pt x="585056" y="801566"/>
                  <a:pt x="590296" y="1003771"/>
                  <a:pt x="370579" y="1160685"/>
                </a:cubicBezTo>
                <a:lnTo>
                  <a:pt x="284824" y="1202235"/>
                </a:lnTo>
                <a:cubicBezTo>
                  <a:pt x="190632" y="1001862"/>
                  <a:pt x="16415" y="790316"/>
                  <a:pt x="2249" y="601117"/>
                </a:cubicBezTo>
                <a:cubicBezTo>
                  <a:pt x="-11917" y="411918"/>
                  <a:pt x="39302" y="215620"/>
                  <a:pt x="199825" y="67039"/>
                </a:cubicBezTo>
                <a:lnTo>
                  <a:pt x="284824" y="0"/>
                </a:lnTo>
                <a:close/>
              </a:path>
            </a:pathLst>
          </a:custGeom>
          <a:gradFill>
            <a:gsLst>
              <a:gs pos="0">
                <a:srgbClr val="FED755"/>
              </a:gs>
              <a:gs pos="52000">
                <a:srgbClr val="FDAD36"/>
              </a:gs>
              <a:gs pos="100000">
                <a:srgbClr val="FB5F05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8" tIns="45714" rIns="91428" bIns="45714" anchor="ctr"/>
          <a:lstStyle/>
          <a:p>
            <a:pPr algn="ctr">
              <a:defRPr/>
            </a:pPr>
            <a:endParaRPr lang="zh-CN" altLang="en-US" sz="16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任意多边形 7"/>
          <p:cNvSpPr/>
          <p:nvPr/>
        </p:nvSpPr>
        <p:spPr>
          <a:xfrm rot="7200000">
            <a:off x="4900439" y="2461790"/>
            <a:ext cx="620712" cy="1293813"/>
          </a:xfrm>
          <a:custGeom>
            <a:avLst/>
            <a:gdLst>
              <a:gd name="connsiteX0" fmla="*/ 282575 w 565150"/>
              <a:gd name="connsiteY0" fmla="*/ 0 h 1202235"/>
              <a:gd name="connsiteX1" fmla="*/ 333596 w 565150"/>
              <a:gd name="connsiteY1" fmla="*/ 42096 h 1202235"/>
              <a:gd name="connsiteX2" fmla="*/ 565150 w 565150"/>
              <a:gd name="connsiteY2" fmla="*/ 601117 h 1202235"/>
              <a:gd name="connsiteX3" fmla="*/ 333596 w 565150"/>
              <a:gd name="connsiteY3" fmla="*/ 1160138 h 1202235"/>
              <a:gd name="connsiteX4" fmla="*/ 282575 w 565150"/>
              <a:gd name="connsiteY4" fmla="*/ 1202235 h 1202235"/>
              <a:gd name="connsiteX5" fmla="*/ 231554 w 565150"/>
              <a:gd name="connsiteY5" fmla="*/ 1160138 h 1202235"/>
              <a:gd name="connsiteX6" fmla="*/ 0 w 565150"/>
              <a:gd name="connsiteY6" fmla="*/ 601117 h 1202235"/>
              <a:gd name="connsiteX7" fmla="*/ 231554 w 565150"/>
              <a:gd name="connsiteY7" fmla="*/ 42096 h 1202235"/>
              <a:gd name="connsiteX0" fmla="*/ 282575 w 565150"/>
              <a:gd name="connsiteY0" fmla="*/ 0 h 1202235"/>
              <a:gd name="connsiteX1" fmla="*/ 333596 w 565150"/>
              <a:gd name="connsiteY1" fmla="*/ 42096 h 1202235"/>
              <a:gd name="connsiteX2" fmla="*/ 565150 w 565150"/>
              <a:gd name="connsiteY2" fmla="*/ 601117 h 1202235"/>
              <a:gd name="connsiteX3" fmla="*/ 333596 w 565150"/>
              <a:gd name="connsiteY3" fmla="*/ 1160138 h 1202235"/>
              <a:gd name="connsiteX4" fmla="*/ 282575 w 565150"/>
              <a:gd name="connsiteY4" fmla="*/ 1202235 h 1202235"/>
              <a:gd name="connsiteX5" fmla="*/ 0 w 565150"/>
              <a:gd name="connsiteY5" fmla="*/ 601117 h 1202235"/>
              <a:gd name="connsiteX6" fmla="*/ 231554 w 565150"/>
              <a:gd name="connsiteY6" fmla="*/ 42096 h 1202235"/>
              <a:gd name="connsiteX7" fmla="*/ 282575 w 565150"/>
              <a:gd name="connsiteY7" fmla="*/ 0 h 1202235"/>
              <a:gd name="connsiteX0" fmla="*/ 291374 w 573949"/>
              <a:gd name="connsiteY0" fmla="*/ 0 h 1202235"/>
              <a:gd name="connsiteX1" fmla="*/ 342395 w 573949"/>
              <a:gd name="connsiteY1" fmla="*/ 42096 h 1202235"/>
              <a:gd name="connsiteX2" fmla="*/ 573949 w 573949"/>
              <a:gd name="connsiteY2" fmla="*/ 601117 h 1202235"/>
              <a:gd name="connsiteX3" fmla="*/ 342395 w 573949"/>
              <a:gd name="connsiteY3" fmla="*/ 1160138 h 1202235"/>
              <a:gd name="connsiteX4" fmla="*/ 291374 w 573949"/>
              <a:gd name="connsiteY4" fmla="*/ 1202235 h 1202235"/>
              <a:gd name="connsiteX5" fmla="*/ 8799 w 573949"/>
              <a:gd name="connsiteY5" fmla="*/ 601117 h 1202235"/>
              <a:gd name="connsiteX6" fmla="*/ 240353 w 573949"/>
              <a:gd name="connsiteY6" fmla="*/ 42096 h 1202235"/>
              <a:gd name="connsiteX7" fmla="*/ 291374 w 573949"/>
              <a:gd name="connsiteY7" fmla="*/ 0 h 1202235"/>
              <a:gd name="connsiteX0" fmla="*/ 291374 w 573949"/>
              <a:gd name="connsiteY0" fmla="*/ 0 h 1202235"/>
              <a:gd name="connsiteX1" fmla="*/ 573949 w 573949"/>
              <a:gd name="connsiteY1" fmla="*/ 601117 h 1202235"/>
              <a:gd name="connsiteX2" fmla="*/ 342395 w 573949"/>
              <a:gd name="connsiteY2" fmla="*/ 1160138 h 1202235"/>
              <a:gd name="connsiteX3" fmla="*/ 291374 w 573949"/>
              <a:gd name="connsiteY3" fmla="*/ 1202235 h 1202235"/>
              <a:gd name="connsiteX4" fmla="*/ 8799 w 573949"/>
              <a:gd name="connsiteY4" fmla="*/ 601117 h 1202235"/>
              <a:gd name="connsiteX5" fmla="*/ 240353 w 573949"/>
              <a:gd name="connsiteY5" fmla="*/ 42096 h 1202235"/>
              <a:gd name="connsiteX6" fmla="*/ 291374 w 573949"/>
              <a:gd name="connsiteY6" fmla="*/ 0 h 1202235"/>
              <a:gd name="connsiteX0" fmla="*/ 291374 w 578600"/>
              <a:gd name="connsiteY0" fmla="*/ 0 h 1202235"/>
              <a:gd name="connsiteX1" fmla="*/ 573949 w 578600"/>
              <a:gd name="connsiteY1" fmla="*/ 601117 h 1202235"/>
              <a:gd name="connsiteX2" fmla="*/ 342395 w 578600"/>
              <a:gd name="connsiteY2" fmla="*/ 1160138 h 1202235"/>
              <a:gd name="connsiteX3" fmla="*/ 291374 w 578600"/>
              <a:gd name="connsiteY3" fmla="*/ 1202235 h 1202235"/>
              <a:gd name="connsiteX4" fmla="*/ 8799 w 578600"/>
              <a:gd name="connsiteY4" fmla="*/ 601117 h 1202235"/>
              <a:gd name="connsiteX5" fmla="*/ 240353 w 578600"/>
              <a:gd name="connsiteY5" fmla="*/ 42096 h 1202235"/>
              <a:gd name="connsiteX6" fmla="*/ 291374 w 578600"/>
              <a:gd name="connsiteY6" fmla="*/ 0 h 1202235"/>
              <a:gd name="connsiteX0" fmla="*/ 291374 w 583571"/>
              <a:gd name="connsiteY0" fmla="*/ 0 h 1202235"/>
              <a:gd name="connsiteX1" fmla="*/ 573949 w 583571"/>
              <a:gd name="connsiteY1" fmla="*/ 601117 h 1202235"/>
              <a:gd name="connsiteX2" fmla="*/ 342395 w 583571"/>
              <a:gd name="connsiteY2" fmla="*/ 1160138 h 1202235"/>
              <a:gd name="connsiteX3" fmla="*/ 291374 w 583571"/>
              <a:gd name="connsiteY3" fmla="*/ 1202235 h 1202235"/>
              <a:gd name="connsiteX4" fmla="*/ 8799 w 583571"/>
              <a:gd name="connsiteY4" fmla="*/ 601117 h 1202235"/>
              <a:gd name="connsiteX5" fmla="*/ 240353 w 583571"/>
              <a:gd name="connsiteY5" fmla="*/ 42096 h 1202235"/>
              <a:gd name="connsiteX6" fmla="*/ 291374 w 583571"/>
              <a:gd name="connsiteY6" fmla="*/ 0 h 1202235"/>
              <a:gd name="connsiteX0" fmla="*/ 291374 w 575217"/>
              <a:gd name="connsiteY0" fmla="*/ 0 h 1202235"/>
              <a:gd name="connsiteX1" fmla="*/ 573949 w 575217"/>
              <a:gd name="connsiteY1" fmla="*/ 601117 h 1202235"/>
              <a:gd name="connsiteX2" fmla="*/ 365278 w 575217"/>
              <a:gd name="connsiteY2" fmla="*/ 1177869 h 1202235"/>
              <a:gd name="connsiteX3" fmla="*/ 291374 w 575217"/>
              <a:gd name="connsiteY3" fmla="*/ 1202235 h 1202235"/>
              <a:gd name="connsiteX4" fmla="*/ 8799 w 575217"/>
              <a:gd name="connsiteY4" fmla="*/ 601117 h 1202235"/>
              <a:gd name="connsiteX5" fmla="*/ 240353 w 575217"/>
              <a:gd name="connsiteY5" fmla="*/ 42096 h 1202235"/>
              <a:gd name="connsiteX6" fmla="*/ 291374 w 575217"/>
              <a:gd name="connsiteY6" fmla="*/ 0 h 1202235"/>
              <a:gd name="connsiteX0" fmla="*/ 291374 w 578093"/>
              <a:gd name="connsiteY0" fmla="*/ 0 h 1202235"/>
              <a:gd name="connsiteX1" fmla="*/ 573949 w 578093"/>
              <a:gd name="connsiteY1" fmla="*/ 601117 h 1202235"/>
              <a:gd name="connsiteX2" fmla="*/ 365278 w 578093"/>
              <a:gd name="connsiteY2" fmla="*/ 1177869 h 1202235"/>
              <a:gd name="connsiteX3" fmla="*/ 291374 w 578093"/>
              <a:gd name="connsiteY3" fmla="*/ 1202235 h 1202235"/>
              <a:gd name="connsiteX4" fmla="*/ 8799 w 578093"/>
              <a:gd name="connsiteY4" fmla="*/ 601117 h 1202235"/>
              <a:gd name="connsiteX5" fmla="*/ 240353 w 578093"/>
              <a:gd name="connsiteY5" fmla="*/ 42096 h 1202235"/>
              <a:gd name="connsiteX6" fmla="*/ 291374 w 578093"/>
              <a:gd name="connsiteY6" fmla="*/ 0 h 1202235"/>
              <a:gd name="connsiteX0" fmla="*/ 291374 w 581161"/>
              <a:gd name="connsiteY0" fmla="*/ 0 h 1202235"/>
              <a:gd name="connsiteX1" fmla="*/ 577313 w 581161"/>
              <a:gd name="connsiteY1" fmla="*/ 608118 h 1202235"/>
              <a:gd name="connsiteX2" fmla="*/ 365278 w 581161"/>
              <a:gd name="connsiteY2" fmla="*/ 1177869 h 1202235"/>
              <a:gd name="connsiteX3" fmla="*/ 291374 w 581161"/>
              <a:gd name="connsiteY3" fmla="*/ 1202235 h 1202235"/>
              <a:gd name="connsiteX4" fmla="*/ 8799 w 581161"/>
              <a:gd name="connsiteY4" fmla="*/ 601117 h 1202235"/>
              <a:gd name="connsiteX5" fmla="*/ 240353 w 581161"/>
              <a:gd name="connsiteY5" fmla="*/ 42096 h 1202235"/>
              <a:gd name="connsiteX6" fmla="*/ 291374 w 581161"/>
              <a:gd name="connsiteY6" fmla="*/ 0 h 1202235"/>
              <a:gd name="connsiteX0" fmla="*/ 291374 w 586503"/>
              <a:gd name="connsiteY0" fmla="*/ 0 h 1202235"/>
              <a:gd name="connsiteX1" fmla="*/ 577313 w 586503"/>
              <a:gd name="connsiteY1" fmla="*/ 608118 h 1202235"/>
              <a:gd name="connsiteX2" fmla="*/ 365278 w 586503"/>
              <a:gd name="connsiteY2" fmla="*/ 1177869 h 1202235"/>
              <a:gd name="connsiteX3" fmla="*/ 291374 w 586503"/>
              <a:gd name="connsiteY3" fmla="*/ 1202235 h 1202235"/>
              <a:gd name="connsiteX4" fmla="*/ 8799 w 586503"/>
              <a:gd name="connsiteY4" fmla="*/ 601117 h 1202235"/>
              <a:gd name="connsiteX5" fmla="*/ 240353 w 586503"/>
              <a:gd name="connsiteY5" fmla="*/ 42096 h 1202235"/>
              <a:gd name="connsiteX6" fmla="*/ 291374 w 586503"/>
              <a:gd name="connsiteY6" fmla="*/ 0 h 1202235"/>
              <a:gd name="connsiteX0" fmla="*/ 291374 w 586503"/>
              <a:gd name="connsiteY0" fmla="*/ 0 h 1202235"/>
              <a:gd name="connsiteX1" fmla="*/ 577313 w 586503"/>
              <a:gd name="connsiteY1" fmla="*/ 608118 h 1202235"/>
              <a:gd name="connsiteX2" fmla="*/ 365278 w 586503"/>
              <a:gd name="connsiteY2" fmla="*/ 1177869 h 1202235"/>
              <a:gd name="connsiteX3" fmla="*/ 291374 w 586503"/>
              <a:gd name="connsiteY3" fmla="*/ 1202235 h 1202235"/>
              <a:gd name="connsiteX4" fmla="*/ 8799 w 586503"/>
              <a:gd name="connsiteY4" fmla="*/ 601117 h 1202235"/>
              <a:gd name="connsiteX5" fmla="*/ 240353 w 586503"/>
              <a:gd name="connsiteY5" fmla="*/ 42096 h 1202235"/>
              <a:gd name="connsiteX6" fmla="*/ 291374 w 586503"/>
              <a:gd name="connsiteY6" fmla="*/ 0 h 1202235"/>
              <a:gd name="connsiteX0" fmla="*/ 284738 w 579867"/>
              <a:gd name="connsiteY0" fmla="*/ 0 h 1202235"/>
              <a:gd name="connsiteX1" fmla="*/ 570677 w 579867"/>
              <a:gd name="connsiteY1" fmla="*/ 608118 h 1202235"/>
              <a:gd name="connsiteX2" fmla="*/ 358642 w 579867"/>
              <a:gd name="connsiteY2" fmla="*/ 1177869 h 1202235"/>
              <a:gd name="connsiteX3" fmla="*/ 284738 w 579867"/>
              <a:gd name="connsiteY3" fmla="*/ 1202235 h 1202235"/>
              <a:gd name="connsiteX4" fmla="*/ 2163 w 579867"/>
              <a:gd name="connsiteY4" fmla="*/ 601117 h 1202235"/>
              <a:gd name="connsiteX5" fmla="*/ 194132 w 579867"/>
              <a:gd name="connsiteY5" fmla="*/ 55370 h 1202235"/>
              <a:gd name="connsiteX6" fmla="*/ 284738 w 579867"/>
              <a:gd name="connsiteY6" fmla="*/ 0 h 1202235"/>
              <a:gd name="connsiteX0" fmla="*/ 294845 w 589974"/>
              <a:gd name="connsiteY0" fmla="*/ 0 h 1202235"/>
              <a:gd name="connsiteX1" fmla="*/ 580784 w 589974"/>
              <a:gd name="connsiteY1" fmla="*/ 608118 h 1202235"/>
              <a:gd name="connsiteX2" fmla="*/ 368749 w 589974"/>
              <a:gd name="connsiteY2" fmla="*/ 1177869 h 1202235"/>
              <a:gd name="connsiteX3" fmla="*/ 294845 w 589974"/>
              <a:gd name="connsiteY3" fmla="*/ 1202235 h 1202235"/>
              <a:gd name="connsiteX4" fmla="*/ 12270 w 589974"/>
              <a:gd name="connsiteY4" fmla="*/ 601117 h 1202235"/>
              <a:gd name="connsiteX5" fmla="*/ 204239 w 589974"/>
              <a:gd name="connsiteY5" fmla="*/ 55370 h 1202235"/>
              <a:gd name="connsiteX6" fmla="*/ 294845 w 589974"/>
              <a:gd name="connsiteY6" fmla="*/ 0 h 1202235"/>
              <a:gd name="connsiteX0" fmla="*/ 296305 w 591434"/>
              <a:gd name="connsiteY0" fmla="*/ 0 h 1202235"/>
              <a:gd name="connsiteX1" fmla="*/ 582244 w 591434"/>
              <a:gd name="connsiteY1" fmla="*/ 608118 h 1202235"/>
              <a:gd name="connsiteX2" fmla="*/ 370209 w 591434"/>
              <a:gd name="connsiteY2" fmla="*/ 1177869 h 1202235"/>
              <a:gd name="connsiteX3" fmla="*/ 296305 w 591434"/>
              <a:gd name="connsiteY3" fmla="*/ 1202235 h 1202235"/>
              <a:gd name="connsiteX4" fmla="*/ 13730 w 591434"/>
              <a:gd name="connsiteY4" fmla="*/ 601117 h 1202235"/>
              <a:gd name="connsiteX5" fmla="*/ 205699 w 591434"/>
              <a:gd name="connsiteY5" fmla="*/ 55370 h 1202235"/>
              <a:gd name="connsiteX6" fmla="*/ 296305 w 591434"/>
              <a:gd name="connsiteY6" fmla="*/ 0 h 1202235"/>
              <a:gd name="connsiteX0" fmla="*/ 296305 w 586804"/>
              <a:gd name="connsiteY0" fmla="*/ 0 h 1202235"/>
              <a:gd name="connsiteX1" fmla="*/ 582244 w 586804"/>
              <a:gd name="connsiteY1" fmla="*/ 608118 h 1202235"/>
              <a:gd name="connsiteX2" fmla="*/ 374876 w 586804"/>
              <a:gd name="connsiteY2" fmla="*/ 1175626 h 1202235"/>
              <a:gd name="connsiteX3" fmla="*/ 296305 w 586804"/>
              <a:gd name="connsiteY3" fmla="*/ 1202235 h 1202235"/>
              <a:gd name="connsiteX4" fmla="*/ 13730 w 586804"/>
              <a:gd name="connsiteY4" fmla="*/ 601117 h 1202235"/>
              <a:gd name="connsiteX5" fmla="*/ 205699 w 586804"/>
              <a:gd name="connsiteY5" fmla="*/ 55370 h 1202235"/>
              <a:gd name="connsiteX6" fmla="*/ 296305 w 586804"/>
              <a:gd name="connsiteY6" fmla="*/ 0 h 1202235"/>
              <a:gd name="connsiteX0" fmla="*/ 296305 w 588064"/>
              <a:gd name="connsiteY0" fmla="*/ 0 h 1202235"/>
              <a:gd name="connsiteX1" fmla="*/ 582244 w 588064"/>
              <a:gd name="connsiteY1" fmla="*/ 608118 h 1202235"/>
              <a:gd name="connsiteX2" fmla="*/ 382060 w 588064"/>
              <a:gd name="connsiteY2" fmla="*/ 1160685 h 1202235"/>
              <a:gd name="connsiteX3" fmla="*/ 296305 w 588064"/>
              <a:gd name="connsiteY3" fmla="*/ 1202235 h 1202235"/>
              <a:gd name="connsiteX4" fmla="*/ 13730 w 588064"/>
              <a:gd name="connsiteY4" fmla="*/ 601117 h 1202235"/>
              <a:gd name="connsiteX5" fmla="*/ 205699 w 588064"/>
              <a:gd name="connsiteY5" fmla="*/ 55370 h 1202235"/>
              <a:gd name="connsiteX6" fmla="*/ 296305 w 588064"/>
              <a:gd name="connsiteY6" fmla="*/ 0 h 1202235"/>
              <a:gd name="connsiteX0" fmla="*/ 284824 w 576583"/>
              <a:gd name="connsiteY0" fmla="*/ 0 h 1202235"/>
              <a:gd name="connsiteX1" fmla="*/ 570763 w 576583"/>
              <a:gd name="connsiteY1" fmla="*/ 608118 h 1202235"/>
              <a:gd name="connsiteX2" fmla="*/ 370579 w 576583"/>
              <a:gd name="connsiteY2" fmla="*/ 1160685 h 1202235"/>
              <a:gd name="connsiteX3" fmla="*/ 284824 w 576583"/>
              <a:gd name="connsiteY3" fmla="*/ 1202235 h 1202235"/>
              <a:gd name="connsiteX4" fmla="*/ 2249 w 576583"/>
              <a:gd name="connsiteY4" fmla="*/ 601117 h 1202235"/>
              <a:gd name="connsiteX5" fmla="*/ 199825 w 576583"/>
              <a:gd name="connsiteY5" fmla="*/ 67039 h 1202235"/>
              <a:gd name="connsiteX6" fmla="*/ 284824 w 576583"/>
              <a:gd name="connsiteY6" fmla="*/ 0 h 12022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76583" h="1202235">
                <a:moveTo>
                  <a:pt x="284824" y="0"/>
                </a:moveTo>
                <a:cubicBezTo>
                  <a:pt x="379016" y="200372"/>
                  <a:pt x="556471" y="414671"/>
                  <a:pt x="570763" y="608118"/>
                </a:cubicBezTo>
                <a:cubicBezTo>
                  <a:pt x="585056" y="801566"/>
                  <a:pt x="590296" y="1003771"/>
                  <a:pt x="370579" y="1160685"/>
                </a:cubicBezTo>
                <a:lnTo>
                  <a:pt x="284824" y="1202235"/>
                </a:lnTo>
                <a:cubicBezTo>
                  <a:pt x="190632" y="1001862"/>
                  <a:pt x="16415" y="790316"/>
                  <a:pt x="2249" y="601117"/>
                </a:cubicBezTo>
                <a:cubicBezTo>
                  <a:pt x="-11917" y="411918"/>
                  <a:pt x="39302" y="215620"/>
                  <a:pt x="199825" y="67039"/>
                </a:cubicBezTo>
                <a:lnTo>
                  <a:pt x="284824" y="0"/>
                </a:lnTo>
                <a:close/>
              </a:path>
            </a:pathLst>
          </a:custGeom>
          <a:gradFill>
            <a:gsLst>
              <a:gs pos="0">
                <a:srgbClr val="FED755"/>
              </a:gs>
              <a:gs pos="52000">
                <a:srgbClr val="FDAD36"/>
              </a:gs>
              <a:gs pos="100000">
                <a:srgbClr val="FB5F05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8" tIns="45714" rIns="91428" bIns="45714" anchor="ctr"/>
          <a:lstStyle/>
          <a:p>
            <a:pPr algn="ctr">
              <a:defRPr/>
            </a:pPr>
            <a:endParaRPr lang="zh-CN" altLang="en-US" sz="16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任意多边形 11"/>
          <p:cNvSpPr/>
          <p:nvPr/>
        </p:nvSpPr>
        <p:spPr>
          <a:xfrm rot="10800000">
            <a:off x="4240039" y="2842791"/>
            <a:ext cx="620713" cy="1293812"/>
          </a:xfrm>
          <a:custGeom>
            <a:avLst/>
            <a:gdLst>
              <a:gd name="connsiteX0" fmla="*/ 282575 w 565150"/>
              <a:gd name="connsiteY0" fmla="*/ 0 h 1202235"/>
              <a:gd name="connsiteX1" fmla="*/ 333596 w 565150"/>
              <a:gd name="connsiteY1" fmla="*/ 42096 h 1202235"/>
              <a:gd name="connsiteX2" fmla="*/ 565150 w 565150"/>
              <a:gd name="connsiteY2" fmla="*/ 601117 h 1202235"/>
              <a:gd name="connsiteX3" fmla="*/ 333596 w 565150"/>
              <a:gd name="connsiteY3" fmla="*/ 1160138 h 1202235"/>
              <a:gd name="connsiteX4" fmla="*/ 282575 w 565150"/>
              <a:gd name="connsiteY4" fmla="*/ 1202235 h 1202235"/>
              <a:gd name="connsiteX5" fmla="*/ 231554 w 565150"/>
              <a:gd name="connsiteY5" fmla="*/ 1160138 h 1202235"/>
              <a:gd name="connsiteX6" fmla="*/ 0 w 565150"/>
              <a:gd name="connsiteY6" fmla="*/ 601117 h 1202235"/>
              <a:gd name="connsiteX7" fmla="*/ 231554 w 565150"/>
              <a:gd name="connsiteY7" fmla="*/ 42096 h 1202235"/>
              <a:gd name="connsiteX0" fmla="*/ 282575 w 565150"/>
              <a:gd name="connsiteY0" fmla="*/ 0 h 1202235"/>
              <a:gd name="connsiteX1" fmla="*/ 333596 w 565150"/>
              <a:gd name="connsiteY1" fmla="*/ 42096 h 1202235"/>
              <a:gd name="connsiteX2" fmla="*/ 565150 w 565150"/>
              <a:gd name="connsiteY2" fmla="*/ 601117 h 1202235"/>
              <a:gd name="connsiteX3" fmla="*/ 333596 w 565150"/>
              <a:gd name="connsiteY3" fmla="*/ 1160138 h 1202235"/>
              <a:gd name="connsiteX4" fmla="*/ 282575 w 565150"/>
              <a:gd name="connsiteY4" fmla="*/ 1202235 h 1202235"/>
              <a:gd name="connsiteX5" fmla="*/ 0 w 565150"/>
              <a:gd name="connsiteY5" fmla="*/ 601117 h 1202235"/>
              <a:gd name="connsiteX6" fmla="*/ 231554 w 565150"/>
              <a:gd name="connsiteY6" fmla="*/ 42096 h 1202235"/>
              <a:gd name="connsiteX7" fmla="*/ 282575 w 565150"/>
              <a:gd name="connsiteY7" fmla="*/ 0 h 1202235"/>
              <a:gd name="connsiteX0" fmla="*/ 291374 w 573949"/>
              <a:gd name="connsiteY0" fmla="*/ 0 h 1202235"/>
              <a:gd name="connsiteX1" fmla="*/ 342395 w 573949"/>
              <a:gd name="connsiteY1" fmla="*/ 42096 h 1202235"/>
              <a:gd name="connsiteX2" fmla="*/ 573949 w 573949"/>
              <a:gd name="connsiteY2" fmla="*/ 601117 h 1202235"/>
              <a:gd name="connsiteX3" fmla="*/ 342395 w 573949"/>
              <a:gd name="connsiteY3" fmla="*/ 1160138 h 1202235"/>
              <a:gd name="connsiteX4" fmla="*/ 291374 w 573949"/>
              <a:gd name="connsiteY4" fmla="*/ 1202235 h 1202235"/>
              <a:gd name="connsiteX5" fmla="*/ 8799 w 573949"/>
              <a:gd name="connsiteY5" fmla="*/ 601117 h 1202235"/>
              <a:gd name="connsiteX6" fmla="*/ 240353 w 573949"/>
              <a:gd name="connsiteY6" fmla="*/ 42096 h 1202235"/>
              <a:gd name="connsiteX7" fmla="*/ 291374 w 573949"/>
              <a:gd name="connsiteY7" fmla="*/ 0 h 1202235"/>
              <a:gd name="connsiteX0" fmla="*/ 291374 w 573949"/>
              <a:gd name="connsiteY0" fmla="*/ 0 h 1202235"/>
              <a:gd name="connsiteX1" fmla="*/ 573949 w 573949"/>
              <a:gd name="connsiteY1" fmla="*/ 601117 h 1202235"/>
              <a:gd name="connsiteX2" fmla="*/ 342395 w 573949"/>
              <a:gd name="connsiteY2" fmla="*/ 1160138 h 1202235"/>
              <a:gd name="connsiteX3" fmla="*/ 291374 w 573949"/>
              <a:gd name="connsiteY3" fmla="*/ 1202235 h 1202235"/>
              <a:gd name="connsiteX4" fmla="*/ 8799 w 573949"/>
              <a:gd name="connsiteY4" fmla="*/ 601117 h 1202235"/>
              <a:gd name="connsiteX5" fmla="*/ 240353 w 573949"/>
              <a:gd name="connsiteY5" fmla="*/ 42096 h 1202235"/>
              <a:gd name="connsiteX6" fmla="*/ 291374 w 573949"/>
              <a:gd name="connsiteY6" fmla="*/ 0 h 1202235"/>
              <a:gd name="connsiteX0" fmla="*/ 291374 w 578600"/>
              <a:gd name="connsiteY0" fmla="*/ 0 h 1202235"/>
              <a:gd name="connsiteX1" fmla="*/ 573949 w 578600"/>
              <a:gd name="connsiteY1" fmla="*/ 601117 h 1202235"/>
              <a:gd name="connsiteX2" fmla="*/ 342395 w 578600"/>
              <a:gd name="connsiteY2" fmla="*/ 1160138 h 1202235"/>
              <a:gd name="connsiteX3" fmla="*/ 291374 w 578600"/>
              <a:gd name="connsiteY3" fmla="*/ 1202235 h 1202235"/>
              <a:gd name="connsiteX4" fmla="*/ 8799 w 578600"/>
              <a:gd name="connsiteY4" fmla="*/ 601117 h 1202235"/>
              <a:gd name="connsiteX5" fmla="*/ 240353 w 578600"/>
              <a:gd name="connsiteY5" fmla="*/ 42096 h 1202235"/>
              <a:gd name="connsiteX6" fmla="*/ 291374 w 578600"/>
              <a:gd name="connsiteY6" fmla="*/ 0 h 1202235"/>
              <a:gd name="connsiteX0" fmla="*/ 291374 w 583571"/>
              <a:gd name="connsiteY0" fmla="*/ 0 h 1202235"/>
              <a:gd name="connsiteX1" fmla="*/ 573949 w 583571"/>
              <a:gd name="connsiteY1" fmla="*/ 601117 h 1202235"/>
              <a:gd name="connsiteX2" fmla="*/ 342395 w 583571"/>
              <a:gd name="connsiteY2" fmla="*/ 1160138 h 1202235"/>
              <a:gd name="connsiteX3" fmla="*/ 291374 w 583571"/>
              <a:gd name="connsiteY3" fmla="*/ 1202235 h 1202235"/>
              <a:gd name="connsiteX4" fmla="*/ 8799 w 583571"/>
              <a:gd name="connsiteY4" fmla="*/ 601117 h 1202235"/>
              <a:gd name="connsiteX5" fmla="*/ 240353 w 583571"/>
              <a:gd name="connsiteY5" fmla="*/ 42096 h 1202235"/>
              <a:gd name="connsiteX6" fmla="*/ 291374 w 583571"/>
              <a:gd name="connsiteY6" fmla="*/ 0 h 1202235"/>
              <a:gd name="connsiteX0" fmla="*/ 291374 w 575217"/>
              <a:gd name="connsiteY0" fmla="*/ 0 h 1202235"/>
              <a:gd name="connsiteX1" fmla="*/ 573949 w 575217"/>
              <a:gd name="connsiteY1" fmla="*/ 601117 h 1202235"/>
              <a:gd name="connsiteX2" fmla="*/ 365278 w 575217"/>
              <a:gd name="connsiteY2" fmla="*/ 1177869 h 1202235"/>
              <a:gd name="connsiteX3" fmla="*/ 291374 w 575217"/>
              <a:gd name="connsiteY3" fmla="*/ 1202235 h 1202235"/>
              <a:gd name="connsiteX4" fmla="*/ 8799 w 575217"/>
              <a:gd name="connsiteY4" fmla="*/ 601117 h 1202235"/>
              <a:gd name="connsiteX5" fmla="*/ 240353 w 575217"/>
              <a:gd name="connsiteY5" fmla="*/ 42096 h 1202235"/>
              <a:gd name="connsiteX6" fmla="*/ 291374 w 575217"/>
              <a:gd name="connsiteY6" fmla="*/ 0 h 1202235"/>
              <a:gd name="connsiteX0" fmla="*/ 291374 w 578093"/>
              <a:gd name="connsiteY0" fmla="*/ 0 h 1202235"/>
              <a:gd name="connsiteX1" fmla="*/ 573949 w 578093"/>
              <a:gd name="connsiteY1" fmla="*/ 601117 h 1202235"/>
              <a:gd name="connsiteX2" fmla="*/ 365278 w 578093"/>
              <a:gd name="connsiteY2" fmla="*/ 1177869 h 1202235"/>
              <a:gd name="connsiteX3" fmla="*/ 291374 w 578093"/>
              <a:gd name="connsiteY3" fmla="*/ 1202235 h 1202235"/>
              <a:gd name="connsiteX4" fmla="*/ 8799 w 578093"/>
              <a:gd name="connsiteY4" fmla="*/ 601117 h 1202235"/>
              <a:gd name="connsiteX5" fmla="*/ 240353 w 578093"/>
              <a:gd name="connsiteY5" fmla="*/ 42096 h 1202235"/>
              <a:gd name="connsiteX6" fmla="*/ 291374 w 578093"/>
              <a:gd name="connsiteY6" fmla="*/ 0 h 1202235"/>
              <a:gd name="connsiteX0" fmla="*/ 291374 w 581161"/>
              <a:gd name="connsiteY0" fmla="*/ 0 h 1202235"/>
              <a:gd name="connsiteX1" fmla="*/ 577313 w 581161"/>
              <a:gd name="connsiteY1" fmla="*/ 608118 h 1202235"/>
              <a:gd name="connsiteX2" fmla="*/ 365278 w 581161"/>
              <a:gd name="connsiteY2" fmla="*/ 1177869 h 1202235"/>
              <a:gd name="connsiteX3" fmla="*/ 291374 w 581161"/>
              <a:gd name="connsiteY3" fmla="*/ 1202235 h 1202235"/>
              <a:gd name="connsiteX4" fmla="*/ 8799 w 581161"/>
              <a:gd name="connsiteY4" fmla="*/ 601117 h 1202235"/>
              <a:gd name="connsiteX5" fmla="*/ 240353 w 581161"/>
              <a:gd name="connsiteY5" fmla="*/ 42096 h 1202235"/>
              <a:gd name="connsiteX6" fmla="*/ 291374 w 581161"/>
              <a:gd name="connsiteY6" fmla="*/ 0 h 1202235"/>
              <a:gd name="connsiteX0" fmla="*/ 291374 w 586503"/>
              <a:gd name="connsiteY0" fmla="*/ 0 h 1202235"/>
              <a:gd name="connsiteX1" fmla="*/ 577313 w 586503"/>
              <a:gd name="connsiteY1" fmla="*/ 608118 h 1202235"/>
              <a:gd name="connsiteX2" fmla="*/ 365278 w 586503"/>
              <a:gd name="connsiteY2" fmla="*/ 1177869 h 1202235"/>
              <a:gd name="connsiteX3" fmla="*/ 291374 w 586503"/>
              <a:gd name="connsiteY3" fmla="*/ 1202235 h 1202235"/>
              <a:gd name="connsiteX4" fmla="*/ 8799 w 586503"/>
              <a:gd name="connsiteY4" fmla="*/ 601117 h 1202235"/>
              <a:gd name="connsiteX5" fmla="*/ 240353 w 586503"/>
              <a:gd name="connsiteY5" fmla="*/ 42096 h 1202235"/>
              <a:gd name="connsiteX6" fmla="*/ 291374 w 586503"/>
              <a:gd name="connsiteY6" fmla="*/ 0 h 1202235"/>
              <a:gd name="connsiteX0" fmla="*/ 291374 w 586503"/>
              <a:gd name="connsiteY0" fmla="*/ 0 h 1202235"/>
              <a:gd name="connsiteX1" fmla="*/ 577313 w 586503"/>
              <a:gd name="connsiteY1" fmla="*/ 608118 h 1202235"/>
              <a:gd name="connsiteX2" fmla="*/ 365278 w 586503"/>
              <a:gd name="connsiteY2" fmla="*/ 1177869 h 1202235"/>
              <a:gd name="connsiteX3" fmla="*/ 291374 w 586503"/>
              <a:gd name="connsiteY3" fmla="*/ 1202235 h 1202235"/>
              <a:gd name="connsiteX4" fmla="*/ 8799 w 586503"/>
              <a:gd name="connsiteY4" fmla="*/ 601117 h 1202235"/>
              <a:gd name="connsiteX5" fmla="*/ 240353 w 586503"/>
              <a:gd name="connsiteY5" fmla="*/ 42096 h 1202235"/>
              <a:gd name="connsiteX6" fmla="*/ 291374 w 586503"/>
              <a:gd name="connsiteY6" fmla="*/ 0 h 1202235"/>
              <a:gd name="connsiteX0" fmla="*/ 284738 w 579867"/>
              <a:gd name="connsiteY0" fmla="*/ 0 h 1202235"/>
              <a:gd name="connsiteX1" fmla="*/ 570677 w 579867"/>
              <a:gd name="connsiteY1" fmla="*/ 608118 h 1202235"/>
              <a:gd name="connsiteX2" fmla="*/ 358642 w 579867"/>
              <a:gd name="connsiteY2" fmla="*/ 1177869 h 1202235"/>
              <a:gd name="connsiteX3" fmla="*/ 284738 w 579867"/>
              <a:gd name="connsiteY3" fmla="*/ 1202235 h 1202235"/>
              <a:gd name="connsiteX4" fmla="*/ 2163 w 579867"/>
              <a:gd name="connsiteY4" fmla="*/ 601117 h 1202235"/>
              <a:gd name="connsiteX5" fmla="*/ 194132 w 579867"/>
              <a:gd name="connsiteY5" fmla="*/ 55370 h 1202235"/>
              <a:gd name="connsiteX6" fmla="*/ 284738 w 579867"/>
              <a:gd name="connsiteY6" fmla="*/ 0 h 1202235"/>
              <a:gd name="connsiteX0" fmla="*/ 294845 w 589974"/>
              <a:gd name="connsiteY0" fmla="*/ 0 h 1202235"/>
              <a:gd name="connsiteX1" fmla="*/ 580784 w 589974"/>
              <a:gd name="connsiteY1" fmla="*/ 608118 h 1202235"/>
              <a:gd name="connsiteX2" fmla="*/ 368749 w 589974"/>
              <a:gd name="connsiteY2" fmla="*/ 1177869 h 1202235"/>
              <a:gd name="connsiteX3" fmla="*/ 294845 w 589974"/>
              <a:gd name="connsiteY3" fmla="*/ 1202235 h 1202235"/>
              <a:gd name="connsiteX4" fmla="*/ 12270 w 589974"/>
              <a:gd name="connsiteY4" fmla="*/ 601117 h 1202235"/>
              <a:gd name="connsiteX5" fmla="*/ 204239 w 589974"/>
              <a:gd name="connsiteY5" fmla="*/ 55370 h 1202235"/>
              <a:gd name="connsiteX6" fmla="*/ 294845 w 589974"/>
              <a:gd name="connsiteY6" fmla="*/ 0 h 1202235"/>
              <a:gd name="connsiteX0" fmla="*/ 296305 w 591434"/>
              <a:gd name="connsiteY0" fmla="*/ 0 h 1202235"/>
              <a:gd name="connsiteX1" fmla="*/ 582244 w 591434"/>
              <a:gd name="connsiteY1" fmla="*/ 608118 h 1202235"/>
              <a:gd name="connsiteX2" fmla="*/ 370209 w 591434"/>
              <a:gd name="connsiteY2" fmla="*/ 1177869 h 1202235"/>
              <a:gd name="connsiteX3" fmla="*/ 296305 w 591434"/>
              <a:gd name="connsiteY3" fmla="*/ 1202235 h 1202235"/>
              <a:gd name="connsiteX4" fmla="*/ 13730 w 591434"/>
              <a:gd name="connsiteY4" fmla="*/ 601117 h 1202235"/>
              <a:gd name="connsiteX5" fmla="*/ 205699 w 591434"/>
              <a:gd name="connsiteY5" fmla="*/ 55370 h 1202235"/>
              <a:gd name="connsiteX6" fmla="*/ 296305 w 591434"/>
              <a:gd name="connsiteY6" fmla="*/ 0 h 1202235"/>
              <a:gd name="connsiteX0" fmla="*/ 296305 w 586804"/>
              <a:gd name="connsiteY0" fmla="*/ 0 h 1202235"/>
              <a:gd name="connsiteX1" fmla="*/ 582244 w 586804"/>
              <a:gd name="connsiteY1" fmla="*/ 608118 h 1202235"/>
              <a:gd name="connsiteX2" fmla="*/ 374876 w 586804"/>
              <a:gd name="connsiteY2" fmla="*/ 1175626 h 1202235"/>
              <a:gd name="connsiteX3" fmla="*/ 296305 w 586804"/>
              <a:gd name="connsiteY3" fmla="*/ 1202235 h 1202235"/>
              <a:gd name="connsiteX4" fmla="*/ 13730 w 586804"/>
              <a:gd name="connsiteY4" fmla="*/ 601117 h 1202235"/>
              <a:gd name="connsiteX5" fmla="*/ 205699 w 586804"/>
              <a:gd name="connsiteY5" fmla="*/ 55370 h 1202235"/>
              <a:gd name="connsiteX6" fmla="*/ 296305 w 586804"/>
              <a:gd name="connsiteY6" fmla="*/ 0 h 1202235"/>
              <a:gd name="connsiteX0" fmla="*/ 296305 w 588064"/>
              <a:gd name="connsiteY0" fmla="*/ 0 h 1202235"/>
              <a:gd name="connsiteX1" fmla="*/ 582244 w 588064"/>
              <a:gd name="connsiteY1" fmla="*/ 608118 h 1202235"/>
              <a:gd name="connsiteX2" fmla="*/ 382060 w 588064"/>
              <a:gd name="connsiteY2" fmla="*/ 1160685 h 1202235"/>
              <a:gd name="connsiteX3" fmla="*/ 296305 w 588064"/>
              <a:gd name="connsiteY3" fmla="*/ 1202235 h 1202235"/>
              <a:gd name="connsiteX4" fmla="*/ 13730 w 588064"/>
              <a:gd name="connsiteY4" fmla="*/ 601117 h 1202235"/>
              <a:gd name="connsiteX5" fmla="*/ 205699 w 588064"/>
              <a:gd name="connsiteY5" fmla="*/ 55370 h 1202235"/>
              <a:gd name="connsiteX6" fmla="*/ 296305 w 588064"/>
              <a:gd name="connsiteY6" fmla="*/ 0 h 1202235"/>
              <a:gd name="connsiteX0" fmla="*/ 284824 w 576583"/>
              <a:gd name="connsiteY0" fmla="*/ 0 h 1202235"/>
              <a:gd name="connsiteX1" fmla="*/ 570763 w 576583"/>
              <a:gd name="connsiteY1" fmla="*/ 608118 h 1202235"/>
              <a:gd name="connsiteX2" fmla="*/ 370579 w 576583"/>
              <a:gd name="connsiteY2" fmla="*/ 1160685 h 1202235"/>
              <a:gd name="connsiteX3" fmla="*/ 284824 w 576583"/>
              <a:gd name="connsiteY3" fmla="*/ 1202235 h 1202235"/>
              <a:gd name="connsiteX4" fmla="*/ 2249 w 576583"/>
              <a:gd name="connsiteY4" fmla="*/ 601117 h 1202235"/>
              <a:gd name="connsiteX5" fmla="*/ 199825 w 576583"/>
              <a:gd name="connsiteY5" fmla="*/ 67039 h 1202235"/>
              <a:gd name="connsiteX6" fmla="*/ 284824 w 576583"/>
              <a:gd name="connsiteY6" fmla="*/ 0 h 12022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76583" h="1202235">
                <a:moveTo>
                  <a:pt x="284824" y="0"/>
                </a:moveTo>
                <a:cubicBezTo>
                  <a:pt x="379016" y="200372"/>
                  <a:pt x="556471" y="414671"/>
                  <a:pt x="570763" y="608118"/>
                </a:cubicBezTo>
                <a:cubicBezTo>
                  <a:pt x="585056" y="801566"/>
                  <a:pt x="590296" y="1003771"/>
                  <a:pt x="370579" y="1160685"/>
                </a:cubicBezTo>
                <a:lnTo>
                  <a:pt x="284824" y="1202235"/>
                </a:lnTo>
                <a:cubicBezTo>
                  <a:pt x="190632" y="1001862"/>
                  <a:pt x="16415" y="790316"/>
                  <a:pt x="2249" y="601117"/>
                </a:cubicBezTo>
                <a:cubicBezTo>
                  <a:pt x="-11917" y="411918"/>
                  <a:pt x="39302" y="215620"/>
                  <a:pt x="199825" y="67039"/>
                </a:cubicBezTo>
                <a:lnTo>
                  <a:pt x="284824" y="0"/>
                </a:lnTo>
                <a:close/>
              </a:path>
            </a:pathLst>
          </a:custGeom>
          <a:gradFill>
            <a:gsLst>
              <a:gs pos="0">
                <a:srgbClr val="FED755"/>
              </a:gs>
              <a:gs pos="52000">
                <a:srgbClr val="FDAD36"/>
              </a:gs>
              <a:gs pos="100000">
                <a:srgbClr val="FB5F05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8" tIns="45714" rIns="91428" bIns="45714" anchor="ctr"/>
          <a:lstStyle/>
          <a:p>
            <a:pPr algn="ctr">
              <a:defRPr/>
            </a:pPr>
            <a:endParaRPr lang="zh-CN" altLang="en-US" sz="16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任意多边形 13"/>
          <p:cNvSpPr/>
          <p:nvPr/>
        </p:nvSpPr>
        <p:spPr>
          <a:xfrm rot="14400000">
            <a:off x="3580432" y="2460996"/>
            <a:ext cx="620712" cy="1295400"/>
          </a:xfrm>
          <a:custGeom>
            <a:avLst/>
            <a:gdLst>
              <a:gd name="connsiteX0" fmla="*/ 282575 w 565150"/>
              <a:gd name="connsiteY0" fmla="*/ 0 h 1202235"/>
              <a:gd name="connsiteX1" fmla="*/ 333596 w 565150"/>
              <a:gd name="connsiteY1" fmla="*/ 42096 h 1202235"/>
              <a:gd name="connsiteX2" fmla="*/ 565150 w 565150"/>
              <a:gd name="connsiteY2" fmla="*/ 601117 h 1202235"/>
              <a:gd name="connsiteX3" fmla="*/ 333596 w 565150"/>
              <a:gd name="connsiteY3" fmla="*/ 1160138 h 1202235"/>
              <a:gd name="connsiteX4" fmla="*/ 282575 w 565150"/>
              <a:gd name="connsiteY4" fmla="*/ 1202235 h 1202235"/>
              <a:gd name="connsiteX5" fmla="*/ 231554 w 565150"/>
              <a:gd name="connsiteY5" fmla="*/ 1160138 h 1202235"/>
              <a:gd name="connsiteX6" fmla="*/ 0 w 565150"/>
              <a:gd name="connsiteY6" fmla="*/ 601117 h 1202235"/>
              <a:gd name="connsiteX7" fmla="*/ 231554 w 565150"/>
              <a:gd name="connsiteY7" fmla="*/ 42096 h 1202235"/>
              <a:gd name="connsiteX0" fmla="*/ 282575 w 565150"/>
              <a:gd name="connsiteY0" fmla="*/ 0 h 1202235"/>
              <a:gd name="connsiteX1" fmla="*/ 333596 w 565150"/>
              <a:gd name="connsiteY1" fmla="*/ 42096 h 1202235"/>
              <a:gd name="connsiteX2" fmla="*/ 565150 w 565150"/>
              <a:gd name="connsiteY2" fmla="*/ 601117 h 1202235"/>
              <a:gd name="connsiteX3" fmla="*/ 333596 w 565150"/>
              <a:gd name="connsiteY3" fmla="*/ 1160138 h 1202235"/>
              <a:gd name="connsiteX4" fmla="*/ 282575 w 565150"/>
              <a:gd name="connsiteY4" fmla="*/ 1202235 h 1202235"/>
              <a:gd name="connsiteX5" fmla="*/ 0 w 565150"/>
              <a:gd name="connsiteY5" fmla="*/ 601117 h 1202235"/>
              <a:gd name="connsiteX6" fmla="*/ 231554 w 565150"/>
              <a:gd name="connsiteY6" fmla="*/ 42096 h 1202235"/>
              <a:gd name="connsiteX7" fmla="*/ 282575 w 565150"/>
              <a:gd name="connsiteY7" fmla="*/ 0 h 1202235"/>
              <a:gd name="connsiteX0" fmla="*/ 291374 w 573949"/>
              <a:gd name="connsiteY0" fmla="*/ 0 h 1202235"/>
              <a:gd name="connsiteX1" fmla="*/ 342395 w 573949"/>
              <a:gd name="connsiteY1" fmla="*/ 42096 h 1202235"/>
              <a:gd name="connsiteX2" fmla="*/ 573949 w 573949"/>
              <a:gd name="connsiteY2" fmla="*/ 601117 h 1202235"/>
              <a:gd name="connsiteX3" fmla="*/ 342395 w 573949"/>
              <a:gd name="connsiteY3" fmla="*/ 1160138 h 1202235"/>
              <a:gd name="connsiteX4" fmla="*/ 291374 w 573949"/>
              <a:gd name="connsiteY4" fmla="*/ 1202235 h 1202235"/>
              <a:gd name="connsiteX5" fmla="*/ 8799 w 573949"/>
              <a:gd name="connsiteY5" fmla="*/ 601117 h 1202235"/>
              <a:gd name="connsiteX6" fmla="*/ 240353 w 573949"/>
              <a:gd name="connsiteY6" fmla="*/ 42096 h 1202235"/>
              <a:gd name="connsiteX7" fmla="*/ 291374 w 573949"/>
              <a:gd name="connsiteY7" fmla="*/ 0 h 1202235"/>
              <a:gd name="connsiteX0" fmla="*/ 291374 w 573949"/>
              <a:gd name="connsiteY0" fmla="*/ 0 h 1202235"/>
              <a:gd name="connsiteX1" fmla="*/ 573949 w 573949"/>
              <a:gd name="connsiteY1" fmla="*/ 601117 h 1202235"/>
              <a:gd name="connsiteX2" fmla="*/ 342395 w 573949"/>
              <a:gd name="connsiteY2" fmla="*/ 1160138 h 1202235"/>
              <a:gd name="connsiteX3" fmla="*/ 291374 w 573949"/>
              <a:gd name="connsiteY3" fmla="*/ 1202235 h 1202235"/>
              <a:gd name="connsiteX4" fmla="*/ 8799 w 573949"/>
              <a:gd name="connsiteY4" fmla="*/ 601117 h 1202235"/>
              <a:gd name="connsiteX5" fmla="*/ 240353 w 573949"/>
              <a:gd name="connsiteY5" fmla="*/ 42096 h 1202235"/>
              <a:gd name="connsiteX6" fmla="*/ 291374 w 573949"/>
              <a:gd name="connsiteY6" fmla="*/ 0 h 1202235"/>
              <a:gd name="connsiteX0" fmla="*/ 291374 w 578600"/>
              <a:gd name="connsiteY0" fmla="*/ 0 h 1202235"/>
              <a:gd name="connsiteX1" fmla="*/ 573949 w 578600"/>
              <a:gd name="connsiteY1" fmla="*/ 601117 h 1202235"/>
              <a:gd name="connsiteX2" fmla="*/ 342395 w 578600"/>
              <a:gd name="connsiteY2" fmla="*/ 1160138 h 1202235"/>
              <a:gd name="connsiteX3" fmla="*/ 291374 w 578600"/>
              <a:gd name="connsiteY3" fmla="*/ 1202235 h 1202235"/>
              <a:gd name="connsiteX4" fmla="*/ 8799 w 578600"/>
              <a:gd name="connsiteY4" fmla="*/ 601117 h 1202235"/>
              <a:gd name="connsiteX5" fmla="*/ 240353 w 578600"/>
              <a:gd name="connsiteY5" fmla="*/ 42096 h 1202235"/>
              <a:gd name="connsiteX6" fmla="*/ 291374 w 578600"/>
              <a:gd name="connsiteY6" fmla="*/ 0 h 1202235"/>
              <a:gd name="connsiteX0" fmla="*/ 291374 w 583571"/>
              <a:gd name="connsiteY0" fmla="*/ 0 h 1202235"/>
              <a:gd name="connsiteX1" fmla="*/ 573949 w 583571"/>
              <a:gd name="connsiteY1" fmla="*/ 601117 h 1202235"/>
              <a:gd name="connsiteX2" fmla="*/ 342395 w 583571"/>
              <a:gd name="connsiteY2" fmla="*/ 1160138 h 1202235"/>
              <a:gd name="connsiteX3" fmla="*/ 291374 w 583571"/>
              <a:gd name="connsiteY3" fmla="*/ 1202235 h 1202235"/>
              <a:gd name="connsiteX4" fmla="*/ 8799 w 583571"/>
              <a:gd name="connsiteY4" fmla="*/ 601117 h 1202235"/>
              <a:gd name="connsiteX5" fmla="*/ 240353 w 583571"/>
              <a:gd name="connsiteY5" fmla="*/ 42096 h 1202235"/>
              <a:gd name="connsiteX6" fmla="*/ 291374 w 583571"/>
              <a:gd name="connsiteY6" fmla="*/ 0 h 1202235"/>
              <a:gd name="connsiteX0" fmla="*/ 291374 w 575217"/>
              <a:gd name="connsiteY0" fmla="*/ 0 h 1202235"/>
              <a:gd name="connsiteX1" fmla="*/ 573949 w 575217"/>
              <a:gd name="connsiteY1" fmla="*/ 601117 h 1202235"/>
              <a:gd name="connsiteX2" fmla="*/ 365278 w 575217"/>
              <a:gd name="connsiteY2" fmla="*/ 1177869 h 1202235"/>
              <a:gd name="connsiteX3" fmla="*/ 291374 w 575217"/>
              <a:gd name="connsiteY3" fmla="*/ 1202235 h 1202235"/>
              <a:gd name="connsiteX4" fmla="*/ 8799 w 575217"/>
              <a:gd name="connsiteY4" fmla="*/ 601117 h 1202235"/>
              <a:gd name="connsiteX5" fmla="*/ 240353 w 575217"/>
              <a:gd name="connsiteY5" fmla="*/ 42096 h 1202235"/>
              <a:gd name="connsiteX6" fmla="*/ 291374 w 575217"/>
              <a:gd name="connsiteY6" fmla="*/ 0 h 1202235"/>
              <a:gd name="connsiteX0" fmla="*/ 291374 w 578093"/>
              <a:gd name="connsiteY0" fmla="*/ 0 h 1202235"/>
              <a:gd name="connsiteX1" fmla="*/ 573949 w 578093"/>
              <a:gd name="connsiteY1" fmla="*/ 601117 h 1202235"/>
              <a:gd name="connsiteX2" fmla="*/ 365278 w 578093"/>
              <a:gd name="connsiteY2" fmla="*/ 1177869 h 1202235"/>
              <a:gd name="connsiteX3" fmla="*/ 291374 w 578093"/>
              <a:gd name="connsiteY3" fmla="*/ 1202235 h 1202235"/>
              <a:gd name="connsiteX4" fmla="*/ 8799 w 578093"/>
              <a:gd name="connsiteY4" fmla="*/ 601117 h 1202235"/>
              <a:gd name="connsiteX5" fmla="*/ 240353 w 578093"/>
              <a:gd name="connsiteY5" fmla="*/ 42096 h 1202235"/>
              <a:gd name="connsiteX6" fmla="*/ 291374 w 578093"/>
              <a:gd name="connsiteY6" fmla="*/ 0 h 1202235"/>
              <a:gd name="connsiteX0" fmla="*/ 291374 w 581161"/>
              <a:gd name="connsiteY0" fmla="*/ 0 h 1202235"/>
              <a:gd name="connsiteX1" fmla="*/ 577313 w 581161"/>
              <a:gd name="connsiteY1" fmla="*/ 608118 h 1202235"/>
              <a:gd name="connsiteX2" fmla="*/ 365278 w 581161"/>
              <a:gd name="connsiteY2" fmla="*/ 1177869 h 1202235"/>
              <a:gd name="connsiteX3" fmla="*/ 291374 w 581161"/>
              <a:gd name="connsiteY3" fmla="*/ 1202235 h 1202235"/>
              <a:gd name="connsiteX4" fmla="*/ 8799 w 581161"/>
              <a:gd name="connsiteY4" fmla="*/ 601117 h 1202235"/>
              <a:gd name="connsiteX5" fmla="*/ 240353 w 581161"/>
              <a:gd name="connsiteY5" fmla="*/ 42096 h 1202235"/>
              <a:gd name="connsiteX6" fmla="*/ 291374 w 581161"/>
              <a:gd name="connsiteY6" fmla="*/ 0 h 1202235"/>
              <a:gd name="connsiteX0" fmla="*/ 291374 w 586503"/>
              <a:gd name="connsiteY0" fmla="*/ 0 h 1202235"/>
              <a:gd name="connsiteX1" fmla="*/ 577313 w 586503"/>
              <a:gd name="connsiteY1" fmla="*/ 608118 h 1202235"/>
              <a:gd name="connsiteX2" fmla="*/ 365278 w 586503"/>
              <a:gd name="connsiteY2" fmla="*/ 1177869 h 1202235"/>
              <a:gd name="connsiteX3" fmla="*/ 291374 w 586503"/>
              <a:gd name="connsiteY3" fmla="*/ 1202235 h 1202235"/>
              <a:gd name="connsiteX4" fmla="*/ 8799 w 586503"/>
              <a:gd name="connsiteY4" fmla="*/ 601117 h 1202235"/>
              <a:gd name="connsiteX5" fmla="*/ 240353 w 586503"/>
              <a:gd name="connsiteY5" fmla="*/ 42096 h 1202235"/>
              <a:gd name="connsiteX6" fmla="*/ 291374 w 586503"/>
              <a:gd name="connsiteY6" fmla="*/ 0 h 1202235"/>
              <a:gd name="connsiteX0" fmla="*/ 291374 w 586503"/>
              <a:gd name="connsiteY0" fmla="*/ 0 h 1202235"/>
              <a:gd name="connsiteX1" fmla="*/ 577313 w 586503"/>
              <a:gd name="connsiteY1" fmla="*/ 608118 h 1202235"/>
              <a:gd name="connsiteX2" fmla="*/ 365278 w 586503"/>
              <a:gd name="connsiteY2" fmla="*/ 1177869 h 1202235"/>
              <a:gd name="connsiteX3" fmla="*/ 291374 w 586503"/>
              <a:gd name="connsiteY3" fmla="*/ 1202235 h 1202235"/>
              <a:gd name="connsiteX4" fmla="*/ 8799 w 586503"/>
              <a:gd name="connsiteY4" fmla="*/ 601117 h 1202235"/>
              <a:gd name="connsiteX5" fmla="*/ 240353 w 586503"/>
              <a:gd name="connsiteY5" fmla="*/ 42096 h 1202235"/>
              <a:gd name="connsiteX6" fmla="*/ 291374 w 586503"/>
              <a:gd name="connsiteY6" fmla="*/ 0 h 1202235"/>
              <a:gd name="connsiteX0" fmla="*/ 284738 w 579867"/>
              <a:gd name="connsiteY0" fmla="*/ 0 h 1202235"/>
              <a:gd name="connsiteX1" fmla="*/ 570677 w 579867"/>
              <a:gd name="connsiteY1" fmla="*/ 608118 h 1202235"/>
              <a:gd name="connsiteX2" fmla="*/ 358642 w 579867"/>
              <a:gd name="connsiteY2" fmla="*/ 1177869 h 1202235"/>
              <a:gd name="connsiteX3" fmla="*/ 284738 w 579867"/>
              <a:gd name="connsiteY3" fmla="*/ 1202235 h 1202235"/>
              <a:gd name="connsiteX4" fmla="*/ 2163 w 579867"/>
              <a:gd name="connsiteY4" fmla="*/ 601117 h 1202235"/>
              <a:gd name="connsiteX5" fmla="*/ 194132 w 579867"/>
              <a:gd name="connsiteY5" fmla="*/ 55370 h 1202235"/>
              <a:gd name="connsiteX6" fmla="*/ 284738 w 579867"/>
              <a:gd name="connsiteY6" fmla="*/ 0 h 1202235"/>
              <a:gd name="connsiteX0" fmla="*/ 294845 w 589974"/>
              <a:gd name="connsiteY0" fmla="*/ 0 h 1202235"/>
              <a:gd name="connsiteX1" fmla="*/ 580784 w 589974"/>
              <a:gd name="connsiteY1" fmla="*/ 608118 h 1202235"/>
              <a:gd name="connsiteX2" fmla="*/ 368749 w 589974"/>
              <a:gd name="connsiteY2" fmla="*/ 1177869 h 1202235"/>
              <a:gd name="connsiteX3" fmla="*/ 294845 w 589974"/>
              <a:gd name="connsiteY3" fmla="*/ 1202235 h 1202235"/>
              <a:gd name="connsiteX4" fmla="*/ 12270 w 589974"/>
              <a:gd name="connsiteY4" fmla="*/ 601117 h 1202235"/>
              <a:gd name="connsiteX5" fmla="*/ 204239 w 589974"/>
              <a:gd name="connsiteY5" fmla="*/ 55370 h 1202235"/>
              <a:gd name="connsiteX6" fmla="*/ 294845 w 589974"/>
              <a:gd name="connsiteY6" fmla="*/ 0 h 1202235"/>
              <a:gd name="connsiteX0" fmla="*/ 296305 w 591434"/>
              <a:gd name="connsiteY0" fmla="*/ 0 h 1202235"/>
              <a:gd name="connsiteX1" fmla="*/ 582244 w 591434"/>
              <a:gd name="connsiteY1" fmla="*/ 608118 h 1202235"/>
              <a:gd name="connsiteX2" fmla="*/ 370209 w 591434"/>
              <a:gd name="connsiteY2" fmla="*/ 1177869 h 1202235"/>
              <a:gd name="connsiteX3" fmla="*/ 296305 w 591434"/>
              <a:gd name="connsiteY3" fmla="*/ 1202235 h 1202235"/>
              <a:gd name="connsiteX4" fmla="*/ 13730 w 591434"/>
              <a:gd name="connsiteY4" fmla="*/ 601117 h 1202235"/>
              <a:gd name="connsiteX5" fmla="*/ 205699 w 591434"/>
              <a:gd name="connsiteY5" fmla="*/ 55370 h 1202235"/>
              <a:gd name="connsiteX6" fmla="*/ 296305 w 591434"/>
              <a:gd name="connsiteY6" fmla="*/ 0 h 1202235"/>
              <a:gd name="connsiteX0" fmla="*/ 296305 w 586804"/>
              <a:gd name="connsiteY0" fmla="*/ 0 h 1202235"/>
              <a:gd name="connsiteX1" fmla="*/ 582244 w 586804"/>
              <a:gd name="connsiteY1" fmla="*/ 608118 h 1202235"/>
              <a:gd name="connsiteX2" fmla="*/ 374876 w 586804"/>
              <a:gd name="connsiteY2" fmla="*/ 1175626 h 1202235"/>
              <a:gd name="connsiteX3" fmla="*/ 296305 w 586804"/>
              <a:gd name="connsiteY3" fmla="*/ 1202235 h 1202235"/>
              <a:gd name="connsiteX4" fmla="*/ 13730 w 586804"/>
              <a:gd name="connsiteY4" fmla="*/ 601117 h 1202235"/>
              <a:gd name="connsiteX5" fmla="*/ 205699 w 586804"/>
              <a:gd name="connsiteY5" fmla="*/ 55370 h 1202235"/>
              <a:gd name="connsiteX6" fmla="*/ 296305 w 586804"/>
              <a:gd name="connsiteY6" fmla="*/ 0 h 1202235"/>
              <a:gd name="connsiteX0" fmla="*/ 296305 w 588064"/>
              <a:gd name="connsiteY0" fmla="*/ 0 h 1202235"/>
              <a:gd name="connsiteX1" fmla="*/ 582244 w 588064"/>
              <a:gd name="connsiteY1" fmla="*/ 608118 h 1202235"/>
              <a:gd name="connsiteX2" fmla="*/ 382060 w 588064"/>
              <a:gd name="connsiteY2" fmla="*/ 1160685 h 1202235"/>
              <a:gd name="connsiteX3" fmla="*/ 296305 w 588064"/>
              <a:gd name="connsiteY3" fmla="*/ 1202235 h 1202235"/>
              <a:gd name="connsiteX4" fmla="*/ 13730 w 588064"/>
              <a:gd name="connsiteY4" fmla="*/ 601117 h 1202235"/>
              <a:gd name="connsiteX5" fmla="*/ 205699 w 588064"/>
              <a:gd name="connsiteY5" fmla="*/ 55370 h 1202235"/>
              <a:gd name="connsiteX6" fmla="*/ 296305 w 588064"/>
              <a:gd name="connsiteY6" fmla="*/ 0 h 1202235"/>
              <a:gd name="connsiteX0" fmla="*/ 284824 w 576583"/>
              <a:gd name="connsiteY0" fmla="*/ 0 h 1202235"/>
              <a:gd name="connsiteX1" fmla="*/ 570763 w 576583"/>
              <a:gd name="connsiteY1" fmla="*/ 608118 h 1202235"/>
              <a:gd name="connsiteX2" fmla="*/ 370579 w 576583"/>
              <a:gd name="connsiteY2" fmla="*/ 1160685 h 1202235"/>
              <a:gd name="connsiteX3" fmla="*/ 284824 w 576583"/>
              <a:gd name="connsiteY3" fmla="*/ 1202235 h 1202235"/>
              <a:gd name="connsiteX4" fmla="*/ 2249 w 576583"/>
              <a:gd name="connsiteY4" fmla="*/ 601117 h 1202235"/>
              <a:gd name="connsiteX5" fmla="*/ 199825 w 576583"/>
              <a:gd name="connsiteY5" fmla="*/ 67039 h 1202235"/>
              <a:gd name="connsiteX6" fmla="*/ 284824 w 576583"/>
              <a:gd name="connsiteY6" fmla="*/ 0 h 12022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76583" h="1202235">
                <a:moveTo>
                  <a:pt x="284824" y="0"/>
                </a:moveTo>
                <a:cubicBezTo>
                  <a:pt x="379016" y="200372"/>
                  <a:pt x="556471" y="414671"/>
                  <a:pt x="570763" y="608118"/>
                </a:cubicBezTo>
                <a:cubicBezTo>
                  <a:pt x="585056" y="801566"/>
                  <a:pt x="590296" y="1003771"/>
                  <a:pt x="370579" y="1160685"/>
                </a:cubicBezTo>
                <a:lnTo>
                  <a:pt x="284824" y="1202235"/>
                </a:lnTo>
                <a:cubicBezTo>
                  <a:pt x="190632" y="1001862"/>
                  <a:pt x="16415" y="790316"/>
                  <a:pt x="2249" y="601117"/>
                </a:cubicBezTo>
                <a:cubicBezTo>
                  <a:pt x="-11917" y="411918"/>
                  <a:pt x="39302" y="215620"/>
                  <a:pt x="199825" y="67039"/>
                </a:cubicBezTo>
                <a:lnTo>
                  <a:pt x="284824" y="0"/>
                </a:lnTo>
                <a:close/>
              </a:path>
            </a:pathLst>
          </a:custGeom>
          <a:gradFill>
            <a:gsLst>
              <a:gs pos="0">
                <a:srgbClr val="FED755"/>
              </a:gs>
              <a:gs pos="52000">
                <a:srgbClr val="FDAD36"/>
              </a:gs>
              <a:gs pos="100000">
                <a:srgbClr val="FB5F05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8" tIns="45714" rIns="91428" bIns="45714" anchor="ctr"/>
          <a:lstStyle/>
          <a:p>
            <a:pPr algn="ctr">
              <a:defRPr/>
            </a:pPr>
            <a:endParaRPr lang="zh-CN" altLang="en-US" sz="16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任意多边形 14"/>
          <p:cNvSpPr/>
          <p:nvPr/>
        </p:nvSpPr>
        <p:spPr>
          <a:xfrm rot="18000000">
            <a:off x="3580432" y="1698996"/>
            <a:ext cx="620712" cy="1295400"/>
          </a:xfrm>
          <a:custGeom>
            <a:avLst/>
            <a:gdLst>
              <a:gd name="connsiteX0" fmla="*/ 282575 w 565150"/>
              <a:gd name="connsiteY0" fmla="*/ 0 h 1202235"/>
              <a:gd name="connsiteX1" fmla="*/ 333596 w 565150"/>
              <a:gd name="connsiteY1" fmla="*/ 42096 h 1202235"/>
              <a:gd name="connsiteX2" fmla="*/ 565150 w 565150"/>
              <a:gd name="connsiteY2" fmla="*/ 601117 h 1202235"/>
              <a:gd name="connsiteX3" fmla="*/ 333596 w 565150"/>
              <a:gd name="connsiteY3" fmla="*/ 1160138 h 1202235"/>
              <a:gd name="connsiteX4" fmla="*/ 282575 w 565150"/>
              <a:gd name="connsiteY4" fmla="*/ 1202235 h 1202235"/>
              <a:gd name="connsiteX5" fmla="*/ 231554 w 565150"/>
              <a:gd name="connsiteY5" fmla="*/ 1160138 h 1202235"/>
              <a:gd name="connsiteX6" fmla="*/ 0 w 565150"/>
              <a:gd name="connsiteY6" fmla="*/ 601117 h 1202235"/>
              <a:gd name="connsiteX7" fmla="*/ 231554 w 565150"/>
              <a:gd name="connsiteY7" fmla="*/ 42096 h 1202235"/>
              <a:gd name="connsiteX0" fmla="*/ 282575 w 565150"/>
              <a:gd name="connsiteY0" fmla="*/ 0 h 1202235"/>
              <a:gd name="connsiteX1" fmla="*/ 333596 w 565150"/>
              <a:gd name="connsiteY1" fmla="*/ 42096 h 1202235"/>
              <a:gd name="connsiteX2" fmla="*/ 565150 w 565150"/>
              <a:gd name="connsiteY2" fmla="*/ 601117 h 1202235"/>
              <a:gd name="connsiteX3" fmla="*/ 333596 w 565150"/>
              <a:gd name="connsiteY3" fmla="*/ 1160138 h 1202235"/>
              <a:gd name="connsiteX4" fmla="*/ 282575 w 565150"/>
              <a:gd name="connsiteY4" fmla="*/ 1202235 h 1202235"/>
              <a:gd name="connsiteX5" fmla="*/ 0 w 565150"/>
              <a:gd name="connsiteY5" fmla="*/ 601117 h 1202235"/>
              <a:gd name="connsiteX6" fmla="*/ 231554 w 565150"/>
              <a:gd name="connsiteY6" fmla="*/ 42096 h 1202235"/>
              <a:gd name="connsiteX7" fmla="*/ 282575 w 565150"/>
              <a:gd name="connsiteY7" fmla="*/ 0 h 1202235"/>
              <a:gd name="connsiteX0" fmla="*/ 291374 w 573949"/>
              <a:gd name="connsiteY0" fmla="*/ 0 h 1202235"/>
              <a:gd name="connsiteX1" fmla="*/ 342395 w 573949"/>
              <a:gd name="connsiteY1" fmla="*/ 42096 h 1202235"/>
              <a:gd name="connsiteX2" fmla="*/ 573949 w 573949"/>
              <a:gd name="connsiteY2" fmla="*/ 601117 h 1202235"/>
              <a:gd name="connsiteX3" fmla="*/ 342395 w 573949"/>
              <a:gd name="connsiteY3" fmla="*/ 1160138 h 1202235"/>
              <a:gd name="connsiteX4" fmla="*/ 291374 w 573949"/>
              <a:gd name="connsiteY4" fmla="*/ 1202235 h 1202235"/>
              <a:gd name="connsiteX5" fmla="*/ 8799 w 573949"/>
              <a:gd name="connsiteY5" fmla="*/ 601117 h 1202235"/>
              <a:gd name="connsiteX6" fmla="*/ 240353 w 573949"/>
              <a:gd name="connsiteY6" fmla="*/ 42096 h 1202235"/>
              <a:gd name="connsiteX7" fmla="*/ 291374 w 573949"/>
              <a:gd name="connsiteY7" fmla="*/ 0 h 1202235"/>
              <a:gd name="connsiteX0" fmla="*/ 291374 w 573949"/>
              <a:gd name="connsiteY0" fmla="*/ 0 h 1202235"/>
              <a:gd name="connsiteX1" fmla="*/ 573949 w 573949"/>
              <a:gd name="connsiteY1" fmla="*/ 601117 h 1202235"/>
              <a:gd name="connsiteX2" fmla="*/ 342395 w 573949"/>
              <a:gd name="connsiteY2" fmla="*/ 1160138 h 1202235"/>
              <a:gd name="connsiteX3" fmla="*/ 291374 w 573949"/>
              <a:gd name="connsiteY3" fmla="*/ 1202235 h 1202235"/>
              <a:gd name="connsiteX4" fmla="*/ 8799 w 573949"/>
              <a:gd name="connsiteY4" fmla="*/ 601117 h 1202235"/>
              <a:gd name="connsiteX5" fmla="*/ 240353 w 573949"/>
              <a:gd name="connsiteY5" fmla="*/ 42096 h 1202235"/>
              <a:gd name="connsiteX6" fmla="*/ 291374 w 573949"/>
              <a:gd name="connsiteY6" fmla="*/ 0 h 1202235"/>
              <a:gd name="connsiteX0" fmla="*/ 291374 w 578600"/>
              <a:gd name="connsiteY0" fmla="*/ 0 h 1202235"/>
              <a:gd name="connsiteX1" fmla="*/ 573949 w 578600"/>
              <a:gd name="connsiteY1" fmla="*/ 601117 h 1202235"/>
              <a:gd name="connsiteX2" fmla="*/ 342395 w 578600"/>
              <a:gd name="connsiteY2" fmla="*/ 1160138 h 1202235"/>
              <a:gd name="connsiteX3" fmla="*/ 291374 w 578600"/>
              <a:gd name="connsiteY3" fmla="*/ 1202235 h 1202235"/>
              <a:gd name="connsiteX4" fmla="*/ 8799 w 578600"/>
              <a:gd name="connsiteY4" fmla="*/ 601117 h 1202235"/>
              <a:gd name="connsiteX5" fmla="*/ 240353 w 578600"/>
              <a:gd name="connsiteY5" fmla="*/ 42096 h 1202235"/>
              <a:gd name="connsiteX6" fmla="*/ 291374 w 578600"/>
              <a:gd name="connsiteY6" fmla="*/ 0 h 1202235"/>
              <a:gd name="connsiteX0" fmla="*/ 291374 w 583571"/>
              <a:gd name="connsiteY0" fmla="*/ 0 h 1202235"/>
              <a:gd name="connsiteX1" fmla="*/ 573949 w 583571"/>
              <a:gd name="connsiteY1" fmla="*/ 601117 h 1202235"/>
              <a:gd name="connsiteX2" fmla="*/ 342395 w 583571"/>
              <a:gd name="connsiteY2" fmla="*/ 1160138 h 1202235"/>
              <a:gd name="connsiteX3" fmla="*/ 291374 w 583571"/>
              <a:gd name="connsiteY3" fmla="*/ 1202235 h 1202235"/>
              <a:gd name="connsiteX4" fmla="*/ 8799 w 583571"/>
              <a:gd name="connsiteY4" fmla="*/ 601117 h 1202235"/>
              <a:gd name="connsiteX5" fmla="*/ 240353 w 583571"/>
              <a:gd name="connsiteY5" fmla="*/ 42096 h 1202235"/>
              <a:gd name="connsiteX6" fmla="*/ 291374 w 583571"/>
              <a:gd name="connsiteY6" fmla="*/ 0 h 1202235"/>
              <a:gd name="connsiteX0" fmla="*/ 291374 w 575217"/>
              <a:gd name="connsiteY0" fmla="*/ 0 h 1202235"/>
              <a:gd name="connsiteX1" fmla="*/ 573949 w 575217"/>
              <a:gd name="connsiteY1" fmla="*/ 601117 h 1202235"/>
              <a:gd name="connsiteX2" fmla="*/ 365278 w 575217"/>
              <a:gd name="connsiteY2" fmla="*/ 1177869 h 1202235"/>
              <a:gd name="connsiteX3" fmla="*/ 291374 w 575217"/>
              <a:gd name="connsiteY3" fmla="*/ 1202235 h 1202235"/>
              <a:gd name="connsiteX4" fmla="*/ 8799 w 575217"/>
              <a:gd name="connsiteY4" fmla="*/ 601117 h 1202235"/>
              <a:gd name="connsiteX5" fmla="*/ 240353 w 575217"/>
              <a:gd name="connsiteY5" fmla="*/ 42096 h 1202235"/>
              <a:gd name="connsiteX6" fmla="*/ 291374 w 575217"/>
              <a:gd name="connsiteY6" fmla="*/ 0 h 1202235"/>
              <a:gd name="connsiteX0" fmla="*/ 291374 w 578093"/>
              <a:gd name="connsiteY0" fmla="*/ 0 h 1202235"/>
              <a:gd name="connsiteX1" fmla="*/ 573949 w 578093"/>
              <a:gd name="connsiteY1" fmla="*/ 601117 h 1202235"/>
              <a:gd name="connsiteX2" fmla="*/ 365278 w 578093"/>
              <a:gd name="connsiteY2" fmla="*/ 1177869 h 1202235"/>
              <a:gd name="connsiteX3" fmla="*/ 291374 w 578093"/>
              <a:gd name="connsiteY3" fmla="*/ 1202235 h 1202235"/>
              <a:gd name="connsiteX4" fmla="*/ 8799 w 578093"/>
              <a:gd name="connsiteY4" fmla="*/ 601117 h 1202235"/>
              <a:gd name="connsiteX5" fmla="*/ 240353 w 578093"/>
              <a:gd name="connsiteY5" fmla="*/ 42096 h 1202235"/>
              <a:gd name="connsiteX6" fmla="*/ 291374 w 578093"/>
              <a:gd name="connsiteY6" fmla="*/ 0 h 1202235"/>
              <a:gd name="connsiteX0" fmla="*/ 291374 w 581161"/>
              <a:gd name="connsiteY0" fmla="*/ 0 h 1202235"/>
              <a:gd name="connsiteX1" fmla="*/ 577313 w 581161"/>
              <a:gd name="connsiteY1" fmla="*/ 608118 h 1202235"/>
              <a:gd name="connsiteX2" fmla="*/ 365278 w 581161"/>
              <a:gd name="connsiteY2" fmla="*/ 1177869 h 1202235"/>
              <a:gd name="connsiteX3" fmla="*/ 291374 w 581161"/>
              <a:gd name="connsiteY3" fmla="*/ 1202235 h 1202235"/>
              <a:gd name="connsiteX4" fmla="*/ 8799 w 581161"/>
              <a:gd name="connsiteY4" fmla="*/ 601117 h 1202235"/>
              <a:gd name="connsiteX5" fmla="*/ 240353 w 581161"/>
              <a:gd name="connsiteY5" fmla="*/ 42096 h 1202235"/>
              <a:gd name="connsiteX6" fmla="*/ 291374 w 581161"/>
              <a:gd name="connsiteY6" fmla="*/ 0 h 1202235"/>
              <a:gd name="connsiteX0" fmla="*/ 291374 w 586503"/>
              <a:gd name="connsiteY0" fmla="*/ 0 h 1202235"/>
              <a:gd name="connsiteX1" fmla="*/ 577313 w 586503"/>
              <a:gd name="connsiteY1" fmla="*/ 608118 h 1202235"/>
              <a:gd name="connsiteX2" fmla="*/ 365278 w 586503"/>
              <a:gd name="connsiteY2" fmla="*/ 1177869 h 1202235"/>
              <a:gd name="connsiteX3" fmla="*/ 291374 w 586503"/>
              <a:gd name="connsiteY3" fmla="*/ 1202235 h 1202235"/>
              <a:gd name="connsiteX4" fmla="*/ 8799 w 586503"/>
              <a:gd name="connsiteY4" fmla="*/ 601117 h 1202235"/>
              <a:gd name="connsiteX5" fmla="*/ 240353 w 586503"/>
              <a:gd name="connsiteY5" fmla="*/ 42096 h 1202235"/>
              <a:gd name="connsiteX6" fmla="*/ 291374 w 586503"/>
              <a:gd name="connsiteY6" fmla="*/ 0 h 1202235"/>
              <a:gd name="connsiteX0" fmla="*/ 291374 w 586503"/>
              <a:gd name="connsiteY0" fmla="*/ 0 h 1202235"/>
              <a:gd name="connsiteX1" fmla="*/ 577313 w 586503"/>
              <a:gd name="connsiteY1" fmla="*/ 608118 h 1202235"/>
              <a:gd name="connsiteX2" fmla="*/ 365278 w 586503"/>
              <a:gd name="connsiteY2" fmla="*/ 1177869 h 1202235"/>
              <a:gd name="connsiteX3" fmla="*/ 291374 w 586503"/>
              <a:gd name="connsiteY3" fmla="*/ 1202235 h 1202235"/>
              <a:gd name="connsiteX4" fmla="*/ 8799 w 586503"/>
              <a:gd name="connsiteY4" fmla="*/ 601117 h 1202235"/>
              <a:gd name="connsiteX5" fmla="*/ 240353 w 586503"/>
              <a:gd name="connsiteY5" fmla="*/ 42096 h 1202235"/>
              <a:gd name="connsiteX6" fmla="*/ 291374 w 586503"/>
              <a:gd name="connsiteY6" fmla="*/ 0 h 1202235"/>
              <a:gd name="connsiteX0" fmla="*/ 284738 w 579867"/>
              <a:gd name="connsiteY0" fmla="*/ 0 h 1202235"/>
              <a:gd name="connsiteX1" fmla="*/ 570677 w 579867"/>
              <a:gd name="connsiteY1" fmla="*/ 608118 h 1202235"/>
              <a:gd name="connsiteX2" fmla="*/ 358642 w 579867"/>
              <a:gd name="connsiteY2" fmla="*/ 1177869 h 1202235"/>
              <a:gd name="connsiteX3" fmla="*/ 284738 w 579867"/>
              <a:gd name="connsiteY3" fmla="*/ 1202235 h 1202235"/>
              <a:gd name="connsiteX4" fmla="*/ 2163 w 579867"/>
              <a:gd name="connsiteY4" fmla="*/ 601117 h 1202235"/>
              <a:gd name="connsiteX5" fmla="*/ 194132 w 579867"/>
              <a:gd name="connsiteY5" fmla="*/ 55370 h 1202235"/>
              <a:gd name="connsiteX6" fmla="*/ 284738 w 579867"/>
              <a:gd name="connsiteY6" fmla="*/ 0 h 1202235"/>
              <a:gd name="connsiteX0" fmla="*/ 294845 w 589974"/>
              <a:gd name="connsiteY0" fmla="*/ 0 h 1202235"/>
              <a:gd name="connsiteX1" fmla="*/ 580784 w 589974"/>
              <a:gd name="connsiteY1" fmla="*/ 608118 h 1202235"/>
              <a:gd name="connsiteX2" fmla="*/ 368749 w 589974"/>
              <a:gd name="connsiteY2" fmla="*/ 1177869 h 1202235"/>
              <a:gd name="connsiteX3" fmla="*/ 294845 w 589974"/>
              <a:gd name="connsiteY3" fmla="*/ 1202235 h 1202235"/>
              <a:gd name="connsiteX4" fmla="*/ 12270 w 589974"/>
              <a:gd name="connsiteY4" fmla="*/ 601117 h 1202235"/>
              <a:gd name="connsiteX5" fmla="*/ 204239 w 589974"/>
              <a:gd name="connsiteY5" fmla="*/ 55370 h 1202235"/>
              <a:gd name="connsiteX6" fmla="*/ 294845 w 589974"/>
              <a:gd name="connsiteY6" fmla="*/ 0 h 1202235"/>
              <a:gd name="connsiteX0" fmla="*/ 296305 w 591434"/>
              <a:gd name="connsiteY0" fmla="*/ 0 h 1202235"/>
              <a:gd name="connsiteX1" fmla="*/ 582244 w 591434"/>
              <a:gd name="connsiteY1" fmla="*/ 608118 h 1202235"/>
              <a:gd name="connsiteX2" fmla="*/ 370209 w 591434"/>
              <a:gd name="connsiteY2" fmla="*/ 1177869 h 1202235"/>
              <a:gd name="connsiteX3" fmla="*/ 296305 w 591434"/>
              <a:gd name="connsiteY3" fmla="*/ 1202235 h 1202235"/>
              <a:gd name="connsiteX4" fmla="*/ 13730 w 591434"/>
              <a:gd name="connsiteY4" fmla="*/ 601117 h 1202235"/>
              <a:gd name="connsiteX5" fmla="*/ 205699 w 591434"/>
              <a:gd name="connsiteY5" fmla="*/ 55370 h 1202235"/>
              <a:gd name="connsiteX6" fmla="*/ 296305 w 591434"/>
              <a:gd name="connsiteY6" fmla="*/ 0 h 1202235"/>
              <a:gd name="connsiteX0" fmla="*/ 296305 w 586804"/>
              <a:gd name="connsiteY0" fmla="*/ 0 h 1202235"/>
              <a:gd name="connsiteX1" fmla="*/ 582244 w 586804"/>
              <a:gd name="connsiteY1" fmla="*/ 608118 h 1202235"/>
              <a:gd name="connsiteX2" fmla="*/ 374876 w 586804"/>
              <a:gd name="connsiteY2" fmla="*/ 1175626 h 1202235"/>
              <a:gd name="connsiteX3" fmla="*/ 296305 w 586804"/>
              <a:gd name="connsiteY3" fmla="*/ 1202235 h 1202235"/>
              <a:gd name="connsiteX4" fmla="*/ 13730 w 586804"/>
              <a:gd name="connsiteY4" fmla="*/ 601117 h 1202235"/>
              <a:gd name="connsiteX5" fmla="*/ 205699 w 586804"/>
              <a:gd name="connsiteY5" fmla="*/ 55370 h 1202235"/>
              <a:gd name="connsiteX6" fmla="*/ 296305 w 586804"/>
              <a:gd name="connsiteY6" fmla="*/ 0 h 1202235"/>
              <a:gd name="connsiteX0" fmla="*/ 296305 w 588064"/>
              <a:gd name="connsiteY0" fmla="*/ 0 h 1202235"/>
              <a:gd name="connsiteX1" fmla="*/ 582244 w 588064"/>
              <a:gd name="connsiteY1" fmla="*/ 608118 h 1202235"/>
              <a:gd name="connsiteX2" fmla="*/ 382060 w 588064"/>
              <a:gd name="connsiteY2" fmla="*/ 1160685 h 1202235"/>
              <a:gd name="connsiteX3" fmla="*/ 296305 w 588064"/>
              <a:gd name="connsiteY3" fmla="*/ 1202235 h 1202235"/>
              <a:gd name="connsiteX4" fmla="*/ 13730 w 588064"/>
              <a:gd name="connsiteY4" fmla="*/ 601117 h 1202235"/>
              <a:gd name="connsiteX5" fmla="*/ 205699 w 588064"/>
              <a:gd name="connsiteY5" fmla="*/ 55370 h 1202235"/>
              <a:gd name="connsiteX6" fmla="*/ 296305 w 588064"/>
              <a:gd name="connsiteY6" fmla="*/ 0 h 1202235"/>
              <a:gd name="connsiteX0" fmla="*/ 284824 w 576583"/>
              <a:gd name="connsiteY0" fmla="*/ 0 h 1202235"/>
              <a:gd name="connsiteX1" fmla="*/ 570763 w 576583"/>
              <a:gd name="connsiteY1" fmla="*/ 608118 h 1202235"/>
              <a:gd name="connsiteX2" fmla="*/ 370579 w 576583"/>
              <a:gd name="connsiteY2" fmla="*/ 1160685 h 1202235"/>
              <a:gd name="connsiteX3" fmla="*/ 284824 w 576583"/>
              <a:gd name="connsiteY3" fmla="*/ 1202235 h 1202235"/>
              <a:gd name="connsiteX4" fmla="*/ 2249 w 576583"/>
              <a:gd name="connsiteY4" fmla="*/ 601117 h 1202235"/>
              <a:gd name="connsiteX5" fmla="*/ 199825 w 576583"/>
              <a:gd name="connsiteY5" fmla="*/ 67039 h 1202235"/>
              <a:gd name="connsiteX6" fmla="*/ 284824 w 576583"/>
              <a:gd name="connsiteY6" fmla="*/ 0 h 12022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76583" h="1202235">
                <a:moveTo>
                  <a:pt x="284824" y="0"/>
                </a:moveTo>
                <a:cubicBezTo>
                  <a:pt x="379016" y="200372"/>
                  <a:pt x="556471" y="414671"/>
                  <a:pt x="570763" y="608118"/>
                </a:cubicBezTo>
                <a:cubicBezTo>
                  <a:pt x="585056" y="801566"/>
                  <a:pt x="590296" y="1003771"/>
                  <a:pt x="370579" y="1160685"/>
                </a:cubicBezTo>
                <a:lnTo>
                  <a:pt x="284824" y="1202235"/>
                </a:lnTo>
                <a:cubicBezTo>
                  <a:pt x="190632" y="1001862"/>
                  <a:pt x="16415" y="790316"/>
                  <a:pt x="2249" y="601117"/>
                </a:cubicBezTo>
                <a:cubicBezTo>
                  <a:pt x="-11917" y="411918"/>
                  <a:pt x="39302" y="215620"/>
                  <a:pt x="199825" y="67039"/>
                </a:cubicBezTo>
                <a:lnTo>
                  <a:pt x="284824" y="0"/>
                </a:lnTo>
                <a:close/>
              </a:path>
            </a:pathLst>
          </a:custGeom>
          <a:gradFill>
            <a:gsLst>
              <a:gs pos="0">
                <a:srgbClr val="FED755"/>
              </a:gs>
              <a:gs pos="52000">
                <a:srgbClr val="FDAD36"/>
              </a:gs>
              <a:gs pos="100000">
                <a:srgbClr val="FB5F05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8" tIns="45714" rIns="91428" bIns="45714" anchor="ctr"/>
          <a:lstStyle/>
          <a:p>
            <a:pPr algn="ctr">
              <a:defRPr/>
            </a:pPr>
            <a:endParaRPr lang="zh-CN" altLang="en-US" sz="16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637338" y="915566"/>
            <a:ext cx="1826117" cy="338542"/>
          </a:xfrm>
          <a:prstGeom prst="rect">
            <a:avLst/>
          </a:prstGeom>
        </p:spPr>
        <p:txBody>
          <a:bodyPr wrap="none" lIns="91428" tIns="45714" rIns="91428" bIns="45714">
            <a:spAutoFit/>
          </a:bodyPr>
          <a:lstStyle/>
          <a:p>
            <a:pPr algn="just">
              <a:defRPr/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点击此处增加文本</a:t>
            </a:r>
          </a:p>
        </p:txBody>
      </p:sp>
      <p:sp>
        <p:nvSpPr>
          <p:cNvPr id="17" name="矩形 16"/>
          <p:cNvSpPr/>
          <p:nvPr/>
        </p:nvSpPr>
        <p:spPr>
          <a:xfrm>
            <a:off x="6028112" y="1839491"/>
            <a:ext cx="1826117" cy="338542"/>
          </a:xfrm>
          <a:prstGeom prst="rect">
            <a:avLst/>
          </a:prstGeom>
        </p:spPr>
        <p:txBody>
          <a:bodyPr wrap="none" lIns="91428" tIns="45714" rIns="91428" bIns="45714">
            <a:spAutoFit/>
          </a:bodyPr>
          <a:lstStyle/>
          <a:p>
            <a:pPr algn="just">
              <a:defRPr/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点击此处增加文本</a:t>
            </a:r>
          </a:p>
        </p:txBody>
      </p:sp>
      <p:sp>
        <p:nvSpPr>
          <p:cNvPr id="18" name="矩形 17"/>
          <p:cNvSpPr/>
          <p:nvPr/>
        </p:nvSpPr>
        <p:spPr>
          <a:xfrm>
            <a:off x="6028112" y="3223790"/>
            <a:ext cx="1826117" cy="338542"/>
          </a:xfrm>
          <a:prstGeom prst="rect">
            <a:avLst/>
          </a:prstGeom>
        </p:spPr>
        <p:txBody>
          <a:bodyPr wrap="none" lIns="91428" tIns="45714" rIns="91428" bIns="45714">
            <a:spAutoFit/>
          </a:bodyPr>
          <a:lstStyle/>
          <a:p>
            <a:pPr algn="just">
              <a:defRPr/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点击此处增加文本</a:t>
            </a:r>
          </a:p>
        </p:txBody>
      </p:sp>
      <p:sp>
        <p:nvSpPr>
          <p:cNvPr id="19" name="矩形 18"/>
          <p:cNvSpPr/>
          <p:nvPr/>
        </p:nvSpPr>
        <p:spPr>
          <a:xfrm>
            <a:off x="1261642" y="1839491"/>
            <a:ext cx="1826117" cy="338542"/>
          </a:xfrm>
          <a:prstGeom prst="rect">
            <a:avLst/>
          </a:prstGeom>
        </p:spPr>
        <p:txBody>
          <a:bodyPr wrap="none" lIns="91428" tIns="45714" rIns="91428" bIns="45714">
            <a:spAutoFit/>
          </a:bodyPr>
          <a:lstStyle/>
          <a:p>
            <a:pPr algn="just">
              <a:defRPr/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点击此处增加文本</a:t>
            </a:r>
          </a:p>
        </p:txBody>
      </p:sp>
      <p:sp>
        <p:nvSpPr>
          <p:cNvPr id="20" name="矩形 19"/>
          <p:cNvSpPr/>
          <p:nvPr/>
        </p:nvSpPr>
        <p:spPr>
          <a:xfrm>
            <a:off x="1260848" y="3223790"/>
            <a:ext cx="1826117" cy="338542"/>
          </a:xfrm>
          <a:prstGeom prst="rect">
            <a:avLst/>
          </a:prstGeom>
        </p:spPr>
        <p:txBody>
          <a:bodyPr wrap="none" lIns="91428" tIns="45714" rIns="91428" bIns="45714">
            <a:spAutoFit/>
          </a:bodyPr>
          <a:lstStyle/>
          <a:p>
            <a:pPr algn="just">
              <a:defRPr/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点击此处增加文本</a:t>
            </a:r>
          </a:p>
        </p:txBody>
      </p:sp>
      <p:sp>
        <p:nvSpPr>
          <p:cNvPr id="21" name="矩形 20"/>
          <p:cNvSpPr/>
          <p:nvPr/>
        </p:nvSpPr>
        <p:spPr>
          <a:xfrm>
            <a:off x="3638131" y="4238202"/>
            <a:ext cx="1826117" cy="338542"/>
          </a:xfrm>
          <a:prstGeom prst="rect">
            <a:avLst/>
          </a:prstGeom>
        </p:spPr>
        <p:txBody>
          <a:bodyPr wrap="none" lIns="91428" tIns="45714" rIns="91428" bIns="45714">
            <a:spAutoFit/>
          </a:bodyPr>
          <a:lstStyle/>
          <a:p>
            <a:pPr algn="just">
              <a:defRPr/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点击此处增加文本</a:t>
            </a:r>
          </a:p>
        </p:txBody>
      </p:sp>
    </p:spTree>
    <p:extLst>
      <p:ext uri="{BB962C8B-B14F-4D97-AF65-F5344CB8AC3E}">
        <p14:creationId xmlns:p14="http://schemas.microsoft.com/office/powerpoint/2010/main" val="37263072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2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25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000"/>
                            </p:stCondLst>
                            <p:childTnLst>
                              <p:par>
                                <p:cTn id="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750"/>
                            </p:stCondLst>
                            <p:childTnLst>
                              <p:par>
                                <p:cTn id="5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500"/>
                            </p:stCondLst>
                            <p:childTnLst>
                              <p:par>
                                <p:cTn id="5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250"/>
                            </p:stCondLst>
                            <p:childTnLst>
                              <p:par>
                                <p:cTn id="6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000"/>
                            </p:stCondLst>
                            <p:childTnLst>
                              <p:par>
                                <p:cTn id="6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12" grpId="0" animBg="1"/>
      <p:bldP spid="14" grpId="0" animBg="1"/>
      <p:bldP spid="15" grpId="0" animBg="1"/>
      <p:bldP spid="16" grpId="0"/>
      <p:bldP spid="17" grpId="0"/>
      <p:bldP spid="18" grpId="0"/>
      <p:bldP spid="19" grpId="0"/>
      <p:bldP spid="20" grpId="0"/>
      <p:bldP spid="2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>
            <a:grpSpLocks/>
          </p:cNvGrpSpPr>
          <p:nvPr/>
        </p:nvGrpSpPr>
        <p:grpSpPr bwMode="auto">
          <a:xfrm>
            <a:off x="532216" y="225211"/>
            <a:ext cx="3438525" cy="606424"/>
            <a:chOff x="1021968" y="269923"/>
            <a:chExt cx="3438932" cy="606777"/>
          </a:xfrm>
        </p:grpSpPr>
        <p:sp>
          <p:nvSpPr>
            <p:cNvPr id="10" name="文本框 390"/>
            <p:cNvSpPr txBox="1">
              <a:spLocks noChangeArrowheads="1"/>
            </p:cNvSpPr>
            <p:nvPr/>
          </p:nvSpPr>
          <p:spPr bwMode="auto">
            <a:xfrm>
              <a:off x="1021968" y="269923"/>
              <a:ext cx="3438932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C00000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68421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68421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68421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68421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eaLnBrk="1" hangingPunct="1"/>
              <a:r>
                <a:rPr lang="zh-CN" altLang="en-US" sz="2000" b="1" dirty="0" smtClean="0">
                  <a:gradFill>
                    <a:gsLst>
                      <a:gs pos="0">
                        <a:srgbClr val="FED755"/>
                      </a:gs>
                      <a:gs pos="99000">
                        <a:srgbClr val="FB5F05"/>
                      </a:gs>
                      <a:gs pos="46000">
                        <a:srgbClr val="FDAD36"/>
                      </a:gs>
                    </a:gsLst>
                    <a:lin ang="15600000" scaled="0"/>
                  </a:gradFill>
                  <a:latin typeface="微软雅黑" panose="020B0503020204020204" pitchFamily="34" charset="-122"/>
                  <a:ea typeface="文鼎粗行楷简" panose="02010609010101010101" pitchFamily="49" charset="-122"/>
                </a:rPr>
                <a:t>此处添加您的标题</a:t>
              </a:r>
              <a:endParaRPr lang="id-ID" altLang="zh-CN" sz="2000" b="1" dirty="0">
                <a:gradFill>
                  <a:gsLst>
                    <a:gs pos="0">
                      <a:srgbClr val="FED755"/>
                    </a:gs>
                    <a:gs pos="99000">
                      <a:srgbClr val="FB5F05"/>
                    </a:gs>
                    <a:gs pos="46000">
                      <a:srgbClr val="FDAD36"/>
                    </a:gs>
                  </a:gsLst>
                  <a:lin ang="15600000" scaled="0"/>
                </a:gradFill>
                <a:latin typeface="微软雅黑" panose="020B0503020204020204" pitchFamily="34" charset="-122"/>
                <a:ea typeface="文鼎粗行楷简" panose="02010609010101010101" pitchFamily="49" charset="-122"/>
              </a:endParaRPr>
            </a:p>
          </p:txBody>
        </p:sp>
        <p:sp>
          <p:nvSpPr>
            <p:cNvPr id="11" name="文本框 391"/>
            <p:cNvSpPr txBox="1">
              <a:spLocks noChangeArrowheads="1"/>
            </p:cNvSpPr>
            <p:nvPr/>
          </p:nvSpPr>
          <p:spPr bwMode="auto">
            <a:xfrm>
              <a:off x="1042749" y="630479"/>
              <a:ext cx="2677642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C00000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68421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68421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68421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68421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eaLnBrk="1" hangingPunct="1"/>
              <a:r>
                <a:rPr lang="id-ID" altLang="zh-CN" sz="1000" dirty="0">
                  <a:gradFill>
                    <a:gsLst>
                      <a:gs pos="0">
                        <a:srgbClr val="FED755"/>
                      </a:gs>
                      <a:gs pos="99000">
                        <a:srgbClr val="FB5F05"/>
                      </a:gs>
                      <a:gs pos="46000">
                        <a:srgbClr val="FDAD36"/>
                      </a:gs>
                    </a:gsLst>
                    <a:lin ang="15600000" scaled="0"/>
                  </a:gradFill>
                  <a:ea typeface="文鼎粗行楷简" panose="02010609010101010101" pitchFamily="49" charset="-122"/>
                </a:rPr>
                <a:t>Biscuit oat cake carrot cake muffin jelly</a:t>
              </a:r>
              <a:endParaRPr lang="zh-CN" altLang="en-US" sz="1000" dirty="0">
                <a:gradFill>
                  <a:gsLst>
                    <a:gs pos="0">
                      <a:srgbClr val="FED755"/>
                    </a:gs>
                    <a:gs pos="99000">
                      <a:srgbClr val="FB5F05"/>
                    </a:gs>
                    <a:gs pos="46000">
                      <a:srgbClr val="FDAD36"/>
                    </a:gs>
                  </a:gsLst>
                  <a:lin ang="15600000" scaled="0"/>
                </a:gradFill>
                <a:ea typeface="文鼎粗行楷简" panose="02010609010101010101" pitchFamily="49" charset="-122"/>
              </a:endParaRPr>
            </a:p>
          </p:txBody>
        </p:sp>
      </p:grpSp>
      <p:pic>
        <p:nvPicPr>
          <p:cNvPr id="13" name="图片 12" descr="Nipic_4881659_20120227115058315364 拷贝.pn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-494396" y="0"/>
            <a:ext cx="1232975" cy="1056847"/>
          </a:xfrm>
          <a:prstGeom prst="rect">
            <a:avLst/>
          </a:prstGeom>
        </p:spPr>
      </p:pic>
      <p:sp>
        <p:nvSpPr>
          <p:cNvPr id="6" name="椭圆 5"/>
          <p:cNvSpPr/>
          <p:nvPr/>
        </p:nvSpPr>
        <p:spPr>
          <a:xfrm>
            <a:off x="6406185" y="1848988"/>
            <a:ext cx="775292" cy="723240"/>
          </a:xfrm>
          <a:prstGeom prst="ellipse">
            <a:avLst/>
          </a:prstGeom>
          <a:gradFill>
            <a:gsLst>
              <a:gs pos="0">
                <a:srgbClr val="FED755"/>
              </a:gs>
              <a:gs pos="52000">
                <a:srgbClr val="FDAD36"/>
              </a:gs>
              <a:gs pos="100000">
                <a:srgbClr val="FB5F05"/>
              </a:gs>
            </a:gsLst>
            <a:lin ang="5400000" scaled="1"/>
          </a:gradFill>
          <a:ln w="25400" cap="flat" cmpd="sng" algn="ctr">
            <a:noFill/>
            <a:prstDash val="solid"/>
          </a:ln>
          <a:effectLst/>
        </p:spPr>
        <p:txBody>
          <a:bodyPr lIns="68580" tIns="34290" rIns="68580" bIns="3429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b="1" kern="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05</a:t>
            </a:r>
            <a:endParaRPr lang="zh-CN" altLang="en-US" sz="2400" b="1" kern="0" dirty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5303392" y="1921051"/>
            <a:ext cx="775292" cy="723240"/>
          </a:xfrm>
          <a:prstGeom prst="ellipse">
            <a:avLst/>
          </a:prstGeom>
          <a:gradFill>
            <a:gsLst>
              <a:gs pos="0">
                <a:srgbClr val="FED755"/>
              </a:gs>
              <a:gs pos="52000">
                <a:srgbClr val="FDAD36"/>
              </a:gs>
              <a:gs pos="100000">
                <a:srgbClr val="FB5F05"/>
              </a:gs>
            </a:gsLst>
            <a:lin ang="5400000" scaled="1"/>
          </a:gradFill>
          <a:ln w="25400" cap="flat" cmpd="sng" algn="ctr">
            <a:noFill/>
            <a:prstDash val="solid"/>
          </a:ln>
          <a:effectLst/>
        </p:spPr>
        <p:txBody>
          <a:bodyPr lIns="68580" tIns="34290" rIns="68580" bIns="3429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b="1" kern="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04</a:t>
            </a:r>
            <a:endParaRPr lang="zh-CN" altLang="en-US" sz="2400" b="1" kern="0" dirty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4200919" y="1848988"/>
            <a:ext cx="775292" cy="723240"/>
          </a:xfrm>
          <a:prstGeom prst="ellipse">
            <a:avLst/>
          </a:prstGeom>
          <a:gradFill>
            <a:gsLst>
              <a:gs pos="0">
                <a:srgbClr val="FED755"/>
              </a:gs>
              <a:gs pos="52000">
                <a:srgbClr val="FDAD36"/>
              </a:gs>
              <a:gs pos="100000">
                <a:srgbClr val="FB5F05"/>
              </a:gs>
            </a:gsLst>
            <a:lin ang="5400000" scaled="1"/>
          </a:gradFill>
          <a:ln w="25400" cap="flat" cmpd="sng" algn="ctr">
            <a:noFill/>
            <a:prstDash val="solid"/>
          </a:ln>
          <a:effectLst/>
        </p:spPr>
        <p:txBody>
          <a:bodyPr lIns="68580" tIns="34290" rIns="68580" bIns="3429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b="1" kern="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zh-CN" altLang="en-US" sz="2400" b="1" kern="0" dirty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3083506" y="1921051"/>
            <a:ext cx="775292" cy="723240"/>
          </a:xfrm>
          <a:prstGeom prst="ellipse">
            <a:avLst/>
          </a:prstGeom>
          <a:gradFill>
            <a:gsLst>
              <a:gs pos="0">
                <a:srgbClr val="FED755"/>
              </a:gs>
              <a:gs pos="52000">
                <a:srgbClr val="FDAD36"/>
              </a:gs>
              <a:gs pos="100000">
                <a:srgbClr val="FB5F05"/>
              </a:gs>
            </a:gsLst>
            <a:lin ang="5400000" scaled="1"/>
          </a:gradFill>
          <a:ln w="25400" cap="flat" cmpd="sng" algn="ctr">
            <a:noFill/>
            <a:prstDash val="solid"/>
          </a:ln>
          <a:effectLst/>
        </p:spPr>
        <p:txBody>
          <a:bodyPr lIns="68580" tIns="34290" rIns="68580" bIns="3429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b="1" kern="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zh-CN" altLang="en-US" sz="2400" b="1" kern="0" dirty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1971683" y="1848988"/>
            <a:ext cx="775292" cy="723240"/>
          </a:xfrm>
          <a:prstGeom prst="ellipse">
            <a:avLst/>
          </a:prstGeom>
          <a:gradFill>
            <a:gsLst>
              <a:gs pos="0">
                <a:srgbClr val="FED755"/>
              </a:gs>
              <a:gs pos="52000">
                <a:srgbClr val="FDAD36"/>
              </a:gs>
              <a:gs pos="100000">
                <a:srgbClr val="FB5F05"/>
              </a:gs>
            </a:gsLst>
            <a:lin ang="5400000" scaled="1"/>
          </a:gradFill>
          <a:ln w="25400" cap="flat" cmpd="sng" algn="ctr">
            <a:noFill/>
            <a:prstDash val="solid"/>
          </a:ln>
          <a:effectLst/>
        </p:spPr>
        <p:txBody>
          <a:bodyPr lIns="68580" tIns="34290" rIns="68580" bIns="3429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b="1" kern="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CN" altLang="en-US" sz="2700" b="1" kern="0" dirty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816883" y="1659993"/>
            <a:ext cx="7499533" cy="1169274"/>
            <a:chOff x="816883" y="2006375"/>
            <a:chExt cx="7499533" cy="1169274"/>
          </a:xfrm>
          <a:gradFill>
            <a:gsLst>
              <a:gs pos="0">
                <a:srgbClr val="FED755"/>
              </a:gs>
              <a:gs pos="52000">
                <a:srgbClr val="FDAD36"/>
              </a:gs>
              <a:gs pos="100000">
                <a:srgbClr val="FB5F05"/>
              </a:gs>
            </a:gsLst>
            <a:lin ang="5400000" scaled="1"/>
          </a:gradFill>
        </p:grpSpPr>
        <p:sp>
          <p:nvSpPr>
            <p:cNvPr id="16" name="燕尾形 15"/>
            <p:cNvSpPr/>
            <p:nvPr/>
          </p:nvSpPr>
          <p:spPr>
            <a:xfrm>
              <a:off x="1170998" y="2011281"/>
              <a:ext cx="171799" cy="160264"/>
            </a:xfrm>
            <a:prstGeom prst="chevron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lIns="68580" tIns="34290" rIns="68580" bIns="3429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kern="0" dirty="0">
                <a:solidFill>
                  <a:sysClr val="windowText" lastClr="000000"/>
                </a:solidFill>
                <a:latin typeface="Calibri"/>
                <a:ea typeface="微软雅黑" panose="020B0503020204020204" pitchFamily="34" charset="-122"/>
              </a:endParaRPr>
            </a:p>
          </p:txBody>
        </p:sp>
        <p:sp>
          <p:nvSpPr>
            <p:cNvPr id="17" name="燕尾形 16"/>
            <p:cNvSpPr/>
            <p:nvPr/>
          </p:nvSpPr>
          <p:spPr>
            <a:xfrm>
              <a:off x="999200" y="2011281"/>
              <a:ext cx="171799" cy="160264"/>
            </a:xfrm>
            <a:prstGeom prst="chevron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lIns="68580" tIns="34290" rIns="68580" bIns="3429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kern="0" dirty="0">
                <a:solidFill>
                  <a:sysClr val="windowText" lastClr="000000"/>
                </a:solidFill>
                <a:latin typeface="Calibri"/>
                <a:ea typeface="微软雅黑" panose="020B0503020204020204" pitchFamily="34" charset="-122"/>
              </a:endParaRPr>
            </a:p>
          </p:txBody>
        </p:sp>
        <p:sp>
          <p:nvSpPr>
            <p:cNvPr id="18" name="燕尾形 17"/>
            <p:cNvSpPr/>
            <p:nvPr/>
          </p:nvSpPr>
          <p:spPr>
            <a:xfrm>
              <a:off x="816883" y="2011281"/>
              <a:ext cx="171799" cy="160264"/>
            </a:xfrm>
            <a:prstGeom prst="chevron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lIns="68580" tIns="34290" rIns="68580" bIns="3429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kern="0" dirty="0">
                <a:solidFill>
                  <a:sysClr val="windowText" lastClr="000000"/>
                </a:solidFill>
                <a:latin typeface="Calibri"/>
                <a:ea typeface="微软雅黑" panose="020B0503020204020204" pitchFamily="34" charset="-122"/>
              </a:endParaRPr>
            </a:p>
          </p:txBody>
        </p:sp>
        <p:sp>
          <p:nvSpPr>
            <p:cNvPr id="19" name="椭圆 1"/>
            <p:cNvSpPr/>
            <p:nvPr/>
          </p:nvSpPr>
          <p:spPr>
            <a:xfrm flipV="1">
              <a:off x="1341043" y="2008011"/>
              <a:ext cx="6489778" cy="1167638"/>
            </a:xfrm>
            <a:custGeom>
              <a:avLst/>
              <a:gdLst/>
              <a:ahLst/>
              <a:cxnLst/>
              <a:rect l="l" t="t" r="r" b="b"/>
              <a:pathLst>
                <a:path w="7835363" h="1509993">
                  <a:moveTo>
                    <a:pt x="0" y="1509993"/>
                  </a:moveTo>
                  <a:cubicBezTo>
                    <a:pt x="374580" y="1465544"/>
                    <a:pt x="665607" y="1149153"/>
                    <a:pt x="669884" y="763727"/>
                  </a:cubicBezTo>
                  <a:lnTo>
                    <a:pt x="671649" y="763727"/>
                  </a:lnTo>
                  <a:cubicBezTo>
                    <a:pt x="674225" y="450458"/>
                    <a:pt x="929142" y="197478"/>
                    <a:pt x="1243147" y="197478"/>
                  </a:cubicBezTo>
                  <a:cubicBezTo>
                    <a:pt x="1557152" y="197478"/>
                    <a:pt x="1812070" y="450458"/>
                    <a:pt x="1814645" y="763727"/>
                  </a:cubicBezTo>
                  <a:lnTo>
                    <a:pt x="1819709" y="763727"/>
                  </a:lnTo>
                  <a:cubicBezTo>
                    <a:pt x="1830248" y="1175133"/>
                    <a:pt x="2167291" y="1505145"/>
                    <a:pt x="2581412" y="1505145"/>
                  </a:cubicBezTo>
                  <a:cubicBezTo>
                    <a:pt x="2995850" y="1505145"/>
                    <a:pt x="3333092" y="1174627"/>
                    <a:pt x="3343163" y="762782"/>
                  </a:cubicBezTo>
                  <a:lnTo>
                    <a:pt x="3346747" y="762782"/>
                  </a:lnTo>
                  <a:cubicBezTo>
                    <a:pt x="3349323" y="449513"/>
                    <a:pt x="3604240" y="196533"/>
                    <a:pt x="3918245" y="196533"/>
                  </a:cubicBezTo>
                  <a:cubicBezTo>
                    <a:pt x="4232250" y="196533"/>
                    <a:pt x="4487168" y="449513"/>
                    <a:pt x="4489743" y="762782"/>
                  </a:cubicBezTo>
                  <a:lnTo>
                    <a:pt x="4492190" y="762782"/>
                  </a:lnTo>
                  <a:cubicBezTo>
                    <a:pt x="4502730" y="1174188"/>
                    <a:pt x="4839772" y="1504200"/>
                    <a:pt x="5253893" y="1504200"/>
                  </a:cubicBezTo>
                  <a:cubicBezTo>
                    <a:pt x="5668014" y="1504200"/>
                    <a:pt x="6005057" y="1174188"/>
                    <a:pt x="6015596" y="762782"/>
                  </a:cubicBezTo>
                  <a:lnTo>
                    <a:pt x="6018043" y="762782"/>
                  </a:lnTo>
                  <a:cubicBezTo>
                    <a:pt x="6020619" y="449513"/>
                    <a:pt x="6275536" y="196533"/>
                    <a:pt x="6589541" y="196533"/>
                  </a:cubicBezTo>
                  <a:cubicBezTo>
                    <a:pt x="6903546" y="196533"/>
                    <a:pt x="7158464" y="449513"/>
                    <a:pt x="7161039" y="762782"/>
                  </a:cubicBezTo>
                  <a:lnTo>
                    <a:pt x="7166200" y="762782"/>
                  </a:lnTo>
                  <a:cubicBezTo>
                    <a:pt x="7173663" y="1144717"/>
                    <a:pt x="7463295" y="1457174"/>
                    <a:pt x="7835363" y="1501325"/>
                  </a:cubicBezTo>
                  <a:cubicBezTo>
                    <a:pt x="7825227" y="1499858"/>
                    <a:pt x="7737557" y="1376550"/>
                    <a:pt x="7738498" y="1380622"/>
                  </a:cubicBezTo>
                  <a:cubicBezTo>
                    <a:pt x="7737557" y="1370912"/>
                    <a:pt x="7830766" y="1294742"/>
                    <a:pt x="7835363" y="1301647"/>
                  </a:cubicBezTo>
                  <a:cubicBezTo>
                    <a:pt x="7564830" y="1259668"/>
                    <a:pt x="7358105" y="1026556"/>
                    <a:pt x="7355787" y="744607"/>
                  </a:cubicBezTo>
                  <a:lnTo>
                    <a:pt x="7351406" y="744607"/>
                  </a:lnTo>
                  <a:cubicBezTo>
                    <a:pt x="7342448" y="331721"/>
                    <a:pt x="7004734" y="0"/>
                    <a:pt x="6589541" y="0"/>
                  </a:cubicBezTo>
                  <a:cubicBezTo>
                    <a:pt x="6175420" y="0"/>
                    <a:pt x="5838378" y="330012"/>
                    <a:pt x="5827838" y="741418"/>
                  </a:cubicBezTo>
                  <a:lnTo>
                    <a:pt x="5825391" y="741418"/>
                  </a:lnTo>
                  <a:cubicBezTo>
                    <a:pt x="5822816" y="1054687"/>
                    <a:pt x="5567898" y="1307667"/>
                    <a:pt x="5253893" y="1307667"/>
                  </a:cubicBezTo>
                  <a:cubicBezTo>
                    <a:pt x="4939888" y="1307667"/>
                    <a:pt x="4684971" y="1054687"/>
                    <a:pt x="4682395" y="741418"/>
                  </a:cubicBezTo>
                  <a:lnTo>
                    <a:pt x="4679948" y="741418"/>
                  </a:lnTo>
                  <a:cubicBezTo>
                    <a:pt x="4669409" y="330012"/>
                    <a:pt x="4332366" y="0"/>
                    <a:pt x="3918245" y="0"/>
                  </a:cubicBezTo>
                  <a:cubicBezTo>
                    <a:pt x="3503807" y="0"/>
                    <a:pt x="3166565" y="330518"/>
                    <a:pt x="3156494" y="742363"/>
                  </a:cubicBezTo>
                  <a:lnTo>
                    <a:pt x="3152910" y="742363"/>
                  </a:lnTo>
                  <a:cubicBezTo>
                    <a:pt x="3150335" y="1055632"/>
                    <a:pt x="2895417" y="1308612"/>
                    <a:pt x="2581412" y="1308612"/>
                  </a:cubicBezTo>
                  <a:cubicBezTo>
                    <a:pt x="2267407" y="1308612"/>
                    <a:pt x="2012490" y="1055632"/>
                    <a:pt x="2009914" y="742363"/>
                  </a:cubicBezTo>
                  <a:lnTo>
                    <a:pt x="2004850" y="742363"/>
                  </a:lnTo>
                  <a:cubicBezTo>
                    <a:pt x="1994310" y="330957"/>
                    <a:pt x="1657268" y="945"/>
                    <a:pt x="1243147" y="945"/>
                  </a:cubicBezTo>
                  <a:cubicBezTo>
                    <a:pt x="825366" y="945"/>
                    <a:pt x="486031" y="336817"/>
                    <a:pt x="480893" y="753275"/>
                  </a:cubicBezTo>
                  <a:lnTo>
                    <a:pt x="479576" y="753275"/>
                  </a:lnTo>
                  <a:cubicBezTo>
                    <a:pt x="477258" y="1035224"/>
                    <a:pt x="270533" y="1268336"/>
                    <a:pt x="0" y="1310315"/>
                  </a:cubicBezTo>
                  <a:cubicBezTo>
                    <a:pt x="4598" y="1303410"/>
                    <a:pt x="97806" y="1379580"/>
                    <a:pt x="96865" y="1389290"/>
                  </a:cubicBezTo>
                  <a:lnTo>
                    <a:pt x="93389" y="1393247"/>
                  </a:lnTo>
                  <a:cubicBezTo>
                    <a:pt x="77100" y="1414141"/>
                    <a:pt x="8869" y="1508710"/>
                    <a:pt x="0" y="1509993"/>
                  </a:cubicBez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</p:spPr>
          <p:txBody>
            <a:bodyPr lIns="68580" tIns="34290" rIns="68580" bIns="3429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kern="0" dirty="0">
                <a:solidFill>
                  <a:sysClr val="window" lastClr="FFFFFF"/>
                </a:solidFill>
                <a:latin typeface="Calibri"/>
                <a:ea typeface="微软雅黑" panose="020B0503020204020204" pitchFamily="34" charset="-122"/>
              </a:endParaRPr>
            </a:p>
          </p:txBody>
        </p:sp>
        <p:sp>
          <p:nvSpPr>
            <p:cNvPr id="20" name="燕尾形 19"/>
            <p:cNvSpPr/>
            <p:nvPr/>
          </p:nvSpPr>
          <p:spPr>
            <a:xfrm flipH="1">
              <a:off x="7822056" y="2006375"/>
              <a:ext cx="173551" cy="160264"/>
            </a:xfrm>
            <a:prstGeom prst="chevron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lIns="68580" tIns="34290" rIns="68580" bIns="3429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kern="0" dirty="0">
                <a:solidFill>
                  <a:sysClr val="windowText" lastClr="000000"/>
                </a:solidFill>
                <a:latin typeface="Calibri"/>
                <a:ea typeface="微软雅黑" panose="020B0503020204020204" pitchFamily="34" charset="-122"/>
              </a:endParaRPr>
            </a:p>
          </p:txBody>
        </p:sp>
        <p:sp>
          <p:nvSpPr>
            <p:cNvPr id="21" name="燕尾形 20"/>
            <p:cNvSpPr/>
            <p:nvPr/>
          </p:nvSpPr>
          <p:spPr>
            <a:xfrm flipH="1">
              <a:off x="7979830" y="2006375"/>
              <a:ext cx="173551" cy="160264"/>
            </a:xfrm>
            <a:prstGeom prst="chevron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lIns="68580" tIns="34290" rIns="68580" bIns="3429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kern="0" dirty="0">
                <a:solidFill>
                  <a:sysClr val="windowText" lastClr="000000"/>
                </a:solidFill>
                <a:latin typeface="Calibri"/>
                <a:ea typeface="微软雅黑" panose="020B0503020204020204" pitchFamily="34" charset="-122"/>
              </a:endParaRPr>
            </a:p>
          </p:txBody>
        </p:sp>
        <p:sp>
          <p:nvSpPr>
            <p:cNvPr id="22" name="燕尾形 21"/>
            <p:cNvSpPr/>
            <p:nvPr/>
          </p:nvSpPr>
          <p:spPr>
            <a:xfrm flipH="1">
              <a:off x="8144617" y="2006375"/>
              <a:ext cx="171799" cy="160264"/>
            </a:xfrm>
            <a:prstGeom prst="chevron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lIns="68580" tIns="34290" rIns="68580" bIns="3429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kern="0" dirty="0">
                <a:solidFill>
                  <a:sysClr val="windowText" lastClr="000000"/>
                </a:solidFill>
                <a:latin typeface="Calibri"/>
                <a:ea typeface="微软雅黑" panose="020B0503020204020204" pitchFamily="34" charset="-122"/>
              </a:endParaRPr>
            </a:p>
          </p:txBody>
        </p:sp>
      </p:grpSp>
      <p:sp>
        <p:nvSpPr>
          <p:cNvPr id="23" name="文本框 1"/>
          <p:cNvSpPr txBox="1"/>
          <p:nvPr/>
        </p:nvSpPr>
        <p:spPr>
          <a:xfrm>
            <a:off x="1824995" y="3314731"/>
            <a:ext cx="1087437" cy="625171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请在此处输入您的文本</a:t>
            </a:r>
          </a:p>
        </p:txBody>
      </p:sp>
      <p:sp>
        <p:nvSpPr>
          <p:cNvPr id="24" name="文本框 33"/>
          <p:cNvSpPr txBox="1"/>
          <p:nvPr/>
        </p:nvSpPr>
        <p:spPr>
          <a:xfrm>
            <a:off x="2936426" y="3314731"/>
            <a:ext cx="1087437" cy="625171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请在此处输入您的文本</a:t>
            </a:r>
          </a:p>
        </p:txBody>
      </p:sp>
      <p:sp>
        <p:nvSpPr>
          <p:cNvPr id="25" name="文本框 34"/>
          <p:cNvSpPr txBox="1"/>
          <p:nvPr/>
        </p:nvSpPr>
        <p:spPr>
          <a:xfrm>
            <a:off x="4053117" y="3314731"/>
            <a:ext cx="1090636" cy="625171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请在此处输入您的文本</a:t>
            </a:r>
          </a:p>
        </p:txBody>
      </p:sp>
      <p:sp>
        <p:nvSpPr>
          <p:cNvPr id="26" name="文本框 35"/>
          <p:cNvSpPr txBox="1"/>
          <p:nvPr/>
        </p:nvSpPr>
        <p:spPr>
          <a:xfrm>
            <a:off x="5155783" y="3314731"/>
            <a:ext cx="1087437" cy="625171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请在此处输入您的文本</a:t>
            </a:r>
          </a:p>
        </p:txBody>
      </p:sp>
      <p:sp>
        <p:nvSpPr>
          <p:cNvPr id="27" name="文本框 36"/>
          <p:cNvSpPr txBox="1"/>
          <p:nvPr/>
        </p:nvSpPr>
        <p:spPr>
          <a:xfrm>
            <a:off x="6258450" y="3314731"/>
            <a:ext cx="1090636" cy="625171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请在此处输入您的文本</a:t>
            </a:r>
          </a:p>
        </p:txBody>
      </p:sp>
    </p:spTree>
    <p:extLst>
      <p:ext uri="{BB962C8B-B14F-4D97-AF65-F5344CB8AC3E}">
        <p14:creationId xmlns:p14="http://schemas.microsoft.com/office/powerpoint/2010/main" val="1239168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1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750"/>
                            </p:stCondLst>
                            <p:childTnLst>
                              <p:par>
                                <p:cTn id="1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250"/>
                            </p:stCondLst>
                            <p:childTnLst>
                              <p:par>
                                <p:cTn id="2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750"/>
                            </p:stCondLst>
                            <p:childTnLst>
                              <p:par>
                                <p:cTn id="3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250"/>
                            </p:stCondLst>
                            <p:childTnLst>
                              <p:par>
                                <p:cTn id="3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750"/>
                            </p:stCondLst>
                            <p:childTnLst>
                              <p:par>
                                <p:cTn id="4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250"/>
                            </p:stCondLst>
                            <p:childTnLst>
                              <p:par>
                                <p:cTn id="4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750"/>
                            </p:stCondLst>
                            <p:childTnLst>
                              <p:par>
                                <p:cTn id="5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6250"/>
                            </p:stCondLst>
                            <p:childTnLst>
                              <p:par>
                                <p:cTn id="6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6750"/>
                            </p:stCondLst>
                            <p:childTnLst>
                              <p:par>
                                <p:cTn id="6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7250"/>
                            </p:stCondLst>
                            <p:childTnLst>
                              <p:par>
                                <p:cTn id="7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12" grpId="0" animBg="1"/>
      <p:bldP spid="14" grpId="0" animBg="1"/>
      <p:bldP spid="23" grpId="0"/>
      <p:bldP spid="24" grpId="0"/>
      <p:bldP spid="25" grpId="0"/>
      <p:bldP spid="26" grpId="0"/>
      <p:bldP spid="2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>
            <a:grpSpLocks/>
          </p:cNvGrpSpPr>
          <p:nvPr/>
        </p:nvGrpSpPr>
        <p:grpSpPr bwMode="auto">
          <a:xfrm>
            <a:off x="532216" y="225211"/>
            <a:ext cx="3438525" cy="606424"/>
            <a:chOff x="1021968" y="269923"/>
            <a:chExt cx="3438932" cy="606777"/>
          </a:xfrm>
        </p:grpSpPr>
        <p:sp>
          <p:nvSpPr>
            <p:cNvPr id="10" name="文本框 390"/>
            <p:cNvSpPr txBox="1">
              <a:spLocks noChangeArrowheads="1"/>
            </p:cNvSpPr>
            <p:nvPr/>
          </p:nvSpPr>
          <p:spPr bwMode="auto">
            <a:xfrm>
              <a:off x="1021968" y="269923"/>
              <a:ext cx="3438932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C00000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68421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68421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68421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68421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eaLnBrk="1" hangingPunct="1"/>
              <a:r>
                <a:rPr lang="zh-CN" altLang="en-US" sz="2000" b="1" dirty="0" smtClean="0">
                  <a:gradFill>
                    <a:gsLst>
                      <a:gs pos="0">
                        <a:srgbClr val="FED755"/>
                      </a:gs>
                      <a:gs pos="99000">
                        <a:srgbClr val="FB5F05"/>
                      </a:gs>
                      <a:gs pos="46000">
                        <a:srgbClr val="FDAD36"/>
                      </a:gs>
                    </a:gsLst>
                    <a:lin ang="15600000" scaled="0"/>
                  </a:gradFill>
                  <a:latin typeface="微软雅黑" panose="020B0503020204020204" pitchFamily="34" charset="-122"/>
                  <a:ea typeface="文鼎粗行楷简" panose="02010609010101010101" pitchFamily="49" charset="-122"/>
                </a:rPr>
                <a:t>此处添加您的标题</a:t>
              </a:r>
              <a:endParaRPr lang="id-ID" altLang="zh-CN" sz="2000" b="1" dirty="0">
                <a:gradFill>
                  <a:gsLst>
                    <a:gs pos="0">
                      <a:srgbClr val="FED755"/>
                    </a:gs>
                    <a:gs pos="99000">
                      <a:srgbClr val="FB5F05"/>
                    </a:gs>
                    <a:gs pos="46000">
                      <a:srgbClr val="FDAD36"/>
                    </a:gs>
                  </a:gsLst>
                  <a:lin ang="15600000" scaled="0"/>
                </a:gradFill>
                <a:latin typeface="微软雅黑" panose="020B0503020204020204" pitchFamily="34" charset="-122"/>
                <a:ea typeface="文鼎粗行楷简" panose="02010609010101010101" pitchFamily="49" charset="-122"/>
              </a:endParaRPr>
            </a:p>
          </p:txBody>
        </p:sp>
        <p:sp>
          <p:nvSpPr>
            <p:cNvPr id="11" name="文本框 391"/>
            <p:cNvSpPr txBox="1">
              <a:spLocks noChangeArrowheads="1"/>
            </p:cNvSpPr>
            <p:nvPr/>
          </p:nvSpPr>
          <p:spPr bwMode="auto">
            <a:xfrm>
              <a:off x="1042749" y="630479"/>
              <a:ext cx="2677642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C00000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68421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68421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68421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68421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eaLnBrk="1" hangingPunct="1"/>
              <a:r>
                <a:rPr lang="id-ID" altLang="zh-CN" sz="1000" dirty="0">
                  <a:gradFill>
                    <a:gsLst>
                      <a:gs pos="0">
                        <a:srgbClr val="FED755"/>
                      </a:gs>
                      <a:gs pos="99000">
                        <a:srgbClr val="FB5F05"/>
                      </a:gs>
                      <a:gs pos="46000">
                        <a:srgbClr val="FDAD36"/>
                      </a:gs>
                    </a:gsLst>
                    <a:lin ang="15600000" scaled="0"/>
                  </a:gradFill>
                  <a:ea typeface="文鼎粗行楷简" panose="02010609010101010101" pitchFamily="49" charset="-122"/>
                </a:rPr>
                <a:t>Biscuit oat cake carrot cake muffin jelly</a:t>
              </a:r>
              <a:endParaRPr lang="zh-CN" altLang="en-US" sz="1000" dirty="0">
                <a:gradFill>
                  <a:gsLst>
                    <a:gs pos="0">
                      <a:srgbClr val="FED755"/>
                    </a:gs>
                    <a:gs pos="99000">
                      <a:srgbClr val="FB5F05"/>
                    </a:gs>
                    <a:gs pos="46000">
                      <a:srgbClr val="FDAD36"/>
                    </a:gs>
                  </a:gsLst>
                  <a:lin ang="15600000" scaled="0"/>
                </a:gradFill>
                <a:ea typeface="文鼎粗行楷简" panose="02010609010101010101" pitchFamily="49" charset="-122"/>
              </a:endParaRPr>
            </a:p>
          </p:txBody>
        </p:sp>
      </p:grpSp>
      <p:pic>
        <p:nvPicPr>
          <p:cNvPr id="13" name="图片 12" descr="Nipic_4881659_20120227115058315364 拷贝.pn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-494396" y="0"/>
            <a:ext cx="1232975" cy="1056847"/>
          </a:xfrm>
          <a:prstGeom prst="rect">
            <a:avLst/>
          </a:prstGeom>
        </p:spPr>
      </p:pic>
      <p:sp>
        <p:nvSpPr>
          <p:cNvPr id="6" name="六边形 5"/>
          <p:cNvSpPr/>
          <p:nvPr/>
        </p:nvSpPr>
        <p:spPr>
          <a:xfrm rot="5400000">
            <a:off x="3507420" y="3085323"/>
            <a:ext cx="804802" cy="685187"/>
          </a:xfrm>
          <a:prstGeom prst="hexagon">
            <a:avLst>
              <a:gd name="adj" fmla="val 30879"/>
              <a:gd name="vf" fmla="val 115470"/>
            </a:avLst>
          </a:prstGeom>
          <a:gradFill>
            <a:gsLst>
              <a:gs pos="0">
                <a:srgbClr val="FED755"/>
              </a:gs>
              <a:gs pos="52000">
                <a:srgbClr val="FDAD36"/>
              </a:gs>
              <a:gs pos="100000">
                <a:srgbClr val="FB5F05"/>
              </a:gs>
            </a:gsLst>
            <a:lin ang="5400000" scaled="1"/>
          </a:gradFill>
          <a:ln w="38100" cap="flat" cmpd="sng" algn="ctr">
            <a:noFill/>
            <a:prstDash val="solid"/>
          </a:ln>
          <a:effectLst>
            <a:outerShdw blurRad="393700" dist="38100" dir="5400000" algn="t" rotWithShape="0">
              <a:schemeClr val="tx1">
                <a:alpha val="37000"/>
              </a:schemeClr>
            </a:outerShdw>
          </a:effectLst>
        </p:spPr>
        <p:txBody>
          <a:bodyPr lIns="86383" tIns="43192" rIns="86383" bIns="43192" rtlCol="0" anchor="ctr"/>
          <a:lstStyle/>
          <a:p>
            <a:pPr algn="ctr"/>
            <a:endParaRPr lang="zh-CN" altLang="en-US" kern="0">
              <a:solidFill>
                <a:schemeClr val="bg1">
                  <a:lumMod val="85000"/>
                </a:schemeClr>
              </a:solidFill>
              <a:latin typeface="Calibri"/>
            </a:endParaRPr>
          </a:p>
        </p:txBody>
      </p:sp>
      <p:sp>
        <p:nvSpPr>
          <p:cNvPr id="7" name="六边形 6"/>
          <p:cNvSpPr/>
          <p:nvPr/>
        </p:nvSpPr>
        <p:spPr>
          <a:xfrm rot="5400000">
            <a:off x="1416614" y="1310820"/>
            <a:ext cx="1127903" cy="960265"/>
          </a:xfrm>
          <a:prstGeom prst="hexagon">
            <a:avLst>
              <a:gd name="adj" fmla="val 30879"/>
              <a:gd name="vf" fmla="val 115470"/>
            </a:avLst>
          </a:prstGeom>
          <a:gradFill>
            <a:gsLst>
              <a:gs pos="0">
                <a:srgbClr val="FED755"/>
              </a:gs>
              <a:gs pos="52000">
                <a:srgbClr val="FDAD36"/>
              </a:gs>
              <a:gs pos="100000">
                <a:srgbClr val="FB5F05"/>
              </a:gs>
            </a:gsLst>
            <a:lin ang="5400000" scaled="1"/>
          </a:gradFill>
          <a:ln w="38100" cap="flat" cmpd="sng" algn="ctr">
            <a:noFill/>
            <a:prstDash val="solid"/>
          </a:ln>
          <a:effectLst>
            <a:outerShdw blurRad="393700" dist="38100" dir="5400000" algn="t" rotWithShape="0">
              <a:schemeClr val="tx1">
                <a:alpha val="37000"/>
              </a:schemeClr>
            </a:outerShdw>
          </a:effectLst>
        </p:spPr>
        <p:txBody>
          <a:bodyPr lIns="86383" tIns="43192" rIns="86383" bIns="43192" rtlCol="0" anchor="ctr"/>
          <a:lstStyle/>
          <a:p>
            <a:pPr algn="ctr"/>
            <a:endParaRPr lang="zh-CN" altLang="en-US" kern="0">
              <a:solidFill>
                <a:schemeClr val="bg1">
                  <a:lumMod val="85000"/>
                </a:schemeClr>
              </a:solidFill>
              <a:latin typeface="Calibri"/>
            </a:endParaRPr>
          </a:p>
        </p:txBody>
      </p:sp>
      <p:sp>
        <p:nvSpPr>
          <p:cNvPr id="8" name="六边形 7"/>
          <p:cNvSpPr/>
          <p:nvPr/>
        </p:nvSpPr>
        <p:spPr>
          <a:xfrm rot="5400000">
            <a:off x="476732" y="2513011"/>
            <a:ext cx="878638" cy="748048"/>
          </a:xfrm>
          <a:prstGeom prst="hexagon">
            <a:avLst>
              <a:gd name="adj" fmla="val 30879"/>
              <a:gd name="vf" fmla="val 115470"/>
            </a:avLst>
          </a:prstGeom>
          <a:gradFill>
            <a:gsLst>
              <a:gs pos="0">
                <a:srgbClr val="FED755"/>
              </a:gs>
              <a:gs pos="52000">
                <a:srgbClr val="FDAD36"/>
              </a:gs>
              <a:gs pos="100000">
                <a:srgbClr val="FB5F05"/>
              </a:gs>
            </a:gsLst>
            <a:lin ang="5400000" scaled="1"/>
          </a:gradFill>
          <a:ln w="38100" cap="flat" cmpd="sng" algn="ctr">
            <a:noFill/>
            <a:prstDash val="solid"/>
          </a:ln>
          <a:effectLst>
            <a:outerShdw blurRad="393700" dist="38100" dir="5400000" algn="t" rotWithShape="0">
              <a:schemeClr val="tx1">
                <a:alpha val="37000"/>
              </a:schemeClr>
            </a:outerShdw>
          </a:effectLst>
        </p:spPr>
        <p:txBody>
          <a:bodyPr lIns="86383" tIns="43192" rIns="86383" bIns="43192" rtlCol="0" anchor="ctr"/>
          <a:lstStyle/>
          <a:p>
            <a:pPr algn="ctr"/>
            <a:endParaRPr lang="zh-CN" altLang="en-US" kern="0">
              <a:solidFill>
                <a:schemeClr val="bg1">
                  <a:lumMod val="85000"/>
                </a:schemeClr>
              </a:solidFill>
              <a:latin typeface="Calibri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2637008" y="830987"/>
            <a:ext cx="1167482" cy="1371296"/>
            <a:chOff x="2803652" y="1116161"/>
            <a:chExt cx="1241260" cy="1439861"/>
          </a:xfrm>
          <a:gradFill>
            <a:gsLst>
              <a:gs pos="0">
                <a:srgbClr val="FED755"/>
              </a:gs>
              <a:gs pos="52000">
                <a:srgbClr val="FDAD36"/>
              </a:gs>
              <a:gs pos="100000">
                <a:srgbClr val="FB5F05"/>
              </a:gs>
            </a:gsLst>
            <a:lin ang="5400000" scaled="1"/>
          </a:gradFill>
        </p:grpSpPr>
        <p:sp>
          <p:nvSpPr>
            <p:cNvPr id="14" name="六边形 13"/>
            <p:cNvSpPr/>
            <p:nvPr/>
          </p:nvSpPr>
          <p:spPr>
            <a:xfrm rot="5400000">
              <a:off x="2704351" y="1215462"/>
              <a:ext cx="1439861" cy="1241260"/>
            </a:xfrm>
            <a:prstGeom prst="hexagon">
              <a:avLst>
                <a:gd name="adj" fmla="val 30879"/>
                <a:gd name="vf" fmla="val 115470"/>
              </a:avLst>
            </a:prstGeom>
            <a:grpFill/>
            <a:ln w="19050" cap="flat" cmpd="sng" algn="ctr">
              <a:noFill/>
              <a:prstDash val="solid"/>
            </a:ln>
            <a:effectLst>
              <a:outerShdw blurRad="393700" dist="38100" dir="5400000" algn="t" rotWithShape="0">
                <a:schemeClr val="tx1">
                  <a:alpha val="37000"/>
                </a:schemeClr>
              </a:outerShdw>
            </a:effectLst>
          </p:spPr>
          <p:txBody>
            <a:bodyPr rtlCol="0" anchor="ctr"/>
            <a:lstStyle/>
            <a:p>
              <a:pPr algn="ctr"/>
              <a:endParaRPr lang="zh-CN" altLang="en-US" kern="0">
                <a:solidFill>
                  <a:schemeClr val="bg1">
                    <a:lumMod val="85000"/>
                  </a:schemeClr>
                </a:solidFill>
                <a:latin typeface="Calibri"/>
              </a:endParaRPr>
            </a:p>
          </p:txBody>
        </p:sp>
        <p:sp>
          <p:nvSpPr>
            <p:cNvPr id="15" name="Title 3"/>
            <p:cNvSpPr txBox="1">
              <a:spLocks/>
            </p:cNvSpPr>
            <p:nvPr/>
          </p:nvSpPr>
          <p:spPr>
            <a:xfrm>
              <a:off x="3056114" y="1517664"/>
              <a:ext cx="796699" cy="31857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>
              <a:lvl1pPr algn="ctr" defTabSz="967801" rtl="0" eaLnBrk="1" latinLnBrk="0" hangingPunct="1">
                <a:spcBef>
                  <a:spcPct val="0"/>
                </a:spcBef>
                <a:buNone/>
                <a:defRPr sz="47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l"/>
              <a:r>
                <a:rPr lang="en-US" altLang="zh-CN" sz="3400" b="1" dirty="0">
                  <a:solidFill>
                    <a:schemeClr val="bg1">
                      <a:lumMod val="85000"/>
                    </a:schemeClr>
                  </a:solidFill>
                  <a:effectLst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  <a:latin typeface="微软雅黑" pitchFamily="34" charset="-122"/>
                  <a:ea typeface="微软雅黑" pitchFamily="34" charset="-122"/>
                </a:rPr>
                <a:t>01</a:t>
              </a:r>
              <a:endParaRPr lang="en-US" sz="3400" b="1" dirty="0">
                <a:solidFill>
                  <a:schemeClr val="bg1">
                    <a:lumMod val="85000"/>
                  </a:schemeClr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1980566" y="2001298"/>
            <a:ext cx="1167482" cy="1371296"/>
            <a:chOff x="2105727" y="2344988"/>
            <a:chExt cx="1241260" cy="1439861"/>
          </a:xfrm>
          <a:gradFill>
            <a:gsLst>
              <a:gs pos="0">
                <a:srgbClr val="FED755"/>
              </a:gs>
              <a:gs pos="52000">
                <a:srgbClr val="FDAD36"/>
              </a:gs>
              <a:gs pos="100000">
                <a:srgbClr val="FB5F05"/>
              </a:gs>
            </a:gsLst>
            <a:lin ang="5400000" scaled="1"/>
          </a:gradFill>
        </p:grpSpPr>
        <p:sp>
          <p:nvSpPr>
            <p:cNvPr id="17" name="六边形 16"/>
            <p:cNvSpPr/>
            <p:nvPr/>
          </p:nvSpPr>
          <p:spPr>
            <a:xfrm rot="5400000">
              <a:off x="2006426" y="2444289"/>
              <a:ext cx="1439861" cy="1241260"/>
            </a:xfrm>
            <a:prstGeom prst="hexagon">
              <a:avLst>
                <a:gd name="adj" fmla="val 30879"/>
                <a:gd name="vf" fmla="val 115470"/>
              </a:avLst>
            </a:prstGeom>
            <a:grpFill/>
            <a:ln w="19050" cap="flat" cmpd="sng" algn="ctr">
              <a:noFill/>
              <a:prstDash val="solid"/>
            </a:ln>
            <a:effectLst>
              <a:outerShdw blurRad="393700" dist="38100" dir="5400000" algn="t" rotWithShape="0">
                <a:schemeClr val="tx1">
                  <a:alpha val="37000"/>
                </a:schemeClr>
              </a:outerShdw>
            </a:effectLst>
          </p:spPr>
          <p:txBody>
            <a:bodyPr rtlCol="0" anchor="ctr"/>
            <a:lstStyle/>
            <a:p>
              <a:pPr algn="ctr"/>
              <a:endParaRPr lang="zh-CN" altLang="en-US" kern="0">
                <a:solidFill>
                  <a:schemeClr val="bg1">
                    <a:lumMod val="85000"/>
                  </a:schemeClr>
                </a:solidFill>
                <a:latin typeface="Calibri"/>
              </a:endParaRPr>
            </a:p>
          </p:txBody>
        </p:sp>
        <p:sp>
          <p:nvSpPr>
            <p:cNvPr id="18" name="Title 3"/>
            <p:cNvSpPr txBox="1">
              <a:spLocks/>
            </p:cNvSpPr>
            <p:nvPr/>
          </p:nvSpPr>
          <p:spPr>
            <a:xfrm>
              <a:off x="2343729" y="2746341"/>
              <a:ext cx="796699" cy="31857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>
              <a:lvl1pPr algn="ctr" defTabSz="967801" rtl="0" eaLnBrk="1" latinLnBrk="0" hangingPunct="1">
                <a:spcBef>
                  <a:spcPct val="0"/>
                </a:spcBef>
                <a:buNone/>
                <a:defRPr sz="47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l"/>
              <a:r>
                <a:rPr lang="en-US" altLang="zh-CN" sz="3400" b="1" dirty="0">
                  <a:solidFill>
                    <a:schemeClr val="bg1">
                      <a:lumMod val="85000"/>
                    </a:schemeClr>
                  </a:solidFill>
                  <a:effectLst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  <a:latin typeface="微软雅黑" pitchFamily="34" charset="-122"/>
                  <a:ea typeface="微软雅黑" pitchFamily="34" charset="-122"/>
                </a:rPr>
                <a:t>02</a:t>
              </a:r>
              <a:endParaRPr lang="en-US" sz="3400" b="1" dirty="0">
                <a:solidFill>
                  <a:schemeClr val="bg1">
                    <a:lumMod val="85000"/>
                  </a:schemeClr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2637008" y="3144670"/>
            <a:ext cx="1167482" cy="1371296"/>
            <a:chOff x="2803652" y="3545528"/>
            <a:chExt cx="1241260" cy="1439861"/>
          </a:xfrm>
          <a:gradFill>
            <a:gsLst>
              <a:gs pos="0">
                <a:srgbClr val="FED755"/>
              </a:gs>
              <a:gs pos="52000">
                <a:srgbClr val="FDAD36"/>
              </a:gs>
              <a:gs pos="100000">
                <a:srgbClr val="FB5F05"/>
              </a:gs>
            </a:gsLst>
            <a:lin ang="5400000" scaled="1"/>
          </a:gradFill>
        </p:grpSpPr>
        <p:sp>
          <p:nvSpPr>
            <p:cNvPr id="20" name="六边形 19"/>
            <p:cNvSpPr/>
            <p:nvPr/>
          </p:nvSpPr>
          <p:spPr>
            <a:xfrm rot="5400000">
              <a:off x="2704351" y="3644829"/>
              <a:ext cx="1439861" cy="1241260"/>
            </a:xfrm>
            <a:prstGeom prst="hexagon">
              <a:avLst>
                <a:gd name="adj" fmla="val 30879"/>
                <a:gd name="vf" fmla="val 115470"/>
              </a:avLst>
            </a:prstGeom>
            <a:grpFill/>
            <a:ln w="19050" cap="flat" cmpd="sng" algn="ctr">
              <a:noFill/>
              <a:prstDash val="solid"/>
            </a:ln>
            <a:effectLst>
              <a:outerShdw blurRad="393700" dist="38100" dir="5400000" algn="t" rotWithShape="0">
                <a:schemeClr val="tx1">
                  <a:alpha val="37000"/>
                </a:schemeClr>
              </a:outerShdw>
            </a:effectLst>
          </p:spPr>
          <p:txBody>
            <a:bodyPr rtlCol="0" anchor="ctr"/>
            <a:lstStyle/>
            <a:p>
              <a:pPr algn="ctr"/>
              <a:endParaRPr lang="zh-CN" altLang="en-US" kern="0">
                <a:solidFill>
                  <a:schemeClr val="bg1">
                    <a:lumMod val="85000"/>
                  </a:schemeClr>
                </a:solidFill>
                <a:latin typeface="Calibri"/>
              </a:endParaRPr>
            </a:p>
          </p:txBody>
        </p:sp>
        <p:sp>
          <p:nvSpPr>
            <p:cNvPr id="21" name="Title 3"/>
            <p:cNvSpPr txBox="1">
              <a:spLocks/>
            </p:cNvSpPr>
            <p:nvPr/>
          </p:nvSpPr>
          <p:spPr>
            <a:xfrm>
              <a:off x="3025931" y="3946882"/>
              <a:ext cx="796699" cy="31857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>
              <a:lvl1pPr algn="ctr" defTabSz="967801" rtl="0" eaLnBrk="1" latinLnBrk="0" hangingPunct="1">
                <a:spcBef>
                  <a:spcPct val="0"/>
                </a:spcBef>
                <a:buNone/>
                <a:defRPr sz="47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l"/>
              <a:r>
                <a:rPr lang="en-US" altLang="zh-CN" sz="3400" b="1" dirty="0">
                  <a:solidFill>
                    <a:schemeClr val="bg1">
                      <a:lumMod val="85000"/>
                    </a:schemeClr>
                  </a:solidFill>
                  <a:effectLst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  <a:latin typeface="微软雅黑" pitchFamily="34" charset="-122"/>
                  <a:ea typeface="微软雅黑" pitchFamily="34" charset="-122"/>
                </a:rPr>
                <a:t>03</a:t>
              </a:r>
              <a:endParaRPr lang="en-US" sz="3400" b="1" dirty="0">
                <a:solidFill>
                  <a:schemeClr val="bg1">
                    <a:lumMod val="85000"/>
                  </a:schemeClr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4799681" y="1067053"/>
            <a:ext cx="2184125" cy="353292"/>
            <a:chOff x="1574602" y="3235045"/>
            <a:chExt cx="2322150" cy="370957"/>
          </a:xfrm>
          <a:gradFill>
            <a:gsLst>
              <a:gs pos="0">
                <a:srgbClr val="FED755"/>
              </a:gs>
              <a:gs pos="52000">
                <a:srgbClr val="FDAD36"/>
              </a:gs>
              <a:gs pos="100000">
                <a:srgbClr val="FB5F05"/>
              </a:gs>
            </a:gsLst>
            <a:lin ang="5400000" scaled="1"/>
          </a:gradFill>
        </p:grpSpPr>
        <p:sp>
          <p:nvSpPr>
            <p:cNvPr id="23" name="五边形 22"/>
            <p:cNvSpPr/>
            <p:nvPr/>
          </p:nvSpPr>
          <p:spPr>
            <a:xfrm>
              <a:off x="1574602" y="3235045"/>
              <a:ext cx="2322150" cy="370957"/>
            </a:xfrm>
            <a:prstGeom prst="homePlate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" name="Title 3"/>
            <p:cNvSpPr txBox="1">
              <a:spLocks/>
            </p:cNvSpPr>
            <p:nvPr/>
          </p:nvSpPr>
          <p:spPr>
            <a:xfrm>
              <a:off x="1805999" y="3245856"/>
              <a:ext cx="1947614" cy="31857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>
              <a:lvl1pPr algn="ctr" defTabSz="967801" rtl="0" eaLnBrk="1" latinLnBrk="0" hangingPunct="1">
                <a:spcBef>
                  <a:spcPct val="0"/>
                </a:spcBef>
                <a:buNone/>
                <a:defRPr sz="47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l"/>
              <a:r>
                <a:rPr lang="en-US" altLang="zh-CN" sz="1700" b="1" dirty="0">
                  <a:solidFill>
                    <a:schemeClr val="bg1">
                      <a:lumMod val="8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01</a:t>
              </a:r>
              <a:r>
                <a:rPr lang="zh-CN" altLang="en-US" sz="1700" b="1" dirty="0" smtClean="0">
                  <a:solidFill>
                    <a:schemeClr val="bg1">
                      <a:lumMod val="8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单击添加</a:t>
              </a:r>
              <a:r>
                <a:rPr lang="zh-CN" altLang="en-US" sz="1700" b="1" dirty="0">
                  <a:solidFill>
                    <a:schemeClr val="bg1">
                      <a:lumMod val="8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  <a:endParaRPr lang="en-US" sz="1700" b="1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5" name="TextBox 20"/>
          <p:cNvSpPr txBox="1"/>
          <p:nvPr/>
        </p:nvSpPr>
        <p:spPr>
          <a:xfrm>
            <a:off x="4775184" y="1478527"/>
            <a:ext cx="3318670" cy="597390"/>
          </a:xfrm>
          <a:prstGeom prst="rect">
            <a:avLst/>
          </a:prstGeom>
          <a:noFill/>
        </p:spPr>
        <p:txBody>
          <a:bodyPr wrap="square" lIns="68544" tIns="34271" rIns="68544" bIns="34271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请输入您的文字  请输入您的文字 请输入您的文字</a:t>
            </a:r>
            <a:endParaRPr lang="en-US" altLang="zh-CN" sz="11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请输入您的文字  请输入您的文字 请输入您的文字</a:t>
            </a:r>
            <a:endParaRPr lang="en-US" altLang="zh-CN" sz="11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4799681" y="2202284"/>
            <a:ext cx="2184125" cy="353292"/>
            <a:chOff x="1574602" y="3235045"/>
            <a:chExt cx="2322150" cy="370957"/>
          </a:xfrm>
          <a:gradFill>
            <a:gsLst>
              <a:gs pos="0">
                <a:srgbClr val="FED755"/>
              </a:gs>
              <a:gs pos="52000">
                <a:srgbClr val="FDAD36"/>
              </a:gs>
              <a:gs pos="100000">
                <a:srgbClr val="FB5F05"/>
              </a:gs>
            </a:gsLst>
            <a:lin ang="5400000" scaled="1"/>
          </a:gradFill>
        </p:grpSpPr>
        <p:sp>
          <p:nvSpPr>
            <p:cNvPr id="27" name="五边形 26"/>
            <p:cNvSpPr/>
            <p:nvPr/>
          </p:nvSpPr>
          <p:spPr>
            <a:xfrm>
              <a:off x="1574602" y="3235045"/>
              <a:ext cx="2322150" cy="370957"/>
            </a:xfrm>
            <a:prstGeom prst="homePlate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" name="Title 3"/>
            <p:cNvSpPr txBox="1">
              <a:spLocks/>
            </p:cNvSpPr>
            <p:nvPr/>
          </p:nvSpPr>
          <p:spPr>
            <a:xfrm>
              <a:off x="1805999" y="3245856"/>
              <a:ext cx="1947614" cy="31857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>
              <a:lvl1pPr algn="ctr" defTabSz="967801" rtl="0" eaLnBrk="1" latinLnBrk="0" hangingPunct="1">
                <a:spcBef>
                  <a:spcPct val="0"/>
                </a:spcBef>
                <a:buNone/>
                <a:defRPr sz="47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l"/>
              <a:r>
                <a:rPr lang="en-US" altLang="zh-CN" sz="1700" b="1" dirty="0">
                  <a:solidFill>
                    <a:schemeClr val="bg1">
                      <a:lumMod val="8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02</a:t>
              </a:r>
              <a:r>
                <a:rPr lang="zh-CN" altLang="en-US" sz="1700" b="1" dirty="0" smtClean="0">
                  <a:solidFill>
                    <a:schemeClr val="bg1">
                      <a:lumMod val="8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单击添加</a:t>
              </a:r>
              <a:r>
                <a:rPr lang="zh-CN" altLang="en-US" sz="1700" b="1" dirty="0">
                  <a:solidFill>
                    <a:schemeClr val="bg1">
                      <a:lumMod val="8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  <a:endParaRPr lang="en-US" sz="1700" b="1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9" name="TextBox 24"/>
          <p:cNvSpPr txBox="1"/>
          <p:nvPr/>
        </p:nvSpPr>
        <p:spPr>
          <a:xfrm>
            <a:off x="4775184" y="2613758"/>
            <a:ext cx="3318670" cy="597390"/>
          </a:xfrm>
          <a:prstGeom prst="rect">
            <a:avLst/>
          </a:prstGeom>
          <a:noFill/>
        </p:spPr>
        <p:txBody>
          <a:bodyPr wrap="square" lIns="68544" tIns="34271" rIns="68544" bIns="34271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请输入您的文字  请输入您的文字 请输入您的文字</a:t>
            </a:r>
            <a:endParaRPr lang="en-US" altLang="zh-CN" sz="11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请输入您的文字  请输入您的文字 请输入您的文字</a:t>
            </a:r>
            <a:endParaRPr lang="en-US" altLang="zh-CN" sz="11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4799681" y="3388233"/>
            <a:ext cx="2184125" cy="353292"/>
            <a:chOff x="1574602" y="3235045"/>
            <a:chExt cx="2322150" cy="370957"/>
          </a:xfrm>
          <a:gradFill>
            <a:gsLst>
              <a:gs pos="0">
                <a:srgbClr val="FED755"/>
              </a:gs>
              <a:gs pos="52000">
                <a:srgbClr val="FDAD36"/>
              </a:gs>
              <a:gs pos="100000">
                <a:srgbClr val="FB5F05"/>
              </a:gs>
            </a:gsLst>
            <a:lin ang="5400000" scaled="1"/>
          </a:gradFill>
        </p:grpSpPr>
        <p:sp>
          <p:nvSpPr>
            <p:cNvPr id="31" name="五边形 30"/>
            <p:cNvSpPr/>
            <p:nvPr/>
          </p:nvSpPr>
          <p:spPr>
            <a:xfrm>
              <a:off x="1574602" y="3235045"/>
              <a:ext cx="2322150" cy="370957"/>
            </a:xfrm>
            <a:prstGeom prst="homePlate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Title 3"/>
            <p:cNvSpPr txBox="1">
              <a:spLocks/>
            </p:cNvSpPr>
            <p:nvPr/>
          </p:nvSpPr>
          <p:spPr>
            <a:xfrm>
              <a:off x="1805999" y="3245856"/>
              <a:ext cx="1947614" cy="31857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>
              <a:lvl1pPr algn="ctr" defTabSz="967801" rtl="0" eaLnBrk="1" latinLnBrk="0" hangingPunct="1">
                <a:spcBef>
                  <a:spcPct val="0"/>
                </a:spcBef>
                <a:buNone/>
                <a:defRPr sz="47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l"/>
              <a:r>
                <a:rPr lang="en-US" altLang="zh-CN" sz="1700" b="1" dirty="0">
                  <a:solidFill>
                    <a:schemeClr val="bg1">
                      <a:lumMod val="8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03</a:t>
              </a:r>
              <a:r>
                <a:rPr lang="zh-CN" altLang="en-US" sz="1700" b="1" dirty="0" smtClean="0">
                  <a:solidFill>
                    <a:schemeClr val="bg1">
                      <a:lumMod val="8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单击添加</a:t>
              </a:r>
              <a:r>
                <a:rPr lang="zh-CN" altLang="en-US" sz="1700" b="1" dirty="0">
                  <a:solidFill>
                    <a:schemeClr val="bg1">
                      <a:lumMod val="8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  <a:endParaRPr lang="en-US" sz="1700" b="1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3" name="TextBox 28"/>
          <p:cNvSpPr txBox="1"/>
          <p:nvPr/>
        </p:nvSpPr>
        <p:spPr>
          <a:xfrm>
            <a:off x="4775184" y="3799707"/>
            <a:ext cx="3318670" cy="597390"/>
          </a:xfrm>
          <a:prstGeom prst="rect">
            <a:avLst/>
          </a:prstGeom>
          <a:noFill/>
        </p:spPr>
        <p:txBody>
          <a:bodyPr wrap="square" lIns="68544" tIns="34271" rIns="68544" bIns="34271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请输入您的文字  请输入您的文字 请输入您的文字</a:t>
            </a:r>
            <a:endParaRPr lang="en-US" altLang="zh-CN" sz="11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请输入您的文字  请输入您的文字 请输入您的文字</a:t>
            </a:r>
            <a:endParaRPr lang="en-US" altLang="zh-CN" sz="11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740284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00"/>
                            </p:stCondLst>
                            <p:childTnLst>
                              <p:par>
                                <p:cTn id="6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1000"/>
                            </p:stCondLst>
                            <p:childTnLst>
                              <p:par>
                                <p:cTn id="6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1500"/>
                            </p:stCondLst>
                            <p:childTnLst>
                              <p:par>
                                <p:cTn id="7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000"/>
                            </p:stCondLst>
                            <p:childTnLst>
                              <p:par>
                                <p:cTn id="7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2500"/>
                            </p:stCondLst>
                            <p:childTnLst>
                              <p:par>
                                <p:cTn id="7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3000"/>
                            </p:stCondLst>
                            <p:childTnLst>
                              <p:par>
                                <p:cTn id="8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25" grpId="0"/>
      <p:bldP spid="29" grpId="0"/>
      <p:bldP spid="3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288" t="35955" r="32769" b="36063"/>
          <a:stretch/>
        </p:blipFill>
        <p:spPr>
          <a:xfrm flipH="1">
            <a:off x="4605319" y="968553"/>
            <a:ext cx="34289" cy="3467650"/>
          </a:xfrm>
          <a:prstGeom prst="rect">
            <a:avLst/>
          </a:prstGeom>
          <a:effectLst>
            <a:outerShdw blurRad="76200" dist="50800" dir="4140000" sx="99000" sy="99000" algn="ctr" rotWithShape="0">
              <a:srgbClr val="000000">
                <a:alpha val="94000"/>
              </a:srgbClr>
            </a:outerShdw>
          </a:effectLst>
        </p:spPr>
      </p:pic>
      <p:grpSp>
        <p:nvGrpSpPr>
          <p:cNvPr id="5" name="组合 4"/>
          <p:cNvGrpSpPr/>
          <p:nvPr/>
        </p:nvGrpSpPr>
        <p:grpSpPr>
          <a:xfrm>
            <a:off x="1236516" y="2483088"/>
            <a:ext cx="2525485" cy="461665"/>
            <a:chOff x="7047666" y="1942356"/>
            <a:chExt cx="3367313" cy="615553"/>
          </a:xfrm>
        </p:grpSpPr>
        <p:grpSp>
          <p:nvGrpSpPr>
            <p:cNvPr id="6" name="组合 5"/>
            <p:cNvGrpSpPr/>
            <p:nvPr/>
          </p:nvGrpSpPr>
          <p:grpSpPr>
            <a:xfrm>
              <a:off x="7047666" y="1942356"/>
              <a:ext cx="551542" cy="615553"/>
              <a:chOff x="4519974" y="1762722"/>
              <a:chExt cx="551542" cy="615553"/>
            </a:xfrm>
          </p:grpSpPr>
          <p:sp>
            <p:nvSpPr>
              <p:cNvPr id="8" name="圆角矩形 7"/>
              <p:cNvSpPr/>
              <p:nvPr/>
            </p:nvSpPr>
            <p:spPr>
              <a:xfrm>
                <a:off x="4519974" y="1830139"/>
                <a:ext cx="551542" cy="449943"/>
              </a:xfrm>
              <a:prstGeom prst="roundRect">
                <a:avLst/>
              </a:prstGeom>
              <a:gradFill>
                <a:gsLst>
                  <a:gs pos="0">
                    <a:srgbClr val="FED755"/>
                  </a:gs>
                  <a:gs pos="99000">
                    <a:srgbClr val="FB5F05"/>
                  </a:gs>
                  <a:gs pos="46000">
                    <a:srgbClr val="FDAD36"/>
                  </a:gs>
                </a:gsLst>
                <a:lin ang="15600000" scaled="0"/>
              </a:gradFill>
              <a:ln>
                <a:noFill/>
              </a:ln>
              <a:effectLst>
                <a:outerShdw blurRad="88900" dist="50800" dir="5400000" sx="97000" sy="97000" algn="ctr" rotWithShape="0">
                  <a:srgbClr val="000000">
                    <a:alpha val="46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3"/>
              </a:p>
            </p:txBody>
          </p:sp>
          <p:sp>
            <p:nvSpPr>
              <p:cNvPr id="9" name="文本框 8"/>
              <p:cNvSpPr txBox="1"/>
              <p:nvPr/>
            </p:nvSpPr>
            <p:spPr>
              <a:xfrm>
                <a:off x="4576775" y="1762722"/>
                <a:ext cx="487741" cy="61555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400" dirty="0">
                    <a:solidFill>
                      <a:schemeClr val="bg1"/>
                    </a:solidFill>
                    <a:latin typeface="+mj-ea"/>
                    <a:ea typeface="+mj-ea"/>
                  </a:rPr>
                  <a:t>4</a:t>
                </a:r>
                <a:endParaRPr lang="zh-CN" altLang="en-US" sz="2400" dirty="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7" name="圆角矩形 6"/>
            <p:cNvSpPr/>
            <p:nvPr/>
          </p:nvSpPr>
          <p:spPr>
            <a:xfrm>
              <a:off x="7845950" y="2009773"/>
              <a:ext cx="2569029" cy="449943"/>
            </a:xfrm>
            <a:prstGeom prst="roundRect">
              <a:avLst/>
            </a:prstGeom>
            <a:gradFill>
              <a:gsLst>
                <a:gs pos="4000">
                  <a:srgbClr val="FED755"/>
                </a:gs>
                <a:gs pos="97000">
                  <a:srgbClr val="FB5F05"/>
                </a:gs>
                <a:gs pos="20000">
                  <a:srgbClr val="FDAD36"/>
                </a:gs>
              </a:gsLst>
              <a:lin ang="16200000" scaled="0"/>
            </a:gradFill>
            <a:ln>
              <a:noFill/>
            </a:ln>
            <a:effectLst>
              <a:outerShdw blurRad="88900" dist="50800" dir="5400000" sx="97000" sy="97000" algn="ctr" rotWithShape="0">
                <a:srgbClr val="000000">
                  <a:alpha val="46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100" dirty="0" smtClean="0"/>
                <a:t>单击添加标题</a:t>
              </a:r>
              <a:endParaRPr lang="zh-CN" altLang="en-US" sz="2100" dirty="0"/>
            </a:p>
          </p:txBody>
        </p:sp>
      </p:grpSp>
      <p:sp>
        <p:nvSpPr>
          <p:cNvPr id="10" name="文本框 9"/>
          <p:cNvSpPr txBox="1"/>
          <p:nvPr/>
        </p:nvSpPr>
        <p:spPr>
          <a:xfrm flipH="1">
            <a:off x="6395865" y="1934730"/>
            <a:ext cx="1269755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50" b="1" dirty="0">
                <a:ln w="0"/>
                <a:gradFill>
                  <a:gsLst>
                    <a:gs pos="0">
                      <a:srgbClr val="C00000"/>
                    </a:gs>
                    <a:gs pos="53200">
                      <a:srgbClr val="FB7008"/>
                    </a:gs>
                    <a:gs pos="100000">
                      <a:srgbClr val="FED755"/>
                    </a:gs>
                  </a:gsLst>
                  <a:lin ang="5400000" scaled="1"/>
                </a:gradFill>
                <a:effectLst>
                  <a:reflection blurRad="6350" stA="53000" endA="300" endPos="35500" dir="5400000" sy="-90000" algn="bl" rotWithShape="0"/>
                </a:effectLst>
              </a:rPr>
              <a:t>Part</a:t>
            </a:r>
            <a:endParaRPr lang="zh-CN" altLang="en-US" sz="4050" b="1" dirty="0">
              <a:ln w="0"/>
              <a:gradFill>
                <a:gsLst>
                  <a:gs pos="0">
                    <a:srgbClr val="C00000"/>
                  </a:gs>
                  <a:gs pos="53200">
                    <a:srgbClr val="FB7008"/>
                  </a:gs>
                  <a:gs pos="100000">
                    <a:srgbClr val="FED755"/>
                  </a:gs>
                </a:gsLst>
                <a:lin ang="5400000" scaled="1"/>
              </a:gradFill>
              <a:effectLst>
                <a:reflection blurRad="6350" stA="53000" endA="300" endPos="35500" dir="5400000" sy="-90000" algn="bl" rotWithShape="0"/>
              </a:effectLst>
            </a:endParaRPr>
          </a:p>
        </p:txBody>
      </p:sp>
      <p:sp>
        <p:nvSpPr>
          <p:cNvPr id="11" name="文本框 10"/>
          <p:cNvSpPr txBox="1"/>
          <p:nvPr/>
        </p:nvSpPr>
        <p:spPr>
          <a:xfrm flipH="1">
            <a:off x="6717146" y="2484390"/>
            <a:ext cx="791204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50" b="1" dirty="0">
                <a:ln w="0"/>
                <a:gradFill>
                  <a:gsLst>
                    <a:gs pos="0">
                      <a:srgbClr val="C00000"/>
                    </a:gs>
                    <a:gs pos="53200">
                      <a:srgbClr val="FB7008"/>
                    </a:gs>
                    <a:gs pos="100000">
                      <a:srgbClr val="FED755"/>
                    </a:gs>
                  </a:gsLst>
                  <a:lin ang="5400000" scaled="1"/>
                </a:gradFill>
                <a:effectLst>
                  <a:reflection blurRad="6350" stA="53000" endA="300" endPos="35500" dir="5400000" sy="-90000" algn="bl" rotWithShape="0"/>
                </a:effectLst>
              </a:rPr>
              <a:t>04</a:t>
            </a:r>
            <a:endParaRPr lang="zh-CN" altLang="en-US" sz="4050" b="1" dirty="0">
              <a:ln w="0"/>
              <a:gradFill>
                <a:gsLst>
                  <a:gs pos="0">
                    <a:srgbClr val="C00000"/>
                  </a:gs>
                  <a:gs pos="53200">
                    <a:srgbClr val="FB7008"/>
                  </a:gs>
                  <a:gs pos="100000">
                    <a:srgbClr val="FED755"/>
                  </a:gs>
                </a:gsLst>
                <a:lin ang="5400000" scaled="1"/>
              </a:gradFill>
              <a:effectLst>
                <a:reflection blurRad="6350" stA="53000" endA="300" endPos="35500" dir="5400000" sy="-90000" algn="bl" rotWithShape="0"/>
              </a:effectLst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5482925" y="1099321"/>
            <a:ext cx="2944860" cy="2944860"/>
          </a:xfrm>
          <a:prstGeom prst="ellipse">
            <a:avLst/>
          </a:prstGeom>
          <a:noFill/>
          <a:ln w="57150">
            <a:solidFill>
              <a:srgbClr val="FB5F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13" name="椭圆 12"/>
          <p:cNvSpPr/>
          <p:nvPr/>
        </p:nvSpPr>
        <p:spPr>
          <a:xfrm>
            <a:off x="5737502" y="1353898"/>
            <a:ext cx="2435706" cy="2435706"/>
          </a:xfrm>
          <a:prstGeom prst="ellipse">
            <a:avLst/>
          </a:prstGeom>
          <a:noFill/>
          <a:ln w="57150">
            <a:solidFill>
              <a:srgbClr val="FB5F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</p:spTree>
    <p:extLst>
      <p:ext uri="{BB962C8B-B14F-4D97-AF65-F5344CB8AC3E}">
        <p14:creationId xmlns:p14="http://schemas.microsoft.com/office/powerpoint/2010/main" val="19778125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Tm="0">
        <p:checker/>
      </p:transition>
    </mc:Choice>
    <mc:Fallback xmlns="">
      <p:transition spd="slow" advTm="0">
        <p:checker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4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0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2" presetID="23" presetClass="entr" presetSubtype="36" fill="hold" grpId="0" nodeType="afterEffect">
                                      <p:stCondLst>
                                        <p:cond delay="0"/>
                                      </p:stCondLst>
                                      <p:iterate type="wd">
                                        <p:tmPct val="0"/>
                                      </p:iterate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(6*min(max(#ppt_w*#ppt_h,.3),1)-7.4)/-.7*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8" fill="hold">
                          <p:stCondLst>
                            <p:cond delay="indefinite"/>
                          </p:stCondLst>
                          <p:childTnLst>
                            <p:par>
                              <p:cTn id="1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0" presetID="26" presetClass="emph" presetSubtype="0" fill="hold" grpId="1" nodeType="clickEffect">
                                      <p:stCondLst>
                                        <p:cond delay="0"/>
                                      </p:stCondLst>
                                      <p:iterate type="wd">
                                        <p:tmPct val="10000"/>
                                      </p:iterate>
                                      <p:childTnLst>
                                        <p:animEffect transition="out" filter="fade">
                                          <p:cBhvr>
                                            <p:cTn id="21" dur="1000" tmFilter="0, 0; .2, .5; .8, .5; 1, 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22" dur="500" autoRev="1" fill="hold"/>
                                            <p:tgtEl>
                                              <p:spTgt spid="10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4" presetID="23" presetClass="entr" presetSubtype="36" fill="hold" grpId="0" nodeType="afterEffect">
                                      <p:stCondLst>
                                        <p:cond delay="0"/>
                                      </p:stCondLst>
                                      <p:iterate type="wd">
                                        <p:tmPct val="0"/>
                                      </p:iterate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(6*min(max(#ppt_w*#ppt_h,.3),1)-7.4)/-.7*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0" fill="hold">
                          <p:stCondLst>
                            <p:cond delay="indefinite"/>
                          </p:stCondLst>
                          <p:childTnLst>
                            <p:par>
                              <p:cTn id="3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2" presetID="26" presetClass="emph" presetSubtype="0" fill="hold" grpId="1" nodeType="clickEffect">
                                      <p:stCondLst>
                                        <p:cond delay="0"/>
                                      </p:stCondLst>
                                      <p:iterate type="wd">
                                        <p:tmPct val="10000"/>
                                      </p:iterate>
                                      <p:childTnLst>
                                        <p:animEffect transition="out" filter="fade">
                                          <p:cBhvr>
                                            <p:cTn id="33" dur="1000" tmFilter="0, 0; .2, .5; .8, .5; 1, 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34" dur="500" autoRev="1" fill="hold"/>
                                            <p:tgtEl>
                                              <p:spTgt spid="11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36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8" dur="75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9" fill="hold">
                          <p:stCondLst>
                            <p:cond delay="indefinite"/>
                          </p:stCondLst>
                          <p:childTnLst>
                            <p:par>
                              <p:cTn id="4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1" presetID="2" presetClass="entr" presetSubtype="2" fill="hold" nodeType="clickEffect" p14:presetBounceEnd="5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000">
                                          <p:cBhvr additive="base">
                                            <p:cTn id="43" dur="7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000">
                                          <p:cBhvr additive="base">
                                            <p:cTn id="44" dur="7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" grpId="0"/>
          <p:bldP spid="10" grpId="1"/>
          <p:bldP spid="11" grpId="0"/>
          <p:bldP spid="11" grpId="1"/>
          <p:bldP spid="12" grpId="0" animBg="1"/>
          <p:bldP spid="13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4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0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2" presetID="23" presetClass="entr" presetSubtype="36" fill="hold" grpId="0" nodeType="afterEffect">
                                      <p:stCondLst>
                                        <p:cond delay="0"/>
                                      </p:stCondLst>
                                      <p:iterate type="wd">
                                        <p:tmPct val="0"/>
                                      </p:iterate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(6*min(max(#ppt_w*#ppt_h,.3),1)-7.4)/-.7*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8" fill="hold">
                          <p:stCondLst>
                            <p:cond delay="indefinite"/>
                          </p:stCondLst>
                          <p:childTnLst>
                            <p:par>
                              <p:cTn id="1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0" presetID="26" presetClass="emph" presetSubtype="0" fill="hold" grpId="1" nodeType="clickEffect">
                                      <p:stCondLst>
                                        <p:cond delay="0"/>
                                      </p:stCondLst>
                                      <p:iterate type="wd">
                                        <p:tmPct val="10000"/>
                                      </p:iterate>
                                      <p:childTnLst>
                                        <p:animEffect transition="out" filter="fade">
                                          <p:cBhvr>
                                            <p:cTn id="21" dur="1000" tmFilter="0, 0; .2, .5; .8, .5; 1, 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22" dur="500" autoRev="1" fill="hold"/>
                                            <p:tgtEl>
                                              <p:spTgt spid="10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4" presetID="23" presetClass="entr" presetSubtype="36" fill="hold" grpId="0" nodeType="afterEffect">
                                      <p:stCondLst>
                                        <p:cond delay="0"/>
                                      </p:stCondLst>
                                      <p:iterate type="wd">
                                        <p:tmPct val="0"/>
                                      </p:iterate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(6*min(max(#ppt_w*#ppt_h,.3),1)-7.4)/-.7*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0" fill="hold">
                          <p:stCondLst>
                            <p:cond delay="indefinite"/>
                          </p:stCondLst>
                          <p:childTnLst>
                            <p:par>
                              <p:cTn id="3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2" presetID="26" presetClass="emph" presetSubtype="0" fill="hold" grpId="1" nodeType="clickEffect">
                                      <p:stCondLst>
                                        <p:cond delay="0"/>
                                      </p:stCondLst>
                                      <p:iterate type="wd">
                                        <p:tmPct val="10000"/>
                                      </p:iterate>
                                      <p:childTnLst>
                                        <p:animEffect transition="out" filter="fade">
                                          <p:cBhvr>
                                            <p:cTn id="33" dur="1000" tmFilter="0, 0; .2, .5; .8, .5; 1, 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34" dur="500" autoRev="1" fill="hold"/>
                                            <p:tgtEl>
                                              <p:spTgt spid="11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36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8" dur="75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9" fill="hold">
                          <p:stCondLst>
                            <p:cond delay="indefinite"/>
                          </p:stCondLst>
                          <p:childTnLst>
                            <p:par>
                              <p:cTn id="4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1" presetID="2" presetClass="entr" presetSubtype="2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7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7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" grpId="0"/>
          <p:bldP spid="10" grpId="1"/>
          <p:bldP spid="11" grpId="0"/>
          <p:bldP spid="11" grpId="1"/>
          <p:bldP spid="12" grpId="0" animBg="1"/>
          <p:bldP spid="13" grpId="0" animBg="1"/>
        </p:bldLst>
      </p:timing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>
            <a:grpSpLocks/>
          </p:cNvGrpSpPr>
          <p:nvPr/>
        </p:nvGrpSpPr>
        <p:grpSpPr bwMode="auto">
          <a:xfrm>
            <a:off x="532216" y="225211"/>
            <a:ext cx="3438525" cy="606424"/>
            <a:chOff x="1021968" y="269923"/>
            <a:chExt cx="3438932" cy="606777"/>
          </a:xfrm>
        </p:grpSpPr>
        <p:sp>
          <p:nvSpPr>
            <p:cNvPr id="10" name="文本框 390"/>
            <p:cNvSpPr txBox="1">
              <a:spLocks noChangeArrowheads="1"/>
            </p:cNvSpPr>
            <p:nvPr/>
          </p:nvSpPr>
          <p:spPr bwMode="auto">
            <a:xfrm>
              <a:off x="1021968" y="269923"/>
              <a:ext cx="3438932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C00000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68421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68421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68421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68421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eaLnBrk="1" hangingPunct="1"/>
              <a:r>
                <a:rPr lang="zh-CN" altLang="en-US" sz="2000" b="1" dirty="0" smtClean="0">
                  <a:gradFill>
                    <a:gsLst>
                      <a:gs pos="0">
                        <a:srgbClr val="FED755"/>
                      </a:gs>
                      <a:gs pos="99000">
                        <a:srgbClr val="FB5F05"/>
                      </a:gs>
                      <a:gs pos="46000">
                        <a:srgbClr val="FDAD36"/>
                      </a:gs>
                    </a:gsLst>
                    <a:lin ang="15600000" scaled="0"/>
                  </a:gradFill>
                  <a:latin typeface="微软雅黑" panose="020B0503020204020204" pitchFamily="34" charset="-122"/>
                  <a:ea typeface="文鼎粗行楷简" panose="02010609010101010101" pitchFamily="49" charset="-122"/>
                </a:rPr>
                <a:t>此处添加您的标题</a:t>
              </a:r>
              <a:endParaRPr lang="id-ID" altLang="zh-CN" sz="2000" b="1" dirty="0">
                <a:gradFill>
                  <a:gsLst>
                    <a:gs pos="0">
                      <a:srgbClr val="FED755"/>
                    </a:gs>
                    <a:gs pos="99000">
                      <a:srgbClr val="FB5F05"/>
                    </a:gs>
                    <a:gs pos="46000">
                      <a:srgbClr val="FDAD36"/>
                    </a:gs>
                  </a:gsLst>
                  <a:lin ang="15600000" scaled="0"/>
                </a:gradFill>
                <a:latin typeface="微软雅黑" panose="020B0503020204020204" pitchFamily="34" charset="-122"/>
                <a:ea typeface="文鼎粗行楷简" panose="02010609010101010101" pitchFamily="49" charset="-122"/>
              </a:endParaRPr>
            </a:p>
          </p:txBody>
        </p:sp>
        <p:sp>
          <p:nvSpPr>
            <p:cNvPr id="11" name="文本框 391"/>
            <p:cNvSpPr txBox="1">
              <a:spLocks noChangeArrowheads="1"/>
            </p:cNvSpPr>
            <p:nvPr/>
          </p:nvSpPr>
          <p:spPr bwMode="auto">
            <a:xfrm>
              <a:off x="1042749" y="630479"/>
              <a:ext cx="2677642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C00000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68421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68421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68421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68421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eaLnBrk="1" hangingPunct="1"/>
              <a:r>
                <a:rPr lang="id-ID" altLang="zh-CN" sz="1000" dirty="0">
                  <a:gradFill>
                    <a:gsLst>
                      <a:gs pos="0">
                        <a:srgbClr val="FED755"/>
                      </a:gs>
                      <a:gs pos="99000">
                        <a:srgbClr val="FB5F05"/>
                      </a:gs>
                      <a:gs pos="46000">
                        <a:srgbClr val="FDAD36"/>
                      </a:gs>
                    </a:gsLst>
                    <a:lin ang="15600000" scaled="0"/>
                  </a:gradFill>
                  <a:ea typeface="文鼎粗行楷简" panose="02010609010101010101" pitchFamily="49" charset="-122"/>
                </a:rPr>
                <a:t>Biscuit oat cake carrot cake muffin jelly</a:t>
              </a:r>
              <a:endParaRPr lang="zh-CN" altLang="en-US" sz="1000" dirty="0">
                <a:gradFill>
                  <a:gsLst>
                    <a:gs pos="0">
                      <a:srgbClr val="FED755"/>
                    </a:gs>
                    <a:gs pos="99000">
                      <a:srgbClr val="FB5F05"/>
                    </a:gs>
                    <a:gs pos="46000">
                      <a:srgbClr val="FDAD36"/>
                    </a:gs>
                  </a:gsLst>
                  <a:lin ang="15600000" scaled="0"/>
                </a:gradFill>
                <a:ea typeface="文鼎粗行楷简" panose="02010609010101010101" pitchFamily="49" charset="-122"/>
              </a:endParaRPr>
            </a:p>
          </p:txBody>
        </p:sp>
      </p:grpSp>
      <p:pic>
        <p:nvPicPr>
          <p:cNvPr id="13" name="图片 12" descr="Nipic_4881659_20120227115058315364 拷贝.pn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-494396" y="0"/>
            <a:ext cx="1232975" cy="1056847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395536" y="1867782"/>
            <a:ext cx="3960440" cy="328921"/>
            <a:chOff x="1292460" y="2252455"/>
            <a:chExt cx="5280586" cy="438562"/>
          </a:xfrm>
        </p:grpSpPr>
        <p:sp>
          <p:nvSpPr>
            <p:cNvPr id="7" name="椭圆 6"/>
            <p:cNvSpPr/>
            <p:nvPr/>
          </p:nvSpPr>
          <p:spPr>
            <a:xfrm>
              <a:off x="1292460" y="2252455"/>
              <a:ext cx="437607" cy="437607"/>
            </a:xfrm>
            <a:prstGeom prst="ellipse">
              <a:avLst/>
            </a:prstGeom>
            <a:gradFill>
              <a:gsLst>
                <a:gs pos="0">
                  <a:srgbClr val="FED755"/>
                </a:gs>
                <a:gs pos="52000">
                  <a:srgbClr val="FDAD36"/>
                </a:gs>
                <a:gs pos="100000">
                  <a:srgbClr val="FB5F05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zh-CN" sz="1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endPara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" name="文本框 22"/>
            <p:cNvSpPr txBox="1"/>
            <p:nvPr/>
          </p:nvSpPr>
          <p:spPr>
            <a:xfrm>
              <a:off x="1730065" y="2280647"/>
              <a:ext cx="4842981" cy="4103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</a:t>
              </a:r>
              <a:r>
                <a:rPr lang="zh-CN" altLang="en-US" sz="14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文本</a:t>
              </a:r>
              <a:endParaRPr lang="zh-CN" altLang="en-US" sz="1400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395536" y="2432470"/>
            <a:ext cx="4270263" cy="341987"/>
            <a:chOff x="1292460" y="3005366"/>
            <a:chExt cx="5693683" cy="455982"/>
          </a:xfrm>
        </p:grpSpPr>
        <p:sp>
          <p:nvSpPr>
            <p:cNvPr id="14" name="椭圆 13"/>
            <p:cNvSpPr/>
            <p:nvPr/>
          </p:nvSpPr>
          <p:spPr>
            <a:xfrm>
              <a:off x="1292460" y="3005366"/>
              <a:ext cx="437607" cy="437607"/>
            </a:xfrm>
            <a:prstGeom prst="ellipse">
              <a:avLst/>
            </a:prstGeom>
            <a:gradFill>
              <a:gsLst>
                <a:gs pos="0">
                  <a:srgbClr val="FED755"/>
                </a:gs>
                <a:gs pos="52000">
                  <a:srgbClr val="FDAD36"/>
                </a:gs>
                <a:gs pos="100000">
                  <a:srgbClr val="FB5F05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zh-CN" sz="1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endPara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" name="文本框 24"/>
            <p:cNvSpPr txBox="1"/>
            <p:nvPr/>
          </p:nvSpPr>
          <p:spPr>
            <a:xfrm>
              <a:off x="1730065" y="3050979"/>
              <a:ext cx="5256078" cy="4103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</a:t>
              </a:r>
              <a:endParaRPr lang="zh-CN" altLang="en-US" sz="1400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395536" y="3015198"/>
            <a:ext cx="4176463" cy="355049"/>
            <a:chOff x="1292460" y="3782335"/>
            <a:chExt cx="5568617" cy="473398"/>
          </a:xfrm>
        </p:grpSpPr>
        <p:sp>
          <p:nvSpPr>
            <p:cNvPr id="17" name="椭圆 16"/>
            <p:cNvSpPr/>
            <p:nvPr/>
          </p:nvSpPr>
          <p:spPr>
            <a:xfrm>
              <a:off x="1292460" y="3782335"/>
              <a:ext cx="437607" cy="437607"/>
            </a:xfrm>
            <a:prstGeom prst="ellipse">
              <a:avLst/>
            </a:prstGeom>
            <a:gradFill>
              <a:gsLst>
                <a:gs pos="0">
                  <a:srgbClr val="FED755"/>
                </a:gs>
                <a:gs pos="52000">
                  <a:srgbClr val="FDAD36"/>
                </a:gs>
                <a:gs pos="100000">
                  <a:srgbClr val="FB5F05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zh-CN" sz="1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endPara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" name="文本框 26"/>
            <p:cNvSpPr txBox="1"/>
            <p:nvPr/>
          </p:nvSpPr>
          <p:spPr>
            <a:xfrm>
              <a:off x="1730065" y="3845364"/>
              <a:ext cx="5131012" cy="4103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</a:t>
              </a:r>
              <a:endParaRPr lang="zh-CN" altLang="en-US" sz="1400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395536" y="3597916"/>
            <a:ext cx="3960439" cy="341986"/>
            <a:chOff x="1292460" y="4559304"/>
            <a:chExt cx="5280585" cy="455982"/>
          </a:xfrm>
        </p:grpSpPr>
        <p:sp>
          <p:nvSpPr>
            <p:cNvPr id="20" name="椭圆 19"/>
            <p:cNvSpPr/>
            <p:nvPr/>
          </p:nvSpPr>
          <p:spPr>
            <a:xfrm>
              <a:off x="1292460" y="4559304"/>
              <a:ext cx="437607" cy="437607"/>
            </a:xfrm>
            <a:prstGeom prst="ellipse">
              <a:avLst/>
            </a:prstGeom>
            <a:gradFill>
              <a:gsLst>
                <a:gs pos="0">
                  <a:srgbClr val="FED755"/>
                </a:gs>
                <a:gs pos="52000">
                  <a:srgbClr val="FDAD36"/>
                </a:gs>
                <a:gs pos="100000">
                  <a:srgbClr val="FB5F05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zh-CN" sz="1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4</a:t>
              </a:r>
              <a:endPara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" name="文本框 28"/>
            <p:cNvSpPr txBox="1"/>
            <p:nvPr/>
          </p:nvSpPr>
          <p:spPr>
            <a:xfrm>
              <a:off x="1730065" y="4604916"/>
              <a:ext cx="4842980" cy="4103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</a:t>
              </a:r>
              <a:endParaRPr lang="zh-CN" altLang="en-US" sz="1400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3451628" y="1153741"/>
            <a:ext cx="5588726" cy="3722913"/>
            <a:chOff x="4602170" y="884360"/>
            <a:chExt cx="7451634" cy="4963884"/>
          </a:xfrm>
        </p:grpSpPr>
        <p:sp>
          <p:nvSpPr>
            <p:cNvPr id="26" name="直角三角形 25"/>
            <p:cNvSpPr/>
            <p:nvPr/>
          </p:nvSpPr>
          <p:spPr>
            <a:xfrm rot="10800000" flipH="1">
              <a:off x="6328467" y="1484388"/>
              <a:ext cx="744583" cy="744583"/>
            </a:xfrm>
            <a:prstGeom prst="rtTriangle">
              <a:avLst/>
            </a:prstGeom>
            <a:gradFill>
              <a:gsLst>
                <a:gs pos="0">
                  <a:srgbClr val="FED755"/>
                </a:gs>
                <a:gs pos="52000">
                  <a:srgbClr val="FDAD36"/>
                </a:gs>
                <a:gs pos="100000">
                  <a:srgbClr val="FB5F05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5" name="直角三角形 24"/>
            <p:cNvSpPr/>
            <p:nvPr/>
          </p:nvSpPr>
          <p:spPr>
            <a:xfrm>
              <a:off x="6354042" y="4537832"/>
              <a:ext cx="744583" cy="744583"/>
            </a:xfrm>
            <a:prstGeom prst="rtTriangle">
              <a:avLst/>
            </a:prstGeom>
            <a:gradFill>
              <a:gsLst>
                <a:gs pos="0">
                  <a:srgbClr val="FED755"/>
                </a:gs>
                <a:gs pos="52000">
                  <a:srgbClr val="FDAD36"/>
                </a:gs>
                <a:gs pos="100000">
                  <a:srgbClr val="FB5F05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4" name="直角三角形 23"/>
            <p:cNvSpPr/>
            <p:nvPr/>
          </p:nvSpPr>
          <p:spPr>
            <a:xfrm rot="10800000">
              <a:off x="9618127" y="1490865"/>
              <a:ext cx="744583" cy="744583"/>
            </a:xfrm>
            <a:prstGeom prst="rtTriangle">
              <a:avLst/>
            </a:prstGeom>
            <a:gradFill>
              <a:gsLst>
                <a:gs pos="0">
                  <a:srgbClr val="FED755"/>
                </a:gs>
                <a:gs pos="52000">
                  <a:srgbClr val="FDAD36"/>
                </a:gs>
                <a:gs pos="100000">
                  <a:srgbClr val="FB5F05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7" name="直角三角形 26"/>
            <p:cNvSpPr/>
            <p:nvPr/>
          </p:nvSpPr>
          <p:spPr>
            <a:xfrm flipH="1">
              <a:off x="9594178" y="4407202"/>
              <a:ext cx="744583" cy="744583"/>
            </a:xfrm>
            <a:prstGeom prst="rtTriangle">
              <a:avLst/>
            </a:prstGeom>
            <a:gradFill>
              <a:gsLst>
                <a:gs pos="0">
                  <a:srgbClr val="FED755"/>
                </a:gs>
                <a:gs pos="52000">
                  <a:srgbClr val="FDAD36"/>
                </a:gs>
                <a:gs pos="100000">
                  <a:srgbClr val="FB5F05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graphicFrame>
          <p:nvGraphicFramePr>
            <p:cNvPr id="23" name="图表 22"/>
            <p:cNvGraphicFramePr/>
            <p:nvPr>
              <p:extLst>
                <p:ext uri="{D42A27DB-BD31-4B8C-83A1-F6EECF244321}">
                  <p14:modId xmlns:p14="http://schemas.microsoft.com/office/powerpoint/2010/main" val="3784656139"/>
                </p:ext>
              </p:extLst>
            </p:nvPr>
          </p:nvGraphicFramePr>
          <p:xfrm>
            <a:off x="4602170" y="884360"/>
            <a:ext cx="7451634" cy="4963884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sp>
          <p:nvSpPr>
            <p:cNvPr id="28" name="文本框 20"/>
            <p:cNvSpPr txBox="1"/>
            <p:nvPr/>
          </p:nvSpPr>
          <p:spPr>
            <a:xfrm rot="18900000">
              <a:off x="6328464" y="1557315"/>
              <a:ext cx="901337" cy="6771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700" b="1" dirty="0">
                  <a:solidFill>
                    <a:schemeClr val="bg1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01</a:t>
              </a:r>
              <a:endParaRPr lang="zh-CN" altLang="en-US" sz="2700" b="1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</p:txBody>
        </p:sp>
        <p:sp>
          <p:nvSpPr>
            <p:cNvPr id="29" name="文本框 21"/>
            <p:cNvSpPr txBox="1"/>
            <p:nvPr/>
          </p:nvSpPr>
          <p:spPr>
            <a:xfrm rot="18900000">
              <a:off x="6139988" y="2008611"/>
              <a:ext cx="2057405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5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此处输入文字</a:t>
              </a:r>
            </a:p>
          </p:txBody>
        </p:sp>
        <p:sp>
          <p:nvSpPr>
            <p:cNvPr id="30" name="文本框 32"/>
            <p:cNvSpPr txBox="1"/>
            <p:nvPr/>
          </p:nvSpPr>
          <p:spPr>
            <a:xfrm rot="2700000" flipH="1">
              <a:off x="9380101" y="1577281"/>
              <a:ext cx="901337" cy="6771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700" b="1" dirty="0">
                  <a:solidFill>
                    <a:schemeClr val="bg1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02</a:t>
              </a:r>
              <a:endParaRPr lang="zh-CN" altLang="en-US" sz="2700" b="1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</p:txBody>
        </p:sp>
        <p:sp>
          <p:nvSpPr>
            <p:cNvPr id="31" name="文本框 33"/>
            <p:cNvSpPr txBox="1"/>
            <p:nvPr/>
          </p:nvSpPr>
          <p:spPr>
            <a:xfrm rot="2700000" flipH="1">
              <a:off x="8454262" y="2028231"/>
              <a:ext cx="2057405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5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此处输入文字</a:t>
              </a:r>
            </a:p>
          </p:txBody>
        </p:sp>
        <p:sp>
          <p:nvSpPr>
            <p:cNvPr id="32" name="文本框 34"/>
            <p:cNvSpPr txBox="1"/>
            <p:nvPr/>
          </p:nvSpPr>
          <p:spPr>
            <a:xfrm rot="13500000">
              <a:off x="6094447" y="4217885"/>
              <a:ext cx="2057405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5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此处输入文字</a:t>
              </a:r>
            </a:p>
          </p:txBody>
        </p:sp>
        <p:sp>
          <p:nvSpPr>
            <p:cNvPr id="33" name="文本框 35"/>
            <p:cNvSpPr txBox="1"/>
            <p:nvPr/>
          </p:nvSpPr>
          <p:spPr>
            <a:xfrm rot="13500000">
              <a:off x="6328463" y="4483568"/>
              <a:ext cx="901337" cy="6771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700" b="1" dirty="0">
                  <a:solidFill>
                    <a:schemeClr val="bg1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03</a:t>
              </a:r>
              <a:endParaRPr lang="zh-CN" altLang="en-US" sz="2700" b="1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</p:txBody>
        </p:sp>
        <p:sp>
          <p:nvSpPr>
            <p:cNvPr id="34" name="文本框 36"/>
            <p:cNvSpPr txBox="1"/>
            <p:nvPr/>
          </p:nvSpPr>
          <p:spPr>
            <a:xfrm rot="8100000">
              <a:off x="9430089" y="4373815"/>
              <a:ext cx="901337" cy="6771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700" b="1" dirty="0">
                  <a:solidFill>
                    <a:schemeClr val="bg1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04</a:t>
              </a:r>
              <a:endParaRPr lang="zh-CN" altLang="en-US" sz="2700" b="1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</p:txBody>
        </p:sp>
        <p:sp>
          <p:nvSpPr>
            <p:cNvPr id="35" name="文本框 37"/>
            <p:cNvSpPr txBox="1"/>
            <p:nvPr/>
          </p:nvSpPr>
          <p:spPr>
            <a:xfrm rot="8100000" flipH="1">
              <a:off x="8480389" y="4217885"/>
              <a:ext cx="2057405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5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此处输入文字</a:t>
              </a:r>
            </a:p>
          </p:txBody>
        </p:sp>
      </p:grpSp>
      <p:sp>
        <p:nvSpPr>
          <p:cNvPr id="36" name="TextBox 2"/>
          <p:cNvSpPr txBox="1"/>
          <p:nvPr/>
        </p:nvSpPr>
        <p:spPr>
          <a:xfrm>
            <a:off x="5704184" y="2818320"/>
            <a:ext cx="12503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添加标题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880256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prism isInverted="1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75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250"/>
                            </p:stCondLst>
                            <p:childTnLst>
                              <p:par>
                                <p:cTn id="3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750"/>
                            </p:stCondLst>
                            <p:childTnLst>
                              <p:par>
                                <p:cTn id="3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250"/>
                            </p:stCondLst>
                            <p:childTnLst>
                              <p:par>
                                <p:cTn id="3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065" r="8639"/>
          <a:stretch/>
        </p:blipFill>
        <p:spPr>
          <a:xfrm rot="5400000">
            <a:off x="-1124775" y="1124776"/>
            <a:ext cx="5172078" cy="2922527"/>
          </a:xfrm>
          <a:prstGeom prst="rect">
            <a:avLst/>
          </a:prstGeom>
          <a:blipFill>
            <a:blip r:embed="rId3">
              <a:alphaModFix amt="20000"/>
            </a:blip>
            <a:tile tx="0" ty="0" sx="100000" sy="100000" flip="none" algn="tl"/>
          </a:blipFill>
        </p:spPr>
      </p:pic>
      <p:sp>
        <p:nvSpPr>
          <p:cNvPr id="5" name="文本框 4"/>
          <p:cNvSpPr txBox="1"/>
          <p:nvPr/>
        </p:nvSpPr>
        <p:spPr>
          <a:xfrm>
            <a:off x="2191171" y="2356130"/>
            <a:ext cx="1460656" cy="8540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950" b="1" dirty="0">
                <a:ln w="0"/>
                <a:solidFill>
                  <a:schemeClr val="bg1"/>
                </a:solidFill>
                <a:effectLst>
                  <a:reflection blurRad="6350" stA="53000" endA="300" endPos="35500" dir="5400000" sy="-90000" algn="bl" rotWithShape="0"/>
                </a:effectLst>
              </a:rPr>
              <a:t>目</a:t>
            </a:r>
            <a:r>
              <a:rPr lang="zh-CN" altLang="en-US" sz="4950" b="1" dirty="0">
                <a:ln w="0"/>
                <a:gradFill>
                  <a:gsLst>
                    <a:gs pos="0">
                      <a:srgbClr val="C00000"/>
                    </a:gs>
                    <a:gs pos="53200">
                      <a:srgbClr val="FB7008"/>
                    </a:gs>
                    <a:gs pos="100000">
                      <a:srgbClr val="FED755"/>
                    </a:gs>
                  </a:gsLst>
                  <a:lin ang="5400000" scaled="1"/>
                </a:gradFill>
                <a:effectLst>
                  <a:reflection blurRad="6350" stA="53000" endA="300" endPos="35500" dir="5400000" sy="-90000" algn="bl" rotWithShape="0"/>
                </a:effectLst>
              </a:rPr>
              <a:t>录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1656425" y="2047037"/>
            <a:ext cx="1858201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700" b="1" dirty="0">
                <a:ln w="0"/>
                <a:solidFill>
                  <a:schemeClr val="bg1"/>
                </a:solidFill>
                <a:effectLst>
                  <a:reflection blurRad="6350" stA="53000" endA="300" endPos="35500" dir="5400000" sy="-90000" algn="bl" rotWithShape="0"/>
                </a:effectLst>
              </a:rPr>
              <a:t>CONTE</a:t>
            </a:r>
            <a:r>
              <a:rPr lang="en-US" altLang="zh-CN" sz="2700" b="1" dirty="0">
                <a:ln w="0"/>
                <a:gradFill>
                  <a:gsLst>
                    <a:gs pos="0">
                      <a:srgbClr val="C00000"/>
                    </a:gs>
                    <a:gs pos="53200">
                      <a:srgbClr val="FB7008"/>
                    </a:gs>
                    <a:gs pos="100000">
                      <a:srgbClr val="FED755"/>
                    </a:gs>
                  </a:gsLst>
                  <a:lin ang="5400000" scaled="1"/>
                </a:gradFill>
                <a:effectLst>
                  <a:reflection blurRad="6350" stA="53000" endA="300" endPos="35500" dir="5400000" sy="-90000" algn="bl" rotWithShape="0"/>
                </a:effectLst>
              </a:rPr>
              <a:t>NT</a:t>
            </a:r>
            <a:endParaRPr lang="zh-CN" altLang="en-US" sz="2700" b="1" dirty="0">
              <a:ln w="0"/>
              <a:gradFill>
                <a:gsLst>
                  <a:gs pos="0">
                    <a:srgbClr val="C00000"/>
                  </a:gs>
                  <a:gs pos="53200">
                    <a:srgbClr val="FB7008"/>
                  </a:gs>
                  <a:gs pos="100000">
                    <a:srgbClr val="FED755"/>
                  </a:gs>
                </a:gsLst>
                <a:lin ang="5400000" scaled="1"/>
              </a:gradFill>
              <a:effectLst>
                <a:reflection blurRad="6350" stA="53000" endA="300" endPos="35500" dir="5400000" sy="-90000" algn="bl" rotWithShape="0"/>
              </a:effectLst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288" t="35955" r="32769" b="36063"/>
          <a:stretch/>
        </p:blipFill>
        <p:spPr>
          <a:xfrm flipH="1">
            <a:off x="4356132" y="968553"/>
            <a:ext cx="34289" cy="3467650"/>
          </a:xfrm>
          <a:prstGeom prst="rect">
            <a:avLst/>
          </a:prstGeom>
          <a:effectLst>
            <a:outerShdw blurRad="76200" dist="50800" dir="4140000" sx="99000" sy="99000" algn="ctr" rotWithShape="0">
              <a:srgbClr val="000000">
                <a:alpha val="94000"/>
              </a:srgbClr>
            </a:outerShdw>
          </a:effectLst>
        </p:spPr>
      </p:pic>
      <p:grpSp>
        <p:nvGrpSpPr>
          <p:cNvPr id="8" name="组合 7"/>
          <p:cNvGrpSpPr/>
          <p:nvPr/>
        </p:nvGrpSpPr>
        <p:grpSpPr>
          <a:xfrm>
            <a:off x="5285750" y="1176652"/>
            <a:ext cx="2525485" cy="461665"/>
            <a:chOff x="7047666" y="1942356"/>
            <a:chExt cx="3367313" cy="615553"/>
          </a:xfrm>
        </p:grpSpPr>
        <p:grpSp>
          <p:nvGrpSpPr>
            <p:cNvPr id="9" name="组合 8"/>
            <p:cNvGrpSpPr/>
            <p:nvPr/>
          </p:nvGrpSpPr>
          <p:grpSpPr>
            <a:xfrm>
              <a:off x="7047666" y="1942356"/>
              <a:ext cx="551542" cy="615553"/>
              <a:chOff x="4519974" y="1762722"/>
              <a:chExt cx="551542" cy="615553"/>
            </a:xfrm>
          </p:grpSpPr>
          <p:sp>
            <p:nvSpPr>
              <p:cNvPr id="11" name="圆角矩形 10"/>
              <p:cNvSpPr/>
              <p:nvPr/>
            </p:nvSpPr>
            <p:spPr>
              <a:xfrm>
                <a:off x="4519974" y="1830139"/>
                <a:ext cx="551542" cy="449943"/>
              </a:xfrm>
              <a:prstGeom prst="roundRect">
                <a:avLst/>
              </a:prstGeom>
              <a:gradFill>
                <a:gsLst>
                  <a:gs pos="0">
                    <a:srgbClr val="FED755"/>
                  </a:gs>
                  <a:gs pos="99000">
                    <a:srgbClr val="FB5F05"/>
                  </a:gs>
                  <a:gs pos="46000">
                    <a:srgbClr val="FDAD36"/>
                  </a:gs>
                </a:gsLst>
                <a:lin ang="15600000" scaled="0"/>
              </a:gradFill>
              <a:ln>
                <a:noFill/>
              </a:ln>
              <a:effectLst>
                <a:outerShdw blurRad="88900" dist="50800" dir="5400000" sx="97000" sy="97000" algn="ctr" rotWithShape="0">
                  <a:srgbClr val="000000">
                    <a:alpha val="46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3"/>
              </a:p>
            </p:txBody>
          </p:sp>
          <p:sp>
            <p:nvSpPr>
              <p:cNvPr id="12" name="文本框 11"/>
              <p:cNvSpPr txBox="1"/>
              <p:nvPr/>
            </p:nvSpPr>
            <p:spPr>
              <a:xfrm>
                <a:off x="4576775" y="1762722"/>
                <a:ext cx="487741" cy="61555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400" dirty="0">
                    <a:solidFill>
                      <a:schemeClr val="bg1"/>
                    </a:solidFill>
                    <a:latin typeface="+mj-ea"/>
                    <a:ea typeface="+mj-ea"/>
                  </a:rPr>
                  <a:t>1</a:t>
                </a:r>
                <a:endParaRPr lang="zh-CN" altLang="en-US" sz="2400" dirty="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10" name="圆角矩形 9"/>
            <p:cNvSpPr/>
            <p:nvPr/>
          </p:nvSpPr>
          <p:spPr>
            <a:xfrm>
              <a:off x="7845950" y="2009773"/>
              <a:ext cx="2569029" cy="449943"/>
            </a:xfrm>
            <a:prstGeom prst="roundRect">
              <a:avLst/>
            </a:prstGeom>
            <a:gradFill>
              <a:gsLst>
                <a:gs pos="4000">
                  <a:srgbClr val="FED755"/>
                </a:gs>
                <a:gs pos="97000">
                  <a:srgbClr val="FB5F05"/>
                </a:gs>
                <a:gs pos="20000">
                  <a:srgbClr val="FDAD36"/>
                </a:gs>
              </a:gsLst>
              <a:lin ang="16200000" scaled="0"/>
            </a:gradFill>
            <a:ln>
              <a:noFill/>
            </a:ln>
            <a:effectLst>
              <a:outerShdw blurRad="88900" dist="50800" dir="5400000" sx="97000" sy="97000" algn="ctr" rotWithShape="0">
                <a:srgbClr val="000000">
                  <a:alpha val="46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100" dirty="0"/>
                <a:t>年度工作总结</a:t>
              </a: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5285750" y="1766922"/>
            <a:ext cx="2525485" cy="461665"/>
            <a:chOff x="7047666" y="1942356"/>
            <a:chExt cx="3367313" cy="615553"/>
          </a:xfrm>
        </p:grpSpPr>
        <p:grpSp>
          <p:nvGrpSpPr>
            <p:cNvPr id="14" name="组合 13"/>
            <p:cNvGrpSpPr/>
            <p:nvPr/>
          </p:nvGrpSpPr>
          <p:grpSpPr>
            <a:xfrm>
              <a:off x="7047666" y="1942356"/>
              <a:ext cx="551542" cy="615553"/>
              <a:chOff x="4519974" y="1762722"/>
              <a:chExt cx="551542" cy="615553"/>
            </a:xfrm>
          </p:grpSpPr>
          <p:sp>
            <p:nvSpPr>
              <p:cNvPr id="16" name="圆角矩形 15"/>
              <p:cNvSpPr/>
              <p:nvPr/>
            </p:nvSpPr>
            <p:spPr>
              <a:xfrm>
                <a:off x="4519974" y="1830139"/>
                <a:ext cx="551542" cy="449943"/>
              </a:xfrm>
              <a:prstGeom prst="roundRect">
                <a:avLst/>
              </a:prstGeom>
              <a:gradFill>
                <a:gsLst>
                  <a:gs pos="0">
                    <a:srgbClr val="FED755"/>
                  </a:gs>
                  <a:gs pos="99000">
                    <a:srgbClr val="FB5F05"/>
                  </a:gs>
                  <a:gs pos="46000">
                    <a:srgbClr val="FDAD36"/>
                  </a:gs>
                </a:gsLst>
                <a:lin ang="15600000" scaled="0"/>
              </a:gradFill>
              <a:ln>
                <a:noFill/>
              </a:ln>
              <a:effectLst>
                <a:outerShdw blurRad="88900" dist="50800" dir="5400000" sx="97000" sy="97000" algn="ctr" rotWithShape="0">
                  <a:srgbClr val="000000">
                    <a:alpha val="46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3"/>
              </a:p>
            </p:txBody>
          </p:sp>
          <p:sp>
            <p:nvSpPr>
              <p:cNvPr id="17" name="文本框 16"/>
              <p:cNvSpPr txBox="1"/>
              <p:nvPr/>
            </p:nvSpPr>
            <p:spPr>
              <a:xfrm>
                <a:off x="4576775" y="1762722"/>
                <a:ext cx="487741" cy="61555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400" dirty="0">
                    <a:solidFill>
                      <a:schemeClr val="bg1"/>
                    </a:solidFill>
                    <a:latin typeface="+mj-ea"/>
                    <a:ea typeface="+mj-ea"/>
                  </a:rPr>
                  <a:t>2</a:t>
                </a:r>
                <a:endParaRPr lang="zh-CN" altLang="en-US" sz="2400" dirty="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15" name="圆角矩形 14"/>
            <p:cNvSpPr/>
            <p:nvPr/>
          </p:nvSpPr>
          <p:spPr>
            <a:xfrm>
              <a:off x="7845950" y="2009773"/>
              <a:ext cx="2569029" cy="449943"/>
            </a:xfrm>
            <a:prstGeom prst="roundRect">
              <a:avLst/>
            </a:prstGeom>
            <a:gradFill>
              <a:gsLst>
                <a:gs pos="4000">
                  <a:srgbClr val="FED755"/>
                </a:gs>
                <a:gs pos="97000">
                  <a:srgbClr val="FB5F05"/>
                </a:gs>
                <a:gs pos="20000">
                  <a:srgbClr val="FDAD36"/>
                </a:gs>
              </a:gsLst>
              <a:lin ang="16200000" scaled="0"/>
            </a:gradFill>
            <a:ln>
              <a:noFill/>
            </a:ln>
            <a:effectLst>
              <a:outerShdw blurRad="88900" dist="50800" dir="5400000" sx="97000" sy="97000" algn="ctr" rotWithShape="0">
                <a:srgbClr val="000000">
                  <a:alpha val="46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100" dirty="0"/>
                <a:t>工作完成情况</a:t>
              </a: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5285750" y="2357191"/>
            <a:ext cx="2525485" cy="461665"/>
            <a:chOff x="7047666" y="1942356"/>
            <a:chExt cx="3367313" cy="615553"/>
          </a:xfrm>
        </p:grpSpPr>
        <p:grpSp>
          <p:nvGrpSpPr>
            <p:cNvPr id="19" name="组合 18"/>
            <p:cNvGrpSpPr/>
            <p:nvPr/>
          </p:nvGrpSpPr>
          <p:grpSpPr>
            <a:xfrm>
              <a:off x="7047666" y="1942356"/>
              <a:ext cx="551542" cy="615553"/>
              <a:chOff x="4519974" y="1762722"/>
              <a:chExt cx="551542" cy="615553"/>
            </a:xfrm>
          </p:grpSpPr>
          <p:sp>
            <p:nvSpPr>
              <p:cNvPr id="21" name="圆角矩形 20"/>
              <p:cNvSpPr/>
              <p:nvPr/>
            </p:nvSpPr>
            <p:spPr>
              <a:xfrm>
                <a:off x="4519974" y="1830139"/>
                <a:ext cx="551542" cy="449943"/>
              </a:xfrm>
              <a:prstGeom prst="roundRect">
                <a:avLst/>
              </a:prstGeom>
              <a:gradFill>
                <a:gsLst>
                  <a:gs pos="0">
                    <a:srgbClr val="FED755"/>
                  </a:gs>
                  <a:gs pos="99000">
                    <a:srgbClr val="FB5F05"/>
                  </a:gs>
                  <a:gs pos="46000">
                    <a:srgbClr val="FDAD36"/>
                  </a:gs>
                </a:gsLst>
                <a:lin ang="15600000" scaled="0"/>
              </a:gradFill>
              <a:ln>
                <a:noFill/>
              </a:ln>
              <a:effectLst>
                <a:outerShdw blurRad="88900" dist="50800" dir="5400000" sx="97000" sy="97000" algn="ctr" rotWithShape="0">
                  <a:srgbClr val="000000">
                    <a:alpha val="46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3"/>
              </a:p>
            </p:txBody>
          </p:sp>
          <p:sp>
            <p:nvSpPr>
              <p:cNvPr id="22" name="文本框 21"/>
              <p:cNvSpPr txBox="1"/>
              <p:nvPr/>
            </p:nvSpPr>
            <p:spPr>
              <a:xfrm>
                <a:off x="4576775" y="1762722"/>
                <a:ext cx="487741" cy="61555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400" dirty="0">
                    <a:solidFill>
                      <a:schemeClr val="bg1"/>
                    </a:solidFill>
                    <a:latin typeface="+mj-ea"/>
                    <a:ea typeface="+mj-ea"/>
                  </a:rPr>
                  <a:t>3</a:t>
                </a:r>
                <a:endParaRPr lang="zh-CN" altLang="en-US" sz="2400" dirty="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20" name="圆角矩形 19"/>
            <p:cNvSpPr/>
            <p:nvPr/>
          </p:nvSpPr>
          <p:spPr>
            <a:xfrm>
              <a:off x="7845950" y="2009773"/>
              <a:ext cx="2569029" cy="449943"/>
            </a:xfrm>
            <a:prstGeom prst="roundRect">
              <a:avLst/>
            </a:prstGeom>
            <a:gradFill>
              <a:gsLst>
                <a:gs pos="4000">
                  <a:srgbClr val="FED755"/>
                </a:gs>
                <a:gs pos="97000">
                  <a:srgbClr val="FB5F05"/>
                </a:gs>
                <a:gs pos="20000">
                  <a:srgbClr val="FDAD36"/>
                </a:gs>
              </a:gsLst>
              <a:lin ang="16200000" scaled="0"/>
            </a:gradFill>
            <a:ln>
              <a:noFill/>
            </a:ln>
            <a:effectLst>
              <a:outerShdw blurRad="88900" dist="50800" dir="5400000" sx="97000" sy="97000" algn="ctr" rotWithShape="0">
                <a:srgbClr val="000000">
                  <a:alpha val="46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100" dirty="0"/>
                <a:t>成果项目展示</a:t>
              </a: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5285750" y="2947461"/>
            <a:ext cx="2525485" cy="461665"/>
            <a:chOff x="7047666" y="1942356"/>
            <a:chExt cx="3367313" cy="615553"/>
          </a:xfrm>
        </p:grpSpPr>
        <p:grpSp>
          <p:nvGrpSpPr>
            <p:cNvPr id="24" name="组合 23"/>
            <p:cNvGrpSpPr/>
            <p:nvPr/>
          </p:nvGrpSpPr>
          <p:grpSpPr>
            <a:xfrm>
              <a:off x="7047666" y="1942356"/>
              <a:ext cx="551542" cy="615553"/>
              <a:chOff x="4519974" y="1762722"/>
              <a:chExt cx="551542" cy="615553"/>
            </a:xfrm>
          </p:grpSpPr>
          <p:sp>
            <p:nvSpPr>
              <p:cNvPr id="26" name="圆角矩形 25"/>
              <p:cNvSpPr/>
              <p:nvPr/>
            </p:nvSpPr>
            <p:spPr>
              <a:xfrm>
                <a:off x="4519974" y="1830139"/>
                <a:ext cx="551542" cy="449943"/>
              </a:xfrm>
              <a:prstGeom prst="roundRect">
                <a:avLst/>
              </a:prstGeom>
              <a:gradFill>
                <a:gsLst>
                  <a:gs pos="0">
                    <a:srgbClr val="FED755"/>
                  </a:gs>
                  <a:gs pos="99000">
                    <a:srgbClr val="FB5F05"/>
                  </a:gs>
                  <a:gs pos="46000">
                    <a:srgbClr val="FDAD36"/>
                  </a:gs>
                </a:gsLst>
                <a:lin ang="15600000" scaled="0"/>
              </a:gradFill>
              <a:ln>
                <a:noFill/>
              </a:ln>
              <a:effectLst>
                <a:outerShdw blurRad="88900" dist="50800" dir="5400000" sx="97000" sy="97000" algn="ctr" rotWithShape="0">
                  <a:srgbClr val="000000">
                    <a:alpha val="46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3"/>
              </a:p>
            </p:txBody>
          </p:sp>
          <p:sp>
            <p:nvSpPr>
              <p:cNvPr id="27" name="文本框 26"/>
              <p:cNvSpPr txBox="1"/>
              <p:nvPr/>
            </p:nvSpPr>
            <p:spPr>
              <a:xfrm>
                <a:off x="4576775" y="1762722"/>
                <a:ext cx="487741" cy="61555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400" dirty="0">
                    <a:solidFill>
                      <a:schemeClr val="bg1"/>
                    </a:solidFill>
                    <a:latin typeface="+mj-ea"/>
                    <a:ea typeface="+mj-ea"/>
                  </a:rPr>
                  <a:t>4</a:t>
                </a:r>
                <a:endParaRPr lang="zh-CN" altLang="en-US" sz="2400" dirty="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25" name="圆角矩形 24"/>
            <p:cNvSpPr/>
            <p:nvPr/>
          </p:nvSpPr>
          <p:spPr>
            <a:xfrm>
              <a:off x="7845950" y="2009773"/>
              <a:ext cx="2569029" cy="449943"/>
            </a:xfrm>
            <a:prstGeom prst="roundRect">
              <a:avLst/>
            </a:prstGeom>
            <a:gradFill>
              <a:gsLst>
                <a:gs pos="4000">
                  <a:srgbClr val="FED755"/>
                </a:gs>
                <a:gs pos="97000">
                  <a:srgbClr val="FB5F05"/>
                </a:gs>
                <a:gs pos="20000">
                  <a:srgbClr val="FDAD36"/>
                </a:gs>
              </a:gsLst>
              <a:lin ang="16200000" scaled="0"/>
            </a:gradFill>
            <a:ln>
              <a:noFill/>
            </a:ln>
            <a:effectLst>
              <a:outerShdw blurRad="88900" dist="50800" dir="5400000" sx="97000" sy="97000" algn="ctr" rotWithShape="0">
                <a:srgbClr val="000000">
                  <a:alpha val="46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100" dirty="0"/>
                <a:t>工作存在不足</a:t>
              </a: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5285750" y="3537730"/>
            <a:ext cx="2525485" cy="461665"/>
            <a:chOff x="7047666" y="1942356"/>
            <a:chExt cx="3367313" cy="615553"/>
          </a:xfrm>
        </p:grpSpPr>
        <p:grpSp>
          <p:nvGrpSpPr>
            <p:cNvPr id="29" name="组合 28"/>
            <p:cNvGrpSpPr/>
            <p:nvPr/>
          </p:nvGrpSpPr>
          <p:grpSpPr>
            <a:xfrm>
              <a:off x="7047666" y="1942356"/>
              <a:ext cx="551542" cy="615553"/>
              <a:chOff x="4519974" y="1762722"/>
              <a:chExt cx="551542" cy="615553"/>
            </a:xfrm>
          </p:grpSpPr>
          <p:sp>
            <p:nvSpPr>
              <p:cNvPr id="31" name="圆角矩形 30"/>
              <p:cNvSpPr/>
              <p:nvPr/>
            </p:nvSpPr>
            <p:spPr>
              <a:xfrm>
                <a:off x="4519974" y="1830139"/>
                <a:ext cx="551542" cy="449943"/>
              </a:xfrm>
              <a:prstGeom prst="roundRect">
                <a:avLst/>
              </a:prstGeom>
              <a:gradFill>
                <a:gsLst>
                  <a:gs pos="0">
                    <a:srgbClr val="FED755"/>
                  </a:gs>
                  <a:gs pos="99000">
                    <a:srgbClr val="FB5F05"/>
                  </a:gs>
                  <a:gs pos="46000">
                    <a:srgbClr val="FDAD36"/>
                  </a:gs>
                </a:gsLst>
                <a:lin ang="15600000" scaled="0"/>
              </a:gradFill>
              <a:ln>
                <a:noFill/>
              </a:ln>
              <a:effectLst>
                <a:outerShdw blurRad="88900" dist="50800" dir="5400000" sx="97000" sy="97000" algn="ctr" rotWithShape="0">
                  <a:srgbClr val="000000">
                    <a:alpha val="46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3"/>
              </a:p>
            </p:txBody>
          </p:sp>
          <p:sp>
            <p:nvSpPr>
              <p:cNvPr id="32" name="文本框 31"/>
              <p:cNvSpPr txBox="1"/>
              <p:nvPr/>
            </p:nvSpPr>
            <p:spPr>
              <a:xfrm>
                <a:off x="4576775" y="1762722"/>
                <a:ext cx="487741" cy="61555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400" dirty="0">
                    <a:solidFill>
                      <a:schemeClr val="bg1"/>
                    </a:solidFill>
                    <a:latin typeface="+mj-ea"/>
                    <a:ea typeface="+mj-ea"/>
                  </a:rPr>
                  <a:t>5</a:t>
                </a:r>
                <a:endParaRPr lang="zh-CN" altLang="en-US" sz="2400" dirty="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30" name="圆角矩形 29"/>
            <p:cNvSpPr/>
            <p:nvPr/>
          </p:nvSpPr>
          <p:spPr>
            <a:xfrm>
              <a:off x="7845950" y="2009773"/>
              <a:ext cx="2569029" cy="449943"/>
            </a:xfrm>
            <a:prstGeom prst="roundRect">
              <a:avLst/>
            </a:prstGeom>
            <a:gradFill>
              <a:gsLst>
                <a:gs pos="4000">
                  <a:srgbClr val="FED755"/>
                </a:gs>
                <a:gs pos="97000">
                  <a:srgbClr val="FB5F05"/>
                </a:gs>
                <a:gs pos="20000">
                  <a:srgbClr val="FDAD36"/>
                </a:gs>
              </a:gsLst>
              <a:lin ang="16200000" scaled="0"/>
            </a:gradFill>
            <a:ln>
              <a:noFill/>
            </a:ln>
            <a:effectLst>
              <a:outerShdw blurRad="88900" dist="50800" dir="5400000" sx="97000" sy="97000" algn="ctr" rotWithShape="0">
                <a:srgbClr val="000000">
                  <a:alpha val="46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100" dirty="0"/>
                <a:t>明年工作计划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8326337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Tm="0">
        <p14:warp dir="in"/>
      </p:transition>
    </mc:Choice>
    <mc:Fallback xmlns="">
      <p:transition spd="slow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4" presetClass="entr" presetSubtype="1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3" presetClass="entr" presetSubtype="36" fill="hold" grpId="0" nodeType="afterEffect">
                                      <p:stCondLst>
                                        <p:cond delay="0"/>
                                      </p:stCondLst>
                                      <p:iterate type="wd">
                                        <p:tmPct val="0"/>
                                      </p:iterate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(6*min(max(#ppt_w*#ppt_h,.3),1)-7.4)/-.7*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5" fill="hold">
                          <p:stCondLst>
                            <p:cond delay="indefinite"/>
                          </p:stCondLst>
                          <p:childTnLst>
                            <p:par>
                              <p:cTn id="1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7" presetID="26" presetClass="emph" presetSubtype="0" fill="hold" grpId="1" nodeType="clickEffect">
                                      <p:stCondLst>
                                        <p:cond delay="0"/>
                                      </p:stCondLst>
                                      <p:iterate type="wd">
                                        <p:tmPct val="10000"/>
                                      </p:iterate>
                                      <p:childTnLst>
                                        <p:animEffect transition="out" filter="fade">
                                          <p:cBhvr>
                                            <p:cTn id="18" dur="1000" tmFilter="0, 0; .2, .5; .8, .5; 1, 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19" dur="500" autoRev="1" fill="hold"/>
                                            <p:tgtEl>
                                              <p:spTgt spid="5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0" fill="hold">
                          <p:stCondLst>
                            <p:cond delay="indefinite"/>
                          </p:stCondLst>
                          <p:childTnLst>
                            <p:par>
                              <p:cTn id="2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2" presetID="41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8" dur="500" tmFilter="0,0; .5, 1; 1, 1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800"/>
                                </p:stCondLst>
                                <p:childTnLst>
                                  <p:par>
                                    <p:cTn id="30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2" dur="75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3" fill="hold">
                          <p:stCondLst>
                            <p:cond delay="indefinite"/>
                          </p:stCondLst>
                          <p:childTnLst>
                            <p:par>
                              <p:cTn id="3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5" presetID="2" presetClass="entr" presetSubtype="2" fill="hold" nodeType="clickEffect" p14:presetBounceEnd="5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000">
                                          <p:cBhvr additive="base">
                                            <p:cTn id="37" dur="7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000">
                                          <p:cBhvr additive="base">
                                            <p:cTn id="38" dur="7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9" fill="hold">
                          <p:stCondLst>
                            <p:cond delay="indefinite"/>
                          </p:stCondLst>
                          <p:childTnLst>
                            <p:par>
                              <p:cTn id="4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1" presetID="2" presetClass="entr" presetSubtype="2" fill="hold" nodeType="clickEffect" p14:presetBounceEnd="5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000">
                                          <p:cBhvr additive="base">
                                            <p:cTn id="43" dur="7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000">
                                          <p:cBhvr additive="base">
                                            <p:cTn id="44" dur="7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5" fill="hold">
                          <p:stCondLst>
                            <p:cond delay="indefinite"/>
                          </p:stCondLst>
                          <p:childTnLst>
                            <p:par>
                              <p:cTn id="4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7" presetID="2" presetClass="entr" presetSubtype="2" fill="hold" nodeType="clickEffect" p14:presetBounceEnd="5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000">
                                          <p:cBhvr additive="base">
                                            <p:cTn id="49" dur="7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000">
                                          <p:cBhvr additive="base">
                                            <p:cTn id="50" dur="7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1" fill="hold">
                          <p:stCondLst>
                            <p:cond delay="indefinite"/>
                          </p:stCondLst>
                          <p:childTnLst>
                            <p:par>
                              <p:cTn id="5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3" presetID="2" presetClass="entr" presetSubtype="2" fill="hold" nodeType="clickEffect" p14:presetBounceEnd="5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000">
                                          <p:cBhvr additive="base">
                                            <p:cTn id="55" dur="75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000">
                                          <p:cBhvr additive="base">
                                            <p:cTn id="56" dur="75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7" fill="hold">
                          <p:stCondLst>
                            <p:cond delay="indefinite"/>
                          </p:stCondLst>
                          <p:childTnLst>
                            <p:par>
                              <p:cTn id="5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9" presetID="2" presetClass="entr" presetSubtype="2" fill="hold" nodeType="clickEffect" p14:presetBounceEnd="5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000">
                                          <p:cBhvr additive="base">
                                            <p:cTn id="61" dur="75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000">
                                          <p:cBhvr additive="base">
                                            <p:cTn id="62" dur="75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/>
          <p:bldP spid="5" grpId="1"/>
          <p:bldP spid="6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4" presetClass="entr" presetSubtype="1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3" presetClass="entr" presetSubtype="36" fill="hold" grpId="0" nodeType="afterEffect">
                                      <p:stCondLst>
                                        <p:cond delay="0"/>
                                      </p:stCondLst>
                                      <p:iterate type="wd">
                                        <p:tmPct val="0"/>
                                      </p:iterate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(6*min(max(#ppt_w*#ppt_h,.3),1)-7.4)/-.7*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5" fill="hold">
                          <p:stCondLst>
                            <p:cond delay="indefinite"/>
                          </p:stCondLst>
                          <p:childTnLst>
                            <p:par>
                              <p:cTn id="1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7" presetID="26" presetClass="emph" presetSubtype="0" fill="hold" grpId="1" nodeType="clickEffect">
                                      <p:stCondLst>
                                        <p:cond delay="0"/>
                                      </p:stCondLst>
                                      <p:iterate type="wd">
                                        <p:tmPct val="10000"/>
                                      </p:iterate>
                                      <p:childTnLst>
                                        <p:animEffect transition="out" filter="fade">
                                          <p:cBhvr>
                                            <p:cTn id="18" dur="1000" tmFilter="0, 0; .2, .5; .8, .5; 1, 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19" dur="500" autoRev="1" fill="hold"/>
                                            <p:tgtEl>
                                              <p:spTgt spid="5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0" fill="hold">
                          <p:stCondLst>
                            <p:cond delay="indefinite"/>
                          </p:stCondLst>
                          <p:childTnLst>
                            <p:par>
                              <p:cTn id="2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2" presetID="41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8" dur="500" tmFilter="0,0; .5, 1; 1, 1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800"/>
                                </p:stCondLst>
                                <p:childTnLst>
                                  <p:par>
                                    <p:cTn id="30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2" dur="75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3" fill="hold">
                          <p:stCondLst>
                            <p:cond delay="indefinite"/>
                          </p:stCondLst>
                          <p:childTnLst>
                            <p:par>
                              <p:cTn id="3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5" presetID="2" presetClass="entr" presetSubtype="2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7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7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9" fill="hold">
                          <p:stCondLst>
                            <p:cond delay="indefinite"/>
                          </p:stCondLst>
                          <p:childTnLst>
                            <p:par>
                              <p:cTn id="4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1" presetID="2" presetClass="entr" presetSubtype="2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7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7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5" fill="hold">
                          <p:stCondLst>
                            <p:cond delay="indefinite"/>
                          </p:stCondLst>
                          <p:childTnLst>
                            <p:par>
                              <p:cTn id="4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7" presetID="2" presetClass="entr" presetSubtype="2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9" dur="7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0" dur="7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1" fill="hold">
                          <p:stCondLst>
                            <p:cond delay="indefinite"/>
                          </p:stCondLst>
                          <p:childTnLst>
                            <p:par>
                              <p:cTn id="5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3" presetID="2" presetClass="entr" presetSubtype="2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75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" dur="75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7" fill="hold">
                          <p:stCondLst>
                            <p:cond delay="indefinite"/>
                          </p:stCondLst>
                          <p:childTnLst>
                            <p:par>
                              <p:cTn id="5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9" presetID="2" presetClass="entr" presetSubtype="2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1" dur="75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2" dur="75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/>
          <p:bldP spid="5" grpId="1"/>
          <p:bldP spid="6" grpId="0"/>
        </p:bldLst>
      </p:timing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>
            <a:grpSpLocks/>
          </p:cNvGrpSpPr>
          <p:nvPr/>
        </p:nvGrpSpPr>
        <p:grpSpPr bwMode="auto">
          <a:xfrm>
            <a:off x="532216" y="225211"/>
            <a:ext cx="3438525" cy="606424"/>
            <a:chOff x="1021968" y="269923"/>
            <a:chExt cx="3438932" cy="606777"/>
          </a:xfrm>
        </p:grpSpPr>
        <p:sp>
          <p:nvSpPr>
            <p:cNvPr id="10" name="文本框 390"/>
            <p:cNvSpPr txBox="1">
              <a:spLocks noChangeArrowheads="1"/>
            </p:cNvSpPr>
            <p:nvPr/>
          </p:nvSpPr>
          <p:spPr bwMode="auto">
            <a:xfrm>
              <a:off x="1021968" y="269923"/>
              <a:ext cx="3438932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C00000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68421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68421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68421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68421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eaLnBrk="1" hangingPunct="1"/>
              <a:r>
                <a:rPr lang="zh-CN" altLang="en-US" sz="2000" b="1" dirty="0" smtClean="0">
                  <a:gradFill>
                    <a:gsLst>
                      <a:gs pos="0">
                        <a:srgbClr val="FED755"/>
                      </a:gs>
                      <a:gs pos="99000">
                        <a:srgbClr val="FB5F05"/>
                      </a:gs>
                      <a:gs pos="46000">
                        <a:srgbClr val="FDAD36"/>
                      </a:gs>
                    </a:gsLst>
                    <a:lin ang="15600000" scaled="0"/>
                  </a:gradFill>
                  <a:latin typeface="微软雅黑" panose="020B0503020204020204" pitchFamily="34" charset="-122"/>
                  <a:ea typeface="文鼎粗行楷简" panose="02010609010101010101" pitchFamily="49" charset="-122"/>
                </a:rPr>
                <a:t>此处添加您的标题</a:t>
              </a:r>
              <a:endParaRPr lang="id-ID" altLang="zh-CN" sz="2000" b="1" dirty="0">
                <a:gradFill>
                  <a:gsLst>
                    <a:gs pos="0">
                      <a:srgbClr val="FED755"/>
                    </a:gs>
                    <a:gs pos="99000">
                      <a:srgbClr val="FB5F05"/>
                    </a:gs>
                    <a:gs pos="46000">
                      <a:srgbClr val="FDAD36"/>
                    </a:gs>
                  </a:gsLst>
                  <a:lin ang="15600000" scaled="0"/>
                </a:gradFill>
                <a:latin typeface="微软雅黑" panose="020B0503020204020204" pitchFamily="34" charset="-122"/>
                <a:ea typeface="文鼎粗行楷简" panose="02010609010101010101" pitchFamily="49" charset="-122"/>
              </a:endParaRPr>
            </a:p>
          </p:txBody>
        </p:sp>
        <p:sp>
          <p:nvSpPr>
            <p:cNvPr id="11" name="文本框 391"/>
            <p:cNvSpPr txBox="1">
              <a:spLocks noChangeArrowheads="1"/>
            </p:cNvSpPr>
            <p:nvPr/>
          </p:nvSpPr>
          <p:spPr bwMode="auto">
            <a:xfrm>
              <a:off x="1042749" y="630479"/>
              <a:ext cx="2677642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C00000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68421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68421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68421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68421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eaLnBrk="1" hangingPunct="1"/>
              <a:r>
                <a:rPr lang="id-ID" altLang="zh-CN" sz="1000" dirty="0">
                  <a:gradFill>
                    <a:gsLst>
                      <a:gs pos="0">
                        <a:srgbClr val="FED755"/>
                      </a:gs>
                      <a:gs pos="99000">
                        <a:srgbClr val="FB5F05"/>
                      </a:gs>
                      <a:gs pos="46000">
                        <a:srgbClr val="FDAD36"/>
                      </a:gs>
                    </a:gsLst>
                    <a:lin ang="15600000" scaled="0"/>
                  </a:gradFill>
                  <a:ea typeface="文鼎粗行楷简" panose="02010609010101010101" pitchFamily="49" charset="-122"/>
                </a:rPr>
                <a:t>Biscuit oat cake carrot cake muffin jelly</a:t>
              </a:r>
              <a:endParaRPr lang="zh-CN" altLang="en-US" sz="1000" dirty="0">
                <a:gradFill>
                  <a:gsLst>
                    <a:gs pos="0">
                      <a:srgbClr val="FED755"/>
                    </a:gs>
                    <a:gs pos="99000">
                      <a:srgbClr val="FB5F05"/>
                    </a:gs>
                    <a:gs pos="46000">
                      <a:srgbClr val="FDAD36"/>
                    </a:gs>
                  </a:gsLst>
                  <a:lin ang="15600000" scaled="0"/>
                </a:gradFill>
                <a:ea typeface="文鼎粗行楷简" panose="02010609010101010101" pitchFamily="49" charset="-122"/>
              </a:endParaRPr>
            </a:p>
          </p:txBody>
        </p:sp>
      </p:grpSp>
      <p:pic>
        <p:nvPicPr>
          <p:cNvPr id="13" name="图片 12" descr="Nipic_4881659_20120227115058315364 拷贝.pn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-494396" y="0"/>
            <a:ext cx="1232975" cy="1056847"/>
          </a:xfrm>
          <a:prstGeom prst="rect">
            <a:avLst/>
          </a:prstGeom>
        </p:spPr>
      </p:pic>
      <p:sp>
        <p:nvSpPr>
          <p:cNvPr id="6" name="齿轮1"/>
          <p:cNvSpPr/>
          <p:nvPr/>
        </p:nvSpPr>
        <p:spPr>
          <a:xfrm>
            <a:off x="4164617" y="2280773"/>
            <a:ext cx="2235200" cy="2235200"/>
          </a:xfrm>
          <a:custGeom>
            <a:avLst/>
            <a:gdLst>
              <a:gd name="connsiteX0" fmla="*/ 1586555 w 2235200"/>
              <a:gd name="connsiteY0" fmla="*/ 356377 h 2235200"/>
              <a:gd name="connsiteX1" fmla="*/ 1760418 w 2235200"/>
              <a:gd name="connsiteY1" fmla="*/ 210481 h 2235200"/>
              <a:gd name="connsiteX2" fmla="*/ 1899314 w 2235200"/>
              <a:gd name="connsiteY2" fmla="*/ 327029 h 2235200"/>
              <a:gd name="connsiteX3" fmla="*/ 1785825 w 2235200"/>
              <a:gd name="connsiteY3" fmla="*/ 523585 h 2235200"/>
              <a:gd name="connsiteX4" fmla="*/ 1966144 w 2235200"/>
              <a:gd name="connsiteY4" fmla="*/ 835907 h 2235200"/>
              <a:gd name="connsiteX5" fmla="*/ 2193112 w 2235200"/>
              <a:gd name="connsiteY5" fmla="*/ 835901 h 2235200"/>
              <a:gd name="connsiteX6" fmla="*/ 2224597 w 2235200"/>
              <a:gd name="connsiteY6" fmla="*/ 1014463 h 2235200"/>
              <a:gd name="connsiteX7" fmla="*/ 2011316 w 2235200"/>
              <a:gd name="connsiteY7" fmla="*/ 1092085 h 2235200"/>
              <a:gd name="connsiteX8" fmla="*/ 1948692 w 2235200"/>
              <a:gd name="connsiteY8" fmla="*/ 1447245 h 2235200"/>
              <a:gd name="connsiteX9" fmla="*/ 2122562 w 2235200"/>
              <a:gd name="connsiteY9" fmla="*/ 1593132 h 2235200"/>
              <a:gd name="connsiteX10" fmla="*/ 2031904 w 2235200"/>
              <a:gd name="connsiteY10" fmla="*/ 1750157 h 2235200"/>
              <a:gd name="connsiteX11" fmla="*/ 1818627 w 2235200"/>
              <a:gd name="connsiteY11" fmla="*/ 1672524 h 2235200"/>
              <a:gd name="connsiteX12" fmla="*/ 1542362 w 2235200"/>
              <a:gd name="connsiteY12" fmla="*/ 1904338 h 2235200"/>
              <a:gd name="connsiteX13" fmla="*/ 1581780 w 2235200"/>
              <a:gd name="connsiteY13" fmla="*/ 2127856 h 2235200"/>
              <a:gd name="connsiteX14" fmla="*/ 1411398 w 2235200"/>
              <a:gd name="connsiteY14" fmla="*/ 2189870 h 2235200"/>
              <a:gd name="connsiteX15" fmla="*/ 1297919 w 2235200"/>
              <a:gd name="connsiteY15" fmla="*/ 1993308 h 2235200"/>
              <a:gd name="connsiteX16" fmla="*/ 937280 w 2235200"/>
              <a:gd name="connsiteY16" fmla="*/ 1993308 h 2235200"/>
              <a:gd name="connsiteX17" fmla="*/ 823802 w 2235200"/>
              <a:gd name="connsiteY17" fmla="*/ 2189870 h 2235200"/>
              <a:gd name="connsiteX18" fmla="*/ 653420 w 2235200"/>
              <a:gd name="connsiteY18" fmla="*/ 2127856 h 2235200"/>
              <a:gd name="connsiteX19" fmla="*/ 692839 w 2235200"/>
              <a:gd name="connsiteY19" fmla="*/ 1904338 h 2235200"/>
              <a:gd name="connsiteX20" fmla="*/ 416574 w 2235200"/>
              <a:gd name="connsiteY20" fmla="*/ 1672524 h 2235200"/>
              <a:gd name="connsiteX21" fmla="*/ 203296 w 2235200"/>
              <a:gd name="connsiteY21" fmla="*/ 1750157 h 2235200"/>
              <a:gd name="connsiteX22" fmla="*/ 112638 w 2235200"/>
              <a:gd name="connsiteY22" fmla="*/ 1593132 h 2235200"/>
              <a:gd name="connsiteX23" fmla="*/ 286508 w 2235200"/>
              <a:gd name="connsiteY23" fmla="*/ 1447245 h 2235200"/>
              <a:gd name="connsiteX24" fmla="*/ 223884 w 2235200"/>
              <a:gd name="connsiteY24" fmla="*/ 1092085 h 2235200"/>
              <a:gd name="connsiteX25" fmla="*/ 10603 w 2235200"/>
              <a:gd name="connsiteY25" fmla="*/ 1014463 h 2235200"/>
              <a:gd name="connsiteX26" fmla="*/ 42088 w 2235200"/>
              <a:gd name="connsiteY26" fmla="*/ 835901 h 2235200"/>
              <a:gd name="connsiteX27" fmla="*/ 269055 w 2235200"/>
              <a:gd name="connsiteY27" fmla="*/ 835907 h 2235200"/>
              <a:gd name="connsiteX28" fmla="*/ 449374 w 2235200"/>
              <a:gd name="connsiteY28" fmla="*/ 523585 h 2235200"/>
              <a:gd name="connsiteX29" fmla="*/ 335886 w 2235200"/>
              <a:gd name="connsiteY29" fmla="*/ 327029 h 2235200"/>
              <a:gd name="connsiteX30" fmla="*/ 474782 w 2235200"/>
              <a:gd name="connsiteY30" fmla="*/ 210481 h 2235200"/>
              <a:gd name="connsiteX31" fmla="*/ 648645 w 2235200"/>
              <a:gd name="connsiteY31" fmla="*/ 356377 h 2235200"/>
              <a:gd name="connsiteX32" fmla="*/ 987535 w 2235200"/>
              <a:gd name="connsiteY32" fmla="*/ 233031 h 2235200"/>
              <a:gd name="connsiteX33" fmla="*/ 1026942 w 2235200"/>
              <a:gd name="connsiteY33" fmla="*/ 9511 h 2235200"/>
              <a:gd name="connsiteX34" fmla="*/ 1208258 w 2235200"/>
              <a:gd name="connsiteY34" fmla="*/ 9511 h 2235200"/>
              <a:gd name="connsiteX35" fmla="*/ 1247665 w 2235200"/>
              <a:gd name="connsiteY35" fmla="*/ 233031 h 2235200"/>
              <a:gd name="connsiteX36" fmla="*/ 1586555 w 2235200"/>
              <a:gd name="connsiteY36" fmla="*/ 356377 h 2235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2235200" h="2235200">
                <a:moveTo>
                  <a:pt x="1586555" y="356377"/>
                </a:moveTo>
                <a:lnTo>
                  <a:pt x="1760418" y="210481"/>
                </a:lnTo>
                <a:lnTo>
                  <a:pt x="1899314" y="327029"/>
                </a:lnTo>
                <a:lnTo>
                  <a:pt x="1785825" y="523585"/>
                </a:lnTo>
                <a:cubicBezTo>
                  <a:pt x="1866522" y="614364"/>
                  <a:pt x="1927876" y="720632"/>
                  <a:pt x="1966144" y="835907"/>
                </a:cubicBezTo>
                <a:lnTo>
                  <a:pt x="2193112" y="835901"/>
                </a:lnTo>
                <a:lnTo>
                  <a:pt x="2224597" y="1014463"/>
                </a:lnTo>
                <a:lnTo>
                  <a:pt x="2011316" y="1092085"/>
                </a:lnTo>
                <a:cubicBezTo>
                  <a:pt x="2014782" y="1213496"/>
                  <a:pt x="1993474" y="1334341"/>
                  <a:pt x="1948692" y="1447245"/>
                </a:cubicBezTo>
                <a:lnTo>
                  <a:pt x="2122562" y="1593132"/>
                </a:lnTo>
                <a:lnTo>
                  <a:pt x="2031904" y="1750157"/>
                </a:lnTo>
                <a:lnTo>
                  <a:pt x="1818627" y="1672524"/>
                </a:lnTo>
                <a:cubicBezTo>
                  <a:pt x="1743241" y="1767759"/>
                  <a:pt x="1649240" y="1846634"/>
                  <a:pt x="1542362" y="1904338"/>
                </a:cubicBezTo>
                <a:lnTo>
                  <a:pt x="1581780" y="2127856"/>
                </a:lnTo>
                <a:lnTo>
                  <a:pt x="1411398" y="2189870"/>
                </a:lnTo>
                <a:lnTo>
                  <a:pt x="1297919" y="1993308"/>
                </a:lnTo>
                <a:cubicBezTo>
                  <a:pt x="1178954" y="2017804"/>
                  <a:pt x="1056245" y="2017804"/>
                  <a:pt x="937280" y="1993308"/>
                </a:cubicBezTo>
                <a:lnTo>
                  <a:pt x="823802" y="2189870"/>
                </a:lnTo>
                <a:lnTo>
                  <a:pt x="653420" y="2127856"/>
                </a:lnTo>
                <a:lnTo>
                  <a:pt x="692839" y="1904338"/>
                </a:lnTo>
                <a:cubicBezTo>
                  <a:pt x="585961" y="1846634"/>
                  <a:pt x="491960" y="1767758"/>
                  <a:pt x="416574" y="1672524"/>
                </a:cubicBezTo>
                <a:lnTo>
                  <a:pt x="203296" y="1750157"/>
                </a:lnTo>
                <a:lnTo>
                  <a:pt x="112638" y="1593132"/>
                </a:lnTo>
                <a:lnTo>
                  <a:pt x="286508" y="1447245"/>
                </a:lnTo>
                <a:cubicBezTo>
                  <a:pt x="241726" y="1334341"/>
                  <a:pt x="220417" y="1213496"/>
                  <a:pt x="223884" y="1092085"/>
                </a:cubicBezTo>
                <a:lnTo>
                  <a:pt x="10603" y="1014463"/>
                </a:lnTo>
                <a:lnTo>
                  <a:pt x="42088" y="835901"/>
                </a:lnTo>
                <a:lnTo>
                  <a:pt x="269055" y="835907"/>
                </a:lnTo>
                <a:cubicBezTo>
                  <a:pt x="307323" y="720632"/>
                  <a:pt x="368677" y="614363"/>
                  <a:pt x="449374" y="523585"/>
                </a:cubicBezTo>
                <a:lnTo>
                  <a:pt x="335886" y="327029"/>
                </a:lnTo>
                <a:lnTo>
                  <a:pt x="474782" y="210481"/>
                </a:lnTo>
                <a:lnTo>
                  <a:pt x="648645" y="356377"/>
                </a:lnTo>
                <a:cubicBezTo>
                  <a:pt x="752057" y="292669"/>
                  <a:pt x="867366" y="250701"/>
                  <a:pt x="987535" y="233031"/>
                </a:cubicBezTo>
                <a:lnTo>
                  <a:pt x="1026942" y="9511"/>
                </a:lnTo>
                <a:lnTo>
                  <a:pt x="1208258" y="9511"/>
                </a:lnTo>
                <a:lnTo>
                  <a:pt x="1247665" y="233031"/>
                </a:lnTo>
                <a:cubicBezTo>
                  <a:pt x="1367834" y="250700"/>
                  <a:pt x="1483142" y="292669"/>
                  <a:pt x="1586555" y="356377"/>
                </a:cubicBezTo>
                <a:close/>
              </a:path>
            </a:pathLst>
          </a:custGeom>
          <a:gradFill>
            <a:gsLst>
              <a:gs pos="0">
                <a:srgbClr val="FED755"/>
              </a:gs>
              <a:gs pos="52000">
                <a:srgbClr val="FDAD36"/>
              </a:gs>
              <a:gs pos="100000">
                <a:srgbClr val="FB5F05"/>
              </a:gs>
            </a:gsLst>
            <a:lin ang="5400000" scaled="1"/>
          </a:gradFill>
          <a:ln w="25400" cap="flat" cmpd="sng" algn="ctr">
            <a:noFill/>
            <a:prstDash val="solid"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effectLst/>
                <a:uLnTx/>
                <a:uFillTx/>
                <a:latin typeface="Calibri"/>
                <a:ea typeface="微软雅黑" pitchFamily="34" charset="-122"/>
                <a:cs typeface="+mn-cs"/>
              </a:rPr>
              <a:t>文本</a:t>
            </a:r>
            <a:r>
              <a:rPr kumimoji="0" lang="en-US" altLang="zh-CN" sz="28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effectLst/>
                <a:uLnTx/>
                <a:uFillTx/>
                <a:latin typeface="Calibri"/>
                <a:ea typeface="微软雅黑" pitchFamily="34" charset="-122"/>
                <a:cs typeface="+mn-cs"/>
              </a:rPr>
              <a:t>1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chemeClr val="bg1">
                  <a:lumMod val="85000"/>
                </a:schemeClr>
              </a:solidFill>
              <a:effectLst/>
              <a:uLnTx/>
              <a:uFillTx/>
              <a:latin typeface="Calibri"/>
              <a:ea typeface="微软雅黑" pitchFamily="34" charset="-122"/>
              <a:cs typeface="+mn-cs"/>
            </a:endParaRPr>
          </a:p>
        </p:txBody>
      </p:sp>
      <p:sp>
        <p:nvSpPr>
          <p:cNvPr id="7" name="齿轮2"/>
          <p:cNvSpPr/>
          <p:nvPr/>
        </p:nvSpPr>
        <p:spPr>
          <a:xfrm>
            <a:off x="2925024" y="1765284"/>
            <a:ext cx="1625600" cy="1625600"/>
          </a:xfrm>
          <a:custGeom>
            <a:avLst/>
            <a:gdLst>
              <a:gd name="connsiteX0" fmla="*/ 1216350 w 1625600"/>
              <a:gd name="connsiteY0" fmla="*/ 411723 h 1625600"/>
              <a:gd name="connsiteX1" fmla="*/ 1456181 w 1625600"/>
              <a:gd name="connsiteY1" fmla="*/ 339443 h 1625600"/>
              <a:gd name="connsiteX2" fmla="*/ 1544430 w 1625600"/>
              <a:gd name="connsiteY2" fmla="*/ 492294 h 1625600"/>
              <a:gd name="connsiteX3" fmla="*/ 1361918 w 1625600"/>
              <a:gd name="connsiteY3" fmla="*/ 663854 h 1625600"/>
              <a:gd name="connsiteX4" fmla="*/ 1361918 w 1625600"/>
              <a:gd name="connsiteY4" fmla="*/ 961747 h 1625600"/>
              <a:gd name="connsiteX5" fmla="*/ 1544430 w 1625600"/>
              <a:gd name="connsiteY5" fmla="*/ 1133306 h 1625600"/>
              <a:gd name="connsiteX6" fmla="*/ 1456181 w 1625600"/>
              <a:gd name="connsiteY6" fmla="*/ 1286157 h 1625600"/>
              <a:gd name="connsiteX7" fmla="*/ 1216350 w 1625600"/>
              <a:gd name="connsiteY7" fmla="*/ 1213877 h 1625600"/>
              <a:gd name="connsiteX8" fmla="*/ 958367 w 1625600"/>
              <a:gd name="connsiteY8" fmla="*/ 1362823 h 1625600"/>
              <a:gd name="connsiteX9" fmla="*/ 901049 w 1625600"/>
              <a:gd name="connsiteY9" fmla="*/ 1606663 h 1625600"/>
              <a:gd name="connsiteX10" fmla="*/ 724551 w 1625600"/>
              <a:gd name="connsiteY10" fmla="*/ 1606663 h 1625600"/>
              <a:gd name="connsiteX11" fmla="*/ 667232 w 1625600"/>
              <a:gd name="connsiteY11" fmla="*/ 1362823 h 1625600"/>
              <a:gd name="connsiteX12" fmla="*/ 409249 w 1625600"/>
              <a:gd name="connsiteY12" fmla="*/ 1213877 h 1625600"/>
              <a:gd name="connsiteX13" fmla="*/ 169419 w 1625600"/>
              <a:gd name="connsiteY13" fmla="*/ 1286157 h 1625600"/>
              <a:gd name="connsiteX14" fmla="*/ 81170 w 1625600"/>
              <a:gd name="connsiteY14" fmla="*/ 1133306 h 1625600"/>
              <a:gd name="connsiteX15" fmla="*/ 263682 w 1625600"/>
              <a:gd name="connsiteY15" fmla="*/ 961746 h 1625600"/>
              <a:gd name="connsiteX16" fmla="*/ 263682 w 1625600"/>
              <a:gd name="connsiteY16" fmla="*/ 663853 h 1625600"/>
              <a:gd name="connsiteX17" fmla="*/ 81170 w 1625600"/>
              <a:gd name="connsiteY17" fmla="*/ 492294 h 1625600"/>
              <a:gd name="connsiteX18" fmla="*/ 169419 w 1625600"/>
              <a:gd name="connsiteY18" fmla="*/ 339443 h 1625600"/>
              <a:gd name="connsiteX19" fmla="*/ 409250 w 1625600"/>
              <a:gd name="connsiteY19" fmla="*/ 411723 h 1625600"/>
              <a:gd name="connsiteX20" fmla="*/ 667233 w 1625600"/>
              <a:gd name="connsiteY20" fmla="*/ 262777 h 1625600"/>
              <a:gd name="connsiteX21" fmla="*/ 724551 w 1625600"/>
              <a:gd name="connsiteY21" fmla="*/ 18937 h 1625600"/>
              <a:gd name="connsiteX22" fmla="*/ 901049 w 1625600"/>
              <a:gd name="connsiteY22" fmla="*/ 18937 h 1625600"/>
              <a:gd name="connsiteX23" fmla="*/ 958368 w 1625600"/>
              <a:gd name="connsiteY23" fmla="*/ 262777 h 1625600"/>
              <a:gd name="connsiteX24" fmla="*/ 1216351 w 1625600"/>
              <a:gd name="connsiteY24" fmla="*/ 411723 h 1625600"/>
              <a:gd name="connsiteX25" fmla="*/ 1216350 w 1625600"/>
              <a:gd name="connsiteY25" fmla="*/ 411723 h 1625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1625600" h="1625600">
                <a:moveTo>
                  <a:pt x="1216350" y="411723"/>
                </a:moveTo>
                <a:lnTo>
                  <a:pt x="1456181" y="339443"/>
                </a:lnTo>
                <a:lnTo>
                  <a:pt x="1544430" y="492294"/>
                </a:lnTo>
                <a:lnTo>
                  <a:pt x="1361918" y="663854"/>
                </a:lnTo>
                <a:cubicBezTo>
                  <a:pt x="1388374" y="761389"/>
                  <a:pt x="1388374" y="864211"/>
                  <a:pt x="1361918" y="961747"/>
                </a:cubicBezTo>
                <a:lnTo>
                  <a:pt x="1544430" y="1133306"/>
                </a:lnTo>
                <a:lnTo>
                  <a:pt x="1456181" y="1286157"/>
                </a:lnTo>
                <a:lnTo>
                  <a:pt x="1216350" y="1213877"/>
                </a:lnTo>
                <a:cubicBezTo>
                  <a:pt x="1145110" y="1285556"/>
                  <a:pt x="1056063" y="1336967"/>
                  <a:pt x="958367" y="1362823"/>
                </a:cubicBezTo>
                <a:lnTo>
                  <a:pt x="901049" y="1606663"/>
                </a:lnTo>
                <a:lnTo>
                  <a:pt x="724551" y="1606663"/>
                </a:lnTo>
                <a:lnTo>
                  <a:pt x="667232" y="1362823"/>
                </a:lnTo>
                <a:cubicBezTo>
                  <a:pt x="569536" y="1336967"/>
                  <a:pt x="480489" y="1285556"/>
                  <a:pt x="409249" y="1213877"/>
                </a:cubicBezTo>
                <a:lnTo>
                  <a:pt x="169419" y="1286157"/>
                </a:lnTo>
                <a:lnTo>
                  <a:pt x="81170" y="1133306"/>
                </a:lnTo>
                <a:lnTo>
                  <a:pt x="263682" y="961746"/>
                </a:lnTo>
                <a:cubicBezTo>
                  <a:pt x="237226" y="864211"/>
                  <a:pt x="237226" y="761389"/>
                  <a:pt x="263682" y="663853"/>
                </a:cubicBezTo>
                <a:lnTo>
                  <a:pt x="81170" y="492294"/>
                </a:lnTo>
                <a:lnTo>
                  <a:pt x="169419" y="339443"/>
                </a:lnTo>
                <a:lnTo>
                  <a:pt x="409250" y="411723"/>
                </a:lnTo>
                <a:cubicBezTo>
                  <a:pt x="480490" y="340044"/>
                  <a:pt x="569537" y="288633"/>
                  <a:pt x="667233" y="262777"/>
                </a:cubicBezTo>
                <a:lnTo>
                  <a:pt x="724551" y="18937"/>
                </a:lnTo>
                <a:lnTo>
                  <a:pt x="901049" y="18937"/>
                </a:lnTo>
                <a:lnTo>
                  <a:pt x="958368" y="262777"/>
                </a:lnTo>
                <a:cubicBezTo>
                  <a:pt x="1056064" y="288633"/>
                  <a:pt x="1145111" y="340044"/>
                  <a:pt x="1216351" y="411723"/>
                </a:cubicBezTo>
                <a:lnTo>
                  <a:pt x="1216350" y="411723"/>
                </a:lnTo>
                <a:close/>
              </a:path>
            </a:pathLst>
          </a:custGeom>
          <a:gradFill>
            <a:gsLst>
              <a:gs pos="0">
                <a:srgbClr val="FED755"/>
              </a:gs>
              <a:gs pos="52000">
                <a:srgbClr val="FDAD36"/>
              </a:gs>
              <a:gs pos="100000">
                <a:srgbClr val="FB5F05"/>
              </a:gs>
            </a:gsLst>
            <a:lin ang="5400000" scaled="1"/>
          </a:gradFill>
          <a:ln w="3175" cap="flat" cmpd="sng" algn="ctr">
            <a:noFill/>
            <a:prstDash val="solid"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文本</a:t>
            </a:r>
            <a:r>
              <a:rPr kumimoji="0" lang="en-US" altLang="zh-CN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2</a:t>
            </a:r>
            <a:endParaRPr kumimoji="0" lang="zh-CN" altLang="en-US" sz="1800" b="1" i="0" u="none" strike="noStrike" kern="0" cap="none" spc="0" normalizeH="0" baseline="0" noProof="0" dirty="0">
              <a:ln>
                <a:noFill/>
              </a:ln>
              <a:solidFill>
                <a:schemeClr val="bg1">
                  <a:lumMod val="85000"/>
                </a:scheme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8" name="箭头1"/>
          <p:cNvSpPr/>
          <p:nvPr/>
        </p:nvSpPr>
        <p:spPr>
          <a:xfrm>
            <a:off x="4052209" y="1957124"/>
            <a:ext cx="2861056" cy="2861056"/>
          </a:xfrm>
          <a:prstGeom prst="circularArrow">
            <a:avLst>
              <a:gd name="adj1" fmla="val 4687"/>
              <a:gd name="adj2" fmla="val 299029"/>
              <a:gd name="adj3" fmla="val 2513083"/>
              <a:gd name="adj4" fmla="val 15867933"/>
              <a:gd name="adj5" fmla="val 5469"/>
            </a:avLst>
          </a:prstGeom>
          <a:gradFill>
            <a:gsLst>
              <a:gs pos="0">
                <a:srgbClr val="FED755"/>
              </a:gs>
              <a:gs pos="52000">
                <a:srgbClr val="FDAD36"/>
              </a:gs>
              <a:gs pos="100000">
                <a:srgbClr val="FB5F05"/>
              </a:gs>
            </a:gsLst>
            <a:lin ang="5400000" scaled="1"/>
          </a:gradFill>
          <a:ln w="3175" cap="flat" cmpd="sng" algn="ctr">
            <a:noFill/>
            <a:prstDash val="solid"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</p:sp>
      <p:sp>
        <p:nvSpPr>
          <p:cNvPr id="12" name="箭头2"/>
          <p:cNvSpPr/>
          <p:nvPr/>
        </p:nvSpPr>
        <p:spPr>
          <a:xfrm>
            <a:off x="2637133" y="1406159"/>
            <a:ext cx="2078736" cy="2078736"/>
          </a:xfrm>
          <a:prstGeom prst="leftCircularArrow">
            <a:avLst>
              <a:gd name="adj1" fmla="val 6452"/>
              <a:gd name="adj2" fmla="val 429999"/>
              <a:gd name="adj3" fmla="val 10489124"/>
              <a:gd name="adj4" fmla="val 14837806"/>
              <a:gd name="adj5" fmla="val 7527"/>
            </a:avLst>
          </a:prstGeom>
          <a:gradFill>
            <a:gsLst>
              <a:gs pos="0">
                <a:srgbClr val="FED755"/>
              </a:gs>
              <a:gs pos="52000">
                <a:srgbClr val="FDAD36"/>
              </a:gs>
              <a:gs pos="100000">
                <a:srgbClr val="FB5F05"/>
              </a:gs>
            </a:gsLst>
            <a:lin ang="5400000" scaled="1"/>
          </a:gradFill>
          <a:ln w="25400" cap="flat" cmpd="sng" algn="ctr">
            <a:noFill/>
            <a:prstDash val="solid"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</p:sp>
      <p:sp>
        <p:nvSpPr>
          <p:cNvPr id="14" name="Text Box 40"/>
          <p:cNvSpPr txBox="1">
            <a:spLocks noChangeArrowheads="1"/>
          </p:cNvSpPr>
          <p:nvPr/>
        </p:nvSpPr>
        <p:spPr bwMode="gray">
          <a:xfrm>
            <a:off x="812608" y="3809771"/>
            <a:ext cx="3255336" cy="6093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lvl="0">
              <a:lnSpc>
                <a:spcPct val="120000"/>
              </a:lnSpc>
              <a:defRPr/>
            </a:pPr>
            <a:r>
              <a:rPr lang="zh-CN" altLang="en-US" sz="1400" kern="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单击此处输入文字单击此处输入文字</a:t>
            </a:r>
          </a:p>
          <a:p>
            <a:pPr lvl="0">
              <a:lnSpc>
                <a:spcPct val="120000"/>
              </a:lnSpc>
              <a:defRPr/>
            </a:pPr>
            <a:r>
              <a:rPr lang="zh-CN" altLang="en-US" sz="1400" kern="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单击此处输入文字单击此处输入文字</a:t>
            </a:r>
            <a:endParaRPr lang="zh-CN" altLang="en-US" sz="1400" kern="0" dirty="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Rectangle 11"/>
          <p:cNvSpPr>
            <a:spLocks noChangeArrowheads="1"/>
          </p:cNvSpPr>
          <p:nvPr/>
        </p:nvSpPr>
        <p:spPr bwMode="gray">
          <a:xfrm>
            <a:off x="886628" y="3432901"/>
            <a:ext cx="2500330" cy="358775"/>
          </a:xfrm>
          <a:prstGeom prst="rect">
            <a:avLst/>
          </a:prstGeom>
          <a:noFill/>
          <a:ln>
            <a:noFill/>
          </a:ln>
          <a:extLst/>
        </p:spPr>
        <p:txBody>
          <a:bodyPr lIns="0" tIns="0" rIns="0" bIns="0" anchor="ctr"/>
          <a:lstStyle/>
          <a:p>
            <a:pPr lvl="0">
              <a:lnSpc>
                <a:spcPct val="120000"/>
              </a:lnSpc>
              <a:defRPr/>
            </a:pPr>
            <a:r>
              <a:rPr lang="zh-CN" altLang="en-US" sz="2000" b="1" kern="0" dirty="0">
                <a:latin typeface="微软雅黑" pitchFamily="34" charset="-122"/>
                <a:ea typeface="微软雅黑" pitchFamily="34" charset="-122"/>
              </a:rPr>
              <a:t>单击此处</a:t>
            </a:r>
            <a:r>
              <a:rPr lang="zh-CN" altLang="en-US" sz="2000" b="1" kern="0" dirty="0" smtClean="0">
                <a:latin typeface="微软雅黑" pitchFamily="34" charset="-122"/>
                <a:ea typeface="微软雅黑" pitchFamily="34" charset="-122"/>
              </a:rPr>
              <a:t>输入小标题</a:t>
            </a:r>
            <a:endParaRPr lang="zh-CN" altLang="en-US" sz="2000" b="1" kern="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Text Box 40"/>
          <p:cNvSpPr txBox="1">
            <a:spLocks noChangeArrowheads="1"/>
          </p:cNvSpPr>
          <p:nvPr/>
        </p:nvSpPr>
        <p:spPr bwMode="gray">
          <a:xfrm>
            <a:off x="5652120" y="1167319"/>
            <a:ext cx="3255336" cy="6093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lvl="0">
              <a:lnSpc>
                <a:spcPct val="120000"/>
              </a:lnSpc>
              <a:defRPr/>
            </a:pPr>
            <a:r>
              <a:rPr lang="zh-CN" altLang="en-US" sz="1400" kern="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单击此处输入文字单击此处输入文字</a:t>
            </a:r>
          </a:p>
          <a:p>
            <a:pPr lvl="0">
              <a:lnSpc>
                <a:spcPct val="120000"/>
              </a:lnSpc>
              <a:defRPr/>
            </a:pPr>
            <a:r>
              <a:rPr lang="zh-CN" altLang="en-US" sz="1400" kern="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单击此处输入文字单击此处输入文字</a:t>
            </a:r>
            <a:endParaRPr lang="zh-CN" altLang="en-US" sz="1400" kern="0" dirty="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Rectangle 11"/>
          <p:cNvSpPr>
            <a:spLocks noChangeArrowheads="1"/>
          </p:cNvSpPr>
          <p:nvPr/>
        </p:nvSpPr>
        <p:spPr bwMode="gray">
          <a:xfrm>
            <a:off x="5726140" y="790449"/>
            <a:ext cx="2500330" cy="358775"/>
          </a:xfrm>
          <a:prstGeom prst="rect">
            <a:avLst/>
          </a:prstGeom>
          <a:noFill/>
          <a:ln>
            <a:noFill/>
          </a:ln>
          <a:extLst/>
        </p:spPr>
        <p:txBody>
          <a:bodyPr lIns="0" tIns="0" rIns="0" bIns="0" anchor="ctr"/>
          <a:lstStyle/>
          <a:p>
            <a:pPr lvl="0">
              <a:lnSpc>
                <a:spcPct val="120000"/>
              </a:lnSpc>
              <a:defRPr/>
            </a:pPr>
            <a:r>
              <a:rPr lang="zh-CN" altLang="en-US" sz="2000" b="1" kern="0" dirty="0">
                <a:latin typeface="微软雅黑" pitchFamily="34" charset="-122"/>
                <a:ea typeface="微软雅黑" pitchFamily="34" charset="-122"/>
              </a:rPr>
              <a:t>单击此处</a:t>
            </a:r>
            <a:r>
              <a:rPr lang="zh-CN" altLang="en-US" sz="2000" b="1" kern="0" dirty="0" smtClean="0">
                <a:latin typeface="微软雅黑" pitchFamily="34" charset="-122"/>
                <a:ea typeface="微软雅黑" pitchFamily="34" charset="-122"/>
              </a:rPr>
              <a:t>输入小标题</a:t>
            </a:r>
            <a:endParaRPr lang="zh-CN" altLang="en-US" sz="2000" b="1" kern="0" dirty="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990423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prism isInverted="1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500"/>
                            </p:stCondLst>
                            <p:childTnLst>
                              <p:par>
                                <p:cTn id="30" presetID="8" presetClass="emph" presetSubtype="0" repeatCount="indefinite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1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2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33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6500"/>
                            </p:stCondLst>
                            <p:childTnLst>
                              <p:par>
                                <p:cTn id="3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 tmFilter="0,0; .5, 1; 1, 1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7400"/>
                            </p:stCondLst>
                            <p:childTnLst>
                              <p:par>
                                <p:cTn id="4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8150"/>
                            </p:stCondLst>
                            <p:childTnLst>
                              <p:par>
                                <p:cTn id="4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 tmFilter="0,0; .5, 1; 1, 1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9050"/>
                            </p:stCondLst>
                            <p:childTnLst>
                              <p:par>
                                <p:cTn id="5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  <p:bldP spid="7" grpId="0" animBg="1"/>
      <p:bldP spid="7" grpId="1" animBg="1"/>
      <p:bldP spid="14" grpId="0"/>
      <p:bldP spid="15" grpId="0"/>
      <p:bldP spid="16" grpId="0"/>
      <p:bldP spid="1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>
            <a:grpSpLocks/>
          </p:cNvGrpSpPr>
          <p:nvPr/>
        </p:nvGrpSpPr>
        <p:grpSpPr bwMode="auto">
          <a:xfrm>
            <a:off x="532216" y="225211"/>
            <a:ext cx="3438525" cy="606424"/>
            <a:chOff x="1021968" y="269923"/>
            <a:chExt cx="3438932" cy="606777"/>
          </a:xfrm>
        </p:grpSpPr>
        <p:sp>
          <p:nvSpPr>
            <p:cNvPr id="10" name="文本框 390"/>
            <p:cNvSpPr txBox="1">
              <a:spLocks noChangeArrowheads="1"/>
            </p:cNvSpPr>
            <p:nvPr/>
          </p:nvSpPr>
          <p:spPr bwMode="auto">
            <a:xfrm>
              <a:off x="1021968" y="269923"/>
              <a:ext cx="3438932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C00000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68421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68421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68421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68421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eaLnBrk="1" hangingPunct="1"/>
              <a:r>
                <a:rPr lang="zh-CN" altLang="en-US" sz="2000" b="1" dirty="0" smtClean="0">
                  <a:gradFill>
                    <a:gsLst>
                      <a:gs pos="0">
                        <a:srgbClr val="FED755"/>
                      </a:gs>
                      <a:gs pos="99000">
                        <a:srgbClr val="FB5F05"/>
                      </a:gs>
                      <a:gs pos="46000">
                        <a:srgbClr val="FDAD36"/>
                      </a:gs>
                    </a:gsLst>
                    <a:lin ang="15600000" scaled="0"/>
                  </a:gradFill>
                  <a:latin typeface="微软雅黑" panose="020B0503020204020204" pitchFamily="34" charset="-122"/>
                  <a:ea typeface="文鼎粗行楷简" panose="02010609010101010101" pitchFamily="49" charset="-122"/>
                </a:rPr>
                <a:t>此处添加您的标题</a:t>
              </a:r>
              <a:endParaRPr lang="id-ID" altLang="zh-CN" sz="2000" b="1" dirty="0">
                <a:gradFill>
                  <a:gsLst>
                    <a:gs pos="0">
                      <a:srgbClr val="FED755"/>
                    </a:gs>
                    <a:gs pos="99000">
                      <a:srgbClr val="FB5F05"/>
                    </a:gs>
                    <a:gs pos="46000">
                      <a:srgbClr val="FDAD36"/>
                    </a:gs>
                  </a:gsLst>
                  <a:lin ang="15600000" scaled="0"/>
                </a:gradFill>
                <a:latin typeface="微软雅黑" panose="020B0503020204020204" pitchFamily="34" charset="-122"/>
                <a:ea typeface="文鼎粗行楷简" panose="02010609010101010101" pitchFamily="49" charset="-122"/>
              </a:endParaRPr>
            </a:p>
          </p:txBody>
        </p:sp>
        <p:sp>
          <p:nvSpPr>
            <p:cNvPr id="11" name="文本框 391"/>
            <p:cNvSpPr txBox="1">
              <a:spLocks noChangeArrowheads="1"/>
            </p:cNvSpPr>
            <p:nvPr/>
          </p:nvSpPr>
          <p:spPr bwMode="auto">
            <a:xfrm>
              <a:off x="1042749" y="630479"/>
              <a:ext cx="2677642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C00000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68421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68421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68421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68421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eaLnBrk="1" hangingPunct="1"/>
              <a:r>
                <a:rPr lang="id-ID" altLang="zh-CN" sz="1000" dirty="0">
                  <a:gradFill>
                    <a:gsLst>
                      <a:gs pos="0">
                        <a:srgbClr val="FED755"/>
                      </a:gs>
                      <a:gs pos="99000">
                        <a:srgbClr val="FB5F05"/>
                      </a:gs>
                      <a:gs pos="46000">
                        <a:srgbClr val="FDAD36"/>
                      </a:gs>
                    </a:gsLst>
                    <a:lin ang="15600000" scaled="0"/>
                  </a:gradFill>
                  <a:ea typeface="文鼎粗行楷简" panose="02010609010101010101" pitchFamily="49" charset="-122"/>
                </a:rPr>
                <a:t>Biscuit oat cake carrot cake muffin jelly</a:t>
              </a:r>
              <a:endParaRPr lang="zh-CN" altLang="en-US" sz="1000" dirty="0">
                <a:gradFill>
                  <a:gsLst>
                    <a:gs pos="0">
                      <a:srgbClr val="FED755"/>
                    </a:gs>
                    <a:gs pos="99000">
                      <a:srgbClr val="FB5F05"/>
                    </a:gs>
                    <a:gs pos="46000">
                      <a:srgbClr val="FDAD36"/>
                    </a:gs>
                  </a:gsLst>
                  <a:lin ang="15600000" scaled="0"/>
                </a:gradFill>
                <a:ea typeface="文鼎粗行楷简" panose="02010609010101010101" pitchFamily="49" charset="-122"/>
              </a:endParaRPr>
            </a:p>
          </p:txBody>
        </p:sp>
      </p:grpSp>
      <p:pic>
        <p:nvPicPr>
          <p:cNvPr id="13" name="图片 12" descr="Nipic_4881659_20120227115058315364 拷贝.pn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-494396" y="0"/>
            <a:ext cx="1232975" cy="1056847"/>
          </a:xfrm>
          <a:prstGeom prst="rect">
            <a:avLst/>
          </a:prstGeom>
        </p:spPr>
      </p:pic>
      <p:sp>
        <p:nvSpPr>
          <p:cNvPr id="6" name="圆角右箭头 5"/>
          <p:cNvSpPr/>
          <p:nvPr/>
        </p:nvSpPr>
        <p:spPr>
          <a:xfrm>
            <a:off x="3404650" y="1470388"/>
            <a:ext cx="1080248" cy="1226498"/>
          </a:xfrm>
          <a:prstGeom prst="bentArrow">
            <a:avLst/>
          </a:prstGeom>
          <a:gradFill>
            <a:gsLst>
              <a:gs pos="0">
                <a:srgbClr val="FED755"/>
              </a:gs>
              <a:gs pos="52000">
                <a:srgbClr val="FDAD36"/>
              </a:gs>
              <a:gs pos="100000">
                <a:srgbClr val="FB5F05"/>
              </a:gs>
            </a:gsLst>
            <a:lin ang="5400000" scaled="1"/>
          </a:gra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b="0">
              <a:solidFill>
                <a:schemeClr val="tx1"/>
              </a:solidFill>
            </a:endParaRPr>
          </a:p>
        </p:txBody>
      </p:sp>
      <p:sp>
        <p:nvSpPr>
          <p:cNvPr id="7" name="圆角右箭头 6"/>
          <p:cNvSpPr/>
          <p:nvPr/>
        </p:nvSpPr>
        <p:spPr>
          <a:xfrm rot="5400000">
            <a:off x="4822793" y="1552485"/>
            <a:ext cx="1073185" cy="1234570"/>
          </a:xfrm>
          <a:prstGeom prst="bentArrow">
            <a:avLst/>
          </a:prstGeom>
          <a:gradFill>
            <a:gsLst>
              <a:gs pos="0">
                <a:srgbClr val="FED755"/>
              </a:gs>
              <a:gs pos="52000">
                <a:srgbClr val="FDAD36"/>
              </a:gs>
              <a:gs pos="100000">
                <a:srgbClr val="FB5F05"/>
              </a:gs>
            </a:gsLst>
            <a:lin ang="5400000" scaled="1"/>
          </a:gra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b="0">
              <a:solidFill>
                <a:schemeClr val="tx1"/>
              </a:solidFill>
            </a:endParaRPr>
          </a:p>
        </p:txBody>
      </p:sp>
      <p:sp>
        <p:nvSpPr>
          <p:cNvPr id="8" name="圆角右箭头 7"/>
          <p:cNvSpPr/>
          <p:nvPr/>
        </p:nvSpPr>
        <p:spPr>
          <a:xfrm rot="16200000">
            <a:off x="3350300" y="2871714"/>
            <a:ext cx="1073185" cy="1234570"/>
          </a:xfrm>
          <a:prstGeom prst="bentArrow">
            <a:avLst/>
          </a:prstGeom>
          <a:gradFill>
            <a:gsLst>
              <a:gs pos="0">
                <a:srgbClr val="FED755"/>
              </a:gs>
              <a:gs pos="52000">
                <a:srgbClr val="FDAD36"/>
              </a:gs>
              <a:gs pos="100000">
                <a:srgbClr val="FB5F05"/>
              </a:gs>
            </a:gsLst>
            <a:lin ang="5400000" scaled="1"/>
          </a:gra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b="0">
              <a:solidFill>
                <a:schemeClr val="tx1"/>
              </a:solidFill>
            </a:endParaRPr>
          </a:p>
        </p:txBody>
      </p:sp>
      <p:sp>
        <p:nvSpPr>
          <p:cNvPr id="12" name="圆角右箭头 11"/>
          <p:cNvSpPr/>
          <p:nvPr/>
        </p:nvSpPr>
        <p:spPr>
          <a:xfrm flipH="1" flipV="1">
            <a:off x="4767821" y="2944191"/>
            <a:ext cx="1080248" cy="1226498"/>
          </a:xfrm>
          <a:prstGeom prst="bentArrow">
            <a:avLst/>
          </a:prstGeom>
          <a:gradFill>
            <a:gsLst>
              <a:gs pos="0">
                <a:srgbClr val="FED755"/>
              </a:gs>
              <a:gs pos="52000">
                <a:srgbClr val="FDAD36"/>
              </a:gs>
              <a:gs pos="100000">
                <a:srgbClr val="FB5F05"/>
              </a:gs>
            </a:gsLst>
            <a:lin ang="5400000" scaled="1"/>
          </a:gra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b="0">
              <a:solidFill>
                <a:schemeClr val="tx1"/>
              </a:solidFill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3738933" y="2125999"/>
            <a:ext cx="1800200" cy="1501897"/>
            <a:chOff x="3666054" y="2607295"/>
            <a:chExt cx="1924896" cy="2002530"/>
          </a:xfrm>
        </p:grpSpPr>
        <p:sp>
          <p:nvSpPr>
            <p:cNvPr id="15" name="TextBox 28"/>
            <p:cNvSpPr txBox="1"/>
            <p:nvPr/>
          </p:nvSpPr>
          <p:spPr>
            <a:xfrm>
              <a:off x="3753141" y="2607295"/>
              <a:ext cx="1750723" cy="615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  <p:sp>
          <p:nvSpPr>
            <p:cNvPr id="16" name="TextBox 29"/>
            <p:cNvSpPr txBox="1"/>
            <p:nvPr/>
          </p:nvSpPr>
          <p:spPr>
            <a:xfrm>
              <a:off x="3666054" y="3206363"/>
              <a:ext cx="1924896" cy="14034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200" b="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单击此处添加文本</a:t>
              </a:r>
              <a:endParaRPr lang="en-US" altLang="zh-CN" sz="1200" b="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>
                <a:lnSpc>
                  <a:spcPct val="130000"/>
                </a:lnSpc>
              </a:pPr>
              <a:r>
                <a:rPr lang="zh-CN" altLang="en-US" sz="1200" b="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单击此处添加文本</a:t>
              </a:r>
              <a:endParaRPr lang="en-US" altLang="zh-CN" sz="1200" b="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>
                <a:lnSpc>
                  <a:spcPct val="130000"/>
                </a:lnSpc>
              </a:pPr>
              <a:r>
                <a:rPr lang="zh-CN" altLang="en-US" sz="1200" b="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单击此处添加文本</a:t>
              </a:r>
              <a:endParaRPr lang="en-US" altLang="zh-CN" sz="1200" b="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>
                <a:lnSpc>
                  <a:spcPct val="130000"/>
                </a:lnSpc>
              </a:pPr>
              <a:r>
                <a:rPr lang="zh-CN" altLang="en-US" sz="1200" b="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单击此处添加文本</a:t>
              </a:r>
              <a:endParaRPr lang="en-US" altLang="zh-CN" sz="1200" b="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6071064" y="1403878"/>
            <a:ext cx="1800200" cy="1280909"/>
            <a:chOff x="6391520" y="1772816"/>
            <a:chExt cx="1924896" cy="1707878"/>
          </a:xfrm>
        </p:grpSpPr>
        <p:sp>
          <p:nvSpPr>
            <p:cNvPr id="18" name="TextBox 31"/>
            <p:cNvSpPr txBox="1"/>
            <p:nvPr/>
          </p:nvSpPr>
          <p:spPr>
            <a:xfrm>
              <a:off x="6622623" y="1772816"/>
              <a:ext cx="1462691" cy="4514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b="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  <p:sp>
          <p:nvSpPr>
            <p:cNvPr id="19" name="TextBox 32"/>
            <p:cNvSpPr txBox="1"/>
            <p:nvPr/>
          </p:nvSpPr>
          <p:spPr>
            <a:xfrm>
              <a:off x="6391520" y="2077233"/>
              <a:ext cx="1924896" cy="14034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200" b="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单击此处添加文本</a:t>
              </a:r>
              <a:endParaRPr lang="en-US" altLang="zh-CN" sz="1200" b="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>
                <a:lnSpc>
                  <a:spcPct val="130000"/>
                </a:lnSpc>
              </a:pPr>
              <a:r>
                <a:rPr lang="zh-CN" altLang="en-US" sz="1200" b="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单击此处添加文本</a:t>
              </a:r>
              <a:endParaRPr lang="en-US" altLang="zh-CN" sz="1200" b="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>
                <a:lnSpc>
                  <a:spcPct val="130000"/>
                </a:lnSpc>
              </a:pPr>
              <a:r>
                <a:rPr lang="zh-CN" altLang="en-US" sz="1200" b="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单击此处添加文本</a:t>
              </a:r>
              <a:endParaRPr lang="en-US" altLang="zh-CN" sz="1200" b="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>
                <a:lnSpc>
                  <a:spcPct val="130000"/>
                </a:lnSpc>
              </a:pPr>
              <a:r>
                <a:rPr lang="zh-CN" altLang="en-US" sz="1200" b="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单击此处添加文本</a:t>
              </a:r>
              <a:endParaRPr lang="en-US" altLang="zh-CN" sz="1200" b="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6071064" y="2973718"/>
            <a:ext cx="1800200" cy="1300039"/>
            <a:chOff x="6391520" y="3692218"/>
            <a:chExt cx="1924896" cy="1733386"/>
          </a:xfrm>
        </p:grpSpPr>
        <p:sp>
          <p:nvSpPr>
            <p:cNvPr id="21" name="TextBox 34"/>
            <p:cNvSpPr txBox="1"/>
            <p:nvPr/>
          </p:nvSpPr>
          <p:spPr>
            <a:xfrm>
              <a:off x="6622623" y="3692218"/>
              <a:ext cx="1462691" cy="4514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b="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  <p:sp>
          <p:nvSpPr>
            <p:cNvPr id="22" name="TextBox 35"/>
            <p:cNvSpPr txBox="1"/>
            <p:nvPr/>
          </p:nvSpPr>
          <p:spPr>
            <a:xfrm>
              <a:off x="6391520" y="4022142"/>
              <a:ext cx="1924896" cy="14034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200" b="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单击此处添加文本</a:t>
              </a:r>
              <a:endParaRPr lang="en-US" altLang="zh-CN" sz="1200" b="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>
                <a:lnSpc>
                  <a:spcPct val="130000"/>
                </a:lnSpc>
              </a:pPr>
              <a:r>
                <a:rPr lang="zh-CN" altLang="en-US" sz="1200" b="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单击此处添加文本</a:t>
              </a:r>
              <a:endParaRPr lang="en-US" altLang="zh-CN" sz="1200" b="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>
                <a:lnSpc>
                  <a:spcPct val="130000"/>
                </a:lnSpc>
              </a:pPr>
              <a:r>
                <a:rPr lang="zh-CN" altLang="en-US" sz="1200" b="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单击此处添加文本</a:t>
              </a:r>
              <a:endParaRPr lang="en-US" altLang="zh-CN" sz="1200" b="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>
                <a:lnSpc>
                  <a:spcPct val="130000"/>
                </a:lnSpc>
              </a:pPr>
              <a:r>
                <a:rPr lang="zh-CN" altLang="en-US" sz="1200" b="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单击此处添加文本</a:t>
              </a:r>
              <a:endParaRPr lang="en-US" altLang="zh-CN" sz="1200" b="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1246528" y="1392128"/>
            <a:ext cx="1800200" cy="1269861"/>
            <a:chOff x="918912" y="1844824"/>
            <a:chExt cx="1924896" cy="1693146"/>
          </a:xfrm>
        </p:grpSpPr>
        <p:sp>
          <p:nvSpPr>
            <p:cNvPr id="24" name="TextBox 37"/>
            <p:cNvSpPr txBox="1"/>
            <p:nvPr/>
          </p:nvSpPr>
          <p:spPr>
            <a:xfrm>
              <a:off x="1150015" y="1844824"/>
              <a:ext cx="1462691" cy="4514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b="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  <p:sp>
          <p:nvSpPr>
            <p:cNvPr id="25" name="TextBox 38"/>
            <p:cNvSpPr txBox="1"/>
            <p:nvPr/>
          </p:nvSpPr>
          <p:spPr>
            <a:xfrm>
              <a:off x="918912" y="2134510"/>
              <a:ext cx="1924896" cy="14034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200" b="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单击此处添加文本</a:t>
              </a:r>
              <a:endParaRPr lang="en-US" altLang="zh-CN" sz="1200" b="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>
                <a:lnSpc>
                  <a:spcPct val="130000"/>
                </a:lnSpc>
              </a:pPr>
              <a:r>
                <a:rPr lang="zh-CN" altLang="en-US" sz="1200" b="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单击此处添加文本</a:t>
              </a:r>
              <a:endParaRPr lang="en-US" altLang="zh-CN" sz="1200" b="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>
                <a:lnSpc>
                  <a:spcPct val="130000"/>
                </a:lnSpc>
              </a:pPr>
              <a:r>
                <a:rPr lang="zh-CN" altLang="en-US" sz="1200" b="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单击此处添加文本</a:t>
              </a:r>
              <a:endParaRPr lang="en-US" altLang="zh-CN" sz="1200" b="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>
                <a:lnSpc>
                  <a:spcPct val="130000"/>
                </a:lnSpc>
              </a:pPr>
              <a:r>
                <a:rPr lang="zh-CN" altLang="en-US" sz="1200" b="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单击此处添加文本</a:t>
              </a:r>
              <a:endParaRPr lang="en-US" altLang="zh-CN" sz="1200" b="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1246528" y="3047032"/>
            <a:ext cx="1800200" cy="1308273"/>
            <a:chOff x="918912" y="3738518"/>
            <a:chExt cx="1924896" cy="1744364"/>
          </a:xfrm>
        </p:grpSpPr>
        <p:sp>
          <p:nvSpPr>
            <p:cNvPr id="27" name="TextBox 40"/>
            <p:cNvSpPr txBox="1"/>
            <p:nvPr/>
          </p:nvSpPr>
          <p:spPr>
            <a:xfrm>
              <a:off x="1150015" y="3738518"/>
              <a:ext cx="1462691" cy="4514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b="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  <p:sp>
          <p:nvSpPr>
            <p:cNvPr id="28" name="TextBox 41"/>
            <p:cNvSpPr txBox="1"/>
            <p:nvPr/>
          </p:nvSpPr>
          <p:spPr>
            <a:xfrm>
              <a:off x="918912" y="4079421"/>
              <a:ext cx="1924896" cy="14034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200" b="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单击此处添加文本</a:t>
              </a:r>
              <a:endParaRPr lang="en-US" altLang="zh-CN" sz="1200" b="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>
                <a:lnSpc>
                  <a:spcPct val="130000"/>
                </a:lnSpc>
              </a:pPr>
              <a:r>
                <a:rPr lang="zh-CN" altLang="en-US" sz="1200" b="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单击此处添加文本</a:t>
              </a:r>
              <a:endParaRPr lang="en-US" altLang="zh-CN" sz="1200" b="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>
                <a:lnSpc>
                  <a:spcPct val="130000"/>
                </a:lnSpc>
              </a:pPr>
              <a:r>
                <a:rPr lang="zh-CN" altLang="en-US" sz="1200" b="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单击此处添加文本</a:t>
              </a:r>
              <a:endParaRPr lang="en-US" altLang="zh-CN" sz="1200" b="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>
                <a:lnSpc>
                  <a:spcPct val="130000"/>
                </a:lnSpc>
              </a:pPr>
              <a:r>
                <a:rPr lang="zh-CN" altLang="en-US" sz="1200" b="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单击此处添加文本</a:t>
              </a:r>
              <a:endParaRPr lang="en-US" altLang="zh-CN" sz="1200" b="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621762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prism isInverted="1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1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800"/>
                            </p:stCondLst>
                            <p:childTnLst>
                              <p:par>
                                <p:cTn id="2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30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12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>
            <a:grpSpLocks/>
          </p:cNvGrpSpPr>
          <p:nvPr/>
        </p:nvGrpSpPr>
        <p:grpSpPr bwMode="auto">
          <a:xfrm>
            <a:off x="532216" y="225211"/>
            <a:ext cx="3438525" cy="606424"/>
            <a:chOff x="1021968" y="269923"/>
            <a:chExt cx="3438932" cy="606777"/>
          </a:xfrm>
        </p:grpSpPr>
        <p:sp>
          <p:nvSpPr>
            <p:cNvPr id="10" name="文本框 390"/>
            <p:cNvSpPr txBox="1">
              <a:spLocks noChangeArrowheads="1"/>
            </p:cNvSpPr>
            <p:nvPr/>
          </p:nvSpPr>
          <p:spPr bwMode="auto">
            <a:xfrm>
              <a:off x="1021968" y="269923"/>
              <a:ext cx="3438932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C00000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68421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68421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68421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68421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eaLnBrk="1" hangingPunct="1"/>
              <a:r>
                <a:rPr lang="zh-CN" altLang="en-US" sz="2000" b="1" dirty="0" smtClean="0">
                  <a:gradFill>
                    <a:gsLst>
                      <a:gs pos="0">
                        <a:srgbClr val="FED755"/>
                      </a:gs>
                      <a:gs pos="99000">
                        <a:srgbClr val="FB5F05"/>
                      </a:gs>
                      <a:gs pos="46000">
                        <a:srgbClr val="FDAD36"/>
                      </a:gs>
                    </a:gsLst>
                    <a:lin ang="15600000" scaled="0"/>
                  </a:gradFill>
                  <a:latin typeface="微软雅黑" panose="020B0503020204020204" pitchFamily="34" charset="-122"/>
                  <a:ea typeface="文鼎粗行楷简" panose="02010609010101010101" pitchFamily="49" charset="-122"/>
                </a:rPr>
                <a:t>此处添加您的标题</a:t>
              </a:r>
              <a:endParaRPr lang="id-ID" altLang="zh-CN" sz="2000" b="1" dirty="0">
                <a:gradFill>
                  <a:gsLst>
                    <a:gs pos="0">
                      <a:srgbClr val="FED755"/>
                    </a:gs>
                    <a:gs pos="99000">
                      <a:srgbClr val="FB5F05"/>
                    </a:gs>
                    <a:gs pos="46000">
                      <a:srgbClr val="FDAD36"/>
                    </a:gs>
                  </a:gsLst>
                  <a:lin ang="15600000" scaled="0"/>
                </a:gradFill>
                <a:latin typeface="微软雅黑" panose="020B0503020204020204" pitchFamily="34" charset="-122"/>
                <a:ea typeface="文鼎粗行楷简" panose="02010609010101010101" pitchFamily="49" charset="-122"/>
              </a:endParaRPr>
            </a:p>
          </p:txBody>
        </p:sp>
        <p:sp>
          <p:nvSpPr>
            <p:cNvPr id="11" name="文本框 391"/>
            <p:cNvSpPr txBox="1">
              <a:spLocks noChangeArrowheads="1"/>
            </p:cNvSpPr>
            <p:nvPr/>
          </p:nvSpPr>
          <p:spPr bwMode="auto">
            <a:xfrm>
              <a:off x="1042749" y="630479"/>
              <a:ext cx="2677642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C00000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68421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68421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68421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68421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eaLnBrk="1" hangingPunct="1"/>
              <a:r>
                <a:rPr lang="id-ID" altLang="zh-CN" sz="1000" dirty="0">
                  <a:gradFill>
                    <a:gsLst>
                      <a:gs pos="0">
                        <a:srgbClr val="FED755"/>
                      </a:gs>
                      <a:gs pos="99000">
                        <a:srgbClr val="FB5F05"/>
                      </a:gs>
                      <a:gs pos="46000">
                        <a:srgbClr val="FDAD36"/>
                      </a:gs>
                    </a:gsLst>
                    <a:lin ang="15600000" scaled="0"/>
                  </a:gradFill>
                  <a:ea typeface="文鼎粗行楷简" panose="02010609010101010101" pitchFamily="49" charset="-122"/>
                </a:rPr>
                <a:t>Biscuit oat cake carrot cake muffin jelly</a:t>
              </a:r>
              <a:endParaRPr lang="zh-CN" altLang="en-US" sz="1000" dirty="0">
                <a:gradFill>
                  <a:gsLst>
                    <a:gs pos="0">
                      <a:srgbClr val="FED755"/>
                    </a:gs>
                    <a:gs pos="99000">
                      <a:srgbClr val="FB5F05"/>
                    </a:gs>
                    <a:gs pos="46000">
                      <a:srgbClr val="FDAD36"/>
                    </a:gs>
                  </a:gsLst>
                  <a:lin ang="15600000" scaled="0"/>
                </a:gradFill>
                <a:ea typeface="文鼎粗行楷简" panose="02010609010101010101" pitchFamily="49" charset="-122"/>
              </a:endParaRPr>
            </a:p>
          </p:txBody>
        </p:sp>
      </p:grpSp>
      <p:pic>
        <p:nvPicPr>
          <p:cNvPr id="13" name="图片 12" descr="Nipic_4881659_20120227115058315364 拷贝.pn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-494396" y="0"/>
            <a:ext cx="1232975" cy="1056847"/>
          </a:xfrm>
          <a:prstGeom prst="rect">
            <a:avLst/>
          </a:prstGeom>
        </p:spPr>
      </p:pic>
      <p:sp>
        <p:nvSpPr>
          <p:cNvPr id="6" name="等腰三角形 8"/>
          <p:cNvSpPr>
            <a:spLocks noChangeArrowheads="1"/>
          </p:cNvSpPr>
          <p:nvPr/>
        </p:nvSpPr>
        <p:spPr bwMode="auto">
          <a:xfrm rot="7717980">
            <a:off x="2640584" y="2886626"/>
            <a:ext cx="307975" cy="315912"/>
          </a:xfrm>
          <a:prstGeom prst="triangle">
            <a:avLst>
              <a:gd name="adj" fmla="val 50000"/>
            </a:avLst>
          </a:prstGeom>
          <a:gradFill>
            <a:gsLst>
              <a:gs pos="0">
                <a:srgbClr val="FED755"/>
              </a:gs>
              <a:gs pos="52000">
                <a:srgbClr val="FDAD36"/>
              </a:gs>
              <a:gs pos="100000">
                <a:srgbClr val="FB5F05"/>
              </a:gs>
            </a:gsLst>
            <a:lin ang="5400000" scaled="1"/>
          </a:gradFill>
          <a:ln>
            <a:noFill/>
          </a:ln>
        </p:spPr>
        <p:txBody>
          <a:bodyPr lIns="68562" tIns="34281" rIns="68562" bIns="3428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zh-CN" kern="0">
              <a:solidFill>
                <a:schemeClr val="bg1"/>
              </a:solidFill>
              <a:latin typeface="宋体" pitchFamily="2" charset="-122"/>
              <a:ea typeface="微软雅黑"/>
              <a:sym typeface="宋体" pitchFamily="2" charset="-122"/>
            </a:endParaRPr>
          </a:p>
        </p:txBody>
      </p:sp>
      <p:sp>
        <p:nvSpPr>
          <p:cNvPr id="7" name="等腰三角形 9"/>
          <p:cNvSpPr>
            <a:spLocks noChangeArrowheads="1"/>
          </p:cNvSpPr>
          <p:nvPr/>
        </p:nvSpPr>
        <p:spPr bwMode="auto">
          <a:xfrm rot="7717980">
            <a:off x="6359303" y="2884244"/>
            <a:ext cx="290513" cy="300037"/>
          </a:xfrm>
          <a:prstGeom prst="triangle">
            <a:avLst>
              <a:gd name="adj" fmla="val 50000"/>
            </a:avLst>
          </a:prstGeom>
          <a:gradFill>
            <a:gsLst>
              <a:gs pos="0">
                <a:srgbClr val="FED755"/>
              </a:gs>
              <a:gs pos="52000">
                <a:srgbClr val="FDAD36"/>
              </a:gs>
              <a:gs pos="100000">
                <a:srgbClr val="FB5F05"/>
              </a:gs>
            </a:gsLst>
            <a:lin ang="5400000" scaled="1"/>
          </a:gradFill>
          <a:ln>
            <a:noFill/>
          </a:ln>
        </p:spPr>
        <p:txBody>
          <a:bodyPr lIns="68562" tIns="34281" rIns="68562" bIns="3428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zh-CN" kern="0">
              <a:solidFill>
                <a:schemeClr val="bg1"/>
              </a:solidFill>
              <a:latin typeface="宋体" pitchFamily="2" charset="-122"/>
              <a:ea typeface="微软雅黑"/>
              <a:sym typeface="宋体" pitchFamily="2" charset="-122"/>
            </a:endParaRPr>
          </a:p>
        </p:txBody>
      </p:sp>
      <p:sp>
        <p:nvSpPr>
          <p:cNvPr id="8" name="等腰三角形 7"/>
          <p:cNvSpPr>
            <a:spLocks noChangeArrowheads="1"/>
          </p:cNvSpPr>
          <p:nvPr/>
        </p:nvSpPr>
        <p:spPr bwMode="auto">
          <a:xfrm rot="2750931">
            <a:off x="4480497" y="2835825"/>
            <a:ext cx="323850" cy="334962"/>
          </a:xfrm>
          <a:prstGeom prst="triangle">
            <a:avLst>
              <a:gd name="adj" fmla="val 50000"/>
            </a:avLst>
          </a:prstGeom>
          <a:gradFill>
            <a:gsLst>
              <a:gs pos="0">
                <a:srgbClr val="FED755"/>
              </a:gs>
              <a:gs pos="52000">
                <a:srgbClr val="FDAD36"/>
              </a:gs>
              <a:gs pos="100000">
                <a:srgbClr val="FB5F05"/>
              </a:gs>
            </a:gsLst>
            <a:lin ang="5400000" scaled="1"/>
          </a:gradFill>
          <a:ln>
            <a:noFill/>
          </a:ln>
        </p:spPr>
        <p:txBody>
          <a:bodyPr lIns="68562" tIns="34281" rIns="68562" bIns="3428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zh-CN" kern="0">
              <a:solidFill>
                <a:schemeClr val="bg1"/>
              </a:solidFill>
              <a:latin typeface="宋体" pitchFamily="2" charset="-122"/>
              <a:ea typeface="微软雅黑"/>
              <a:sym typeface="宋体" pitchFamily="2" charset="-122"/>
            </a:endParaRPr>
          </a:p>
        </p:txBody>
      </p:sp>
      <p:grpSp>
        <p:nvGrpSpPr>
          <p:cNvPr id="12" name="Group 8"/>
          <p:cNvGrpSpPr>
            <a:grpSpLocks/>
          </p:cNvGrpSpPr>
          <p:nvPr/>
        </p:nvGrpSpPr>
        <p:grpSpPr bwMode="auto">
          <a:xfrm>
            <a:off x="1084041" y="1426919"/>
            <a:ext cx="1576387" cy="1576387"/>
            <a:chOff x="0" y="0"/>
            <a:chExt cx="2101515" cy="2101515"/>
          </a:xfrm>
          <a:gradFill>
            <a:gsLst>
              <a:gs pos="0">
                <a:srgbClr val="FED755"/>
              </a:gs>
              <a:gs pos="52000">
                <a:srgbClr val="FDAD36"/>
              </a:gs>
              <a:gs pos="100000">
                <a:srgbClr val="FB5F05"/>
              </a:gs>
            </a:gsLst>
            <a:lin ang="5400000" scaled="1"/>
          </a:gradFill>
        </p:grpSpPr>
        <p:sp>
          <p:nvSpPr>
            <p:cNvPr id="14" name="椭圆 3"/>
            <p:cNvSpPr>
              <a:spLocks noChangeArrowheads="1"/>
            </p:cNvSpPr>
            <p:nvPr/>
          </p:nvSpPr>
          <p:spPr bwMode="auto">
            <a:xfrm>
              <a:off x="0" y="0"/>
              <a:ext cx="2101515" cy="2101515"/>
            </a:xfrm>
            <a:prstGeom prst="ellipse">
              <a:avLst/>
            </a:prstGeom>
            <a:grpFill/>
            <a:ln w="12700" cmpd="sng">
              <a:noFill/>
              <a:miter lim="800000"/>
              <a:headEnd/>
              <a:tailEnd/>
            </a:ln>
            <a:extLst/>
          </p:spPr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zh-CN" kern="0">
                <a:solidFill>
                  <a:schemeClr val="bg1"/>
                </a:solidFill>
                <a:latin typeface="Calibri"/>
                <a:ea typeface="微软雅黑"/>
                <a:sym typeface="宋体" pitchFamily="2" charset="-122"/>
              </a:endParaRPr>
            </a:p>
          </p:txBody>
        </p:sp>
        <p:sp>
          <p:nvSpPr>
            <p:cNvPr id="15" name="同心圆 11"/>
            <p:cNvSpPr>
              <a:spLocks noChangeArrowheads="1"/>
            </p:cNvSpPr>
            <p:nvPr/>
          </p:nvSpPr>
          <p:spPr bwMode="auto">
            <a:xfrm>
              <a:off x="80421" y="80421"/>
              <a:ext cx="1940674" cy="1942791"/>
            </a:xfrm>
            <a:custGeom>
              <a:avLst/>
              <a:gdLst>
                <a:gd name="G0" fmla="+- 206 0 0"/>
                <a:gd name="G1" fmla="+- 21600 0 206"/>
                <a:gd name="G2" fmla="+- 21600 0 206"/>
                <a:gd name="G3" fmla="*/ G0 2929 10000"/>
                <a:gd name="G4" fmla="+- 21600 0 G3"/>
                <a:gd name="G5" fmla="+- 21600 0 G3"/>
                <a:gd name="T0" fmla="*/ 10800 w 21600"/>
                <a:gd name="T1" fmla="*/ 0 h 21600"/>
                <a:gd name="T2" fmla="*/ 3163 w 21600"/>
                <a:gd name="T3" fmla="*/ 3163 h 21600"/>
                <a:gd name="T4" fmla="*/ 0 w 21600"/>
                <a:gd name="T5" fmla="*/ 10800 h 21600"/>
                <a:gd name="T6" fmla="*/ 3163 w 21600"/>
                <a:gd name="T7" fmla="*/ 18437 h 21600"/>
                <a:gd name="T8" fmla="*/ 10800 w 21600"/>
                <a:gd name="T9" fmla="*/ 21600 h 21600"/>
                <a:gd name="T10" fmla="*/ 18437 w 21600"/>
                <a:gd name="T11" fmla="*/ 18437 h 21600"/>
                <a:gd name="T12" fmla="*/ 21600 w 21600"/>
                <a:gd name="T13" fmla="*/ 10800 h 21600"/>
                <a:gd name="T14" fmla="*/ 18437 w 21600"/>
                <a:gd name="T15" fmla="*/ 3163 h 21600"/>
                <a:gd name="T16" fmla="*/ 3163 w 21600"/>
                <a:gd name="T17" fmla="*/ 3163 h 21600"/>
                <a:gd name="T18" fmla="*/ 18437 w 21600"/>
                <a:gd name="T19" fmla="*/ 18437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206" y="10800"/>
                  </a:moveTo>
                  <a:cubicBezTo>
                    <a:pt x="206" y="16651"/>
                    <a:pt x="4949" y="21394"/>
                    <a:pt x="10800" y="21394"/>
                  </a:cubicBezTo>
                  <a:cubicBezTo>
                    <a:pt x="16651" y="21394"/>
                    <a:pt x="21394" y="16651"/>
                    <a:pt x="21394" y="10800"/>
                  </a:cubicBezTo>
                  <a:cubicBezTo>
                    <a:pt x="21394" y="4949"/>
                    <a:pt x="16651" y="206"/>
                    <a:pt x="10800" y="206"/>
                  </a:cubicBezTo>
                  <a:cubicBezTo>
                    <a:pt x="4949" y="206"/>
                    <a:pt x="206" y="4949"/>
                    <a:pt x="206" y="10800"/>
                  </a:cubicBezTo>
                  <a:close/>
                </a:path>
              </a:pathLst>
            </a:custGeom>
            <a:grpFill/>
            <a:ln w="12700" cmpd="sng">
              <a:noFill/>
              <a:miter lim="800000"/>
              <a:headEnd/>
              <a:tailEnd/>
            </a:ln>
            <a:extLst/>
          </p:spPr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zh-CN" kern="0">
                <a:solidFill>
                  <a:schemeClr val="bg1"/>
                </a:solidFill>
                <a:latin typeface="Calibri"/>
                <a:ea typeface="微软雅黑"/>
                <a:sym typeface="宋体" pitchFamily="2" charset="-122"/>
              </a:endParaRPr>
            </a:p>
          </p:txBody>
        </p:sp>
      </p:grpSp>
      <p:sp>
        <p:nvSpPr>
          <p:cNvPr id="16" name="矩形 15"/>
          <p:cNvSpPr>
            <a:spLocks noChangeArrowheads="1"/>
          </p:cNvSpPr>
          <p:nvPr/>
        </p:nvSpPr>
        <p:spPr bwMode="auto">
          <a:xfrm>
            <a:off x="1266603" y="1896819"/>
            <a:ext cx="1209675" cy="806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62" tIns="34281" rIns="68562" bIns="34281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单击添加内容文字单击添加段落文字单击添加段落文字。</a:t>
            </a:r>
            <a:endParaRPr lang="zh-CN" altLang="en-US" sz="1200" dirty="0">
              <a:solidFill>
                <a:schemeClr val="bg1"/>
              </a:solidFill>
              <a:latin typeface="Calibri" pitchFamily="34" charset="0"/>
              <a:ea typeface="微软雅黑" pitchFamily="34" charset="-122"/>
              <a:sym typeface="宋体" pitchFamily="2" charset="-122"/>
            </a:endParaRPr>
          </a:p>
        </p:txBody>
      </p:sp>
      <p:grpSp>
        <p:nvGrpSpPr>
          <p:cNvPr id="17" name="Group 8"/>
          <p:cNvGrpSpPr>
            <a:grpSpLocks/>
          </p:cNvGrpSpPr>
          <p:nvPr/>
        </p:nvGrpSpPr>
        <p:grpSpPr bwMode="auto">
          <a:xfrm>
            <a:off x="2911413" y="2826850"/>
            <a:ext cx="1574800" cy="1576387"/>
            <a:chOff x="-27327" y="-13023"/>
            <a:chExt cx="2101515" cy="2101515"/>
          </a:xfrm>
          <a:gradFill>
            <a:gsLst>
              <a:gs pos="0">
                <a:srgbClr val="FED755"/>
              </a:gs>
              <a:gs pos="52000">
                <a:srgbClr val="FDAD36"/>
              </a:gs>
              <a:gs pos="100000">
                <a:srgbClr val="FB5F05"/>
              </a:gs>
            </a:gsLst>
            <a:lin ang="5400000" scaled="1"/>
          </a:gradFill>
        </p:grpSpPr>
        <p:sp>
          <p:nvSpPr>
            <p:cNvPr id="18" name="椭圆 3"/>
            <p:cNvSpPr>
              <a:spLocks noChangeArrowheads="1"/>
            </p:cNvSpPr>
            <p:nvPr/>
          </p:nvSpPr>
          <p:spPr bwMode="auto">
            <a:xfrm>
              <a:off x="-27327" y="-13023"/>
              <a:ext cx="2101515" cy="2101515"/>
            </a:xfrm>
            <a:prstGeom prst="ellipse">
              <a:avLst/>
            </a:prstGeom>
            <a:grpFill/>
            <a:ln w="12700" cmpd="sng">
              <a:noFill/>
              <a:miter lim="800000"/>
              <a:headEnd/>
              <a:tailEnd/>
            </a:ln>
            <a:extLst/>
          </p:spPr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zh-CN" kern="0">
                <a:solidFill>
                  <a:schemeClr val="bg1"/>
                </a:solidFill>
                <a:latin typeface="Calibri"/>
                <a:ea typeface="微软雅黑"/>
                <a:sym typeface="宋体" pitchFamily="2" charset="-122"/>
              </a:endParaRPr>
            </a:p>
          </p:txBody>
        </p:sp>
        <p:sp>
          <p:nvSpPr>
            <p:cNvPr id="19" name="同心圆 11"/>
            <p:cNvSpPr>
              <a:spLocks noChangeArrowheads="1"/>
            </p:cNvSpPr>
            <p:nvPr/>
          </p:nvSpPr>
          <p:spPr bwMode="auto">
            <a:xfrm>
              <a:off x="80502" y="80421"/>
              <a:ext cx="1940512" cy="1942791"/>
            </a:xfrm>
            <a:custGeom>
              <a:avLst/>
              <a:gdLst>
                <a:gd name="G0" fmla="+- 206 0 0"/>
                <a:gd name="G1" fmla="+- 21600 0 206"/>
                <a:gd name="G2" fmla="+- 21600 0 206"/>
                <a:gd name="G3" fmla="*/ G0 2929 10000"/>
                <a:gd name="G4" fmla="+- 21600 0 G3"/>
                <a:gd name="G5" fmla="+- 21600 0 G3"/>
                <a:gd name="T0" fmla="*/ 10800 w 21600"/>
                <a:gd name="T1" fmla="*/ 0 h 21600"/>
                <a:gd name="T2" fmla="*/ 3163 w 21600"/>
                <a:gd name="T3" fmla="*/ 3163 h 21600"/>
                <a:gd name="T4" fmla="*/ 0 w 21600"/>
                <a:gd name="T5" fmla="*/ 10800 h 21600"/>
                <a:gd name="T6" fmla="*/ 3163 w 21600"/>
                <a:gd name="T7" fmla="*/ 18437 h 21600"/>
                <a:gd name="T8" fmla="*/ 10800 w 21600"/>
                <a:gd name="T9" fmla="*/ 21600 h 21600"/>
                <a:gd name="T10" fmla="*/ 18437 w 21600"/>
                <a:gd name="T11" fmla="*/ 18437 h 21600"/>
                <a:gd name="T12" fmla="*/ 21600 w 21600"/>
                <a:gd name="T13" fmla="*/ 10800 h 21600"/>
                <a:gd name="T14" fmla="*/ 18437 w 21600"/>
                <a:gd name="T15" fmla="*/ 3163 h 21600"/>
                <a:gd name="T16" fmla="*/ 3163 w 21600"/>
                <a:gd name="T17" fmla="*/ 3163 h 21600"/>
                <a:gd name="T18" fmla="*/ 18437 w 21600"/>
                <a:gd name="T19" fmla="*/ 18437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206" y="10800"/>
                  </a:moveTo>
                  <a:cubicBezTo>
                    <a:pt x="206" y="16651"/>
                    <a:pt x="4949" y="21394"/>
                    <a:pt x="10800" y="21394"/>
                  </a:cubicBezTo>
                  <a:cubicBezTo>
                    <a:pt x="16651" y="21394"/>
                    <a:pt x="21394" y="16651"/>
                    <a:pt x="21394" y="10800"/>
                  </a:cubicBezTo>
                  <a:cubicBezTo>
                    <a:pt x="21394" y="4949"/>
                    <a:pt x="16651" y="206"/>
                    <a:pt x="10800" y="206"/>
                  </a:cubicBezTo>
                  <a:cubicBezTo>
                    <a:pt x="4949" y="206"/>
                    <a:pt x="206" y="4949"/>
                    <a:pt x="206" y="10800"/>
                  </a:cubicBezTo>
                  <a:close/>
                </a:path>
              </a:pathLst>
            </a:custGeom>
            <a:grpFill/>
            <a:ln w="12700" cmpd="sng">
              <a:noFill/>
              <a:miter lim="800000"/>
              <a:headEnd/>
              <a:tailEnd/>
            </a:ln>
            <a:extLst/>
          </p:spPr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zh-CN" kern="0">
                <a:solidFill>
                  <a:schemeClr val="bg1"/>
                </a:solidFill>
                <a:latin typeface="Calibri"/>
                <a:ea typeface="微软雅黑"/>
                <a:sym typeface="宋体" pitchFamily="2" charset="-122"/>
              </a:endParaRPr>
            </a:p>
          </p:txBody>
        </p:sp>
      </p:grpSp>
      <p:sp>
        <p:nvSpPr>
          <p:cNvPr id="20" name="矩形 19"/>
          <p:cNvSpPr>
            <a:spLocks noChangeArrowheads="1"/>
          </p:cNvSpPr>
          <p:nvPr/>
        </p:nvSpPr>
        <p:spPr bwMode="auto">
          <a:xfrm>
            <a:off x="3114453" y="3306519"/>
            <a:ext cx="1209675" cy="806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62" tIns="34281" rIns="68562" bIns="34281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单击添加内容文字单击添加段落文字单击添加段落文字。</a:t>
            </a:r>
            <a:endParaRPr lang="zh-CN" altLang="en-US" sz="1200" dirty="0">
              <a:solidFill>
                <a:schemeClr val="bg1"/>
              </a:solidFill>
              <a:latin typeface="Calibri" pitchFamily="34" charset="0"/>
              <a:ea typeface="微软雅黑" pitchFamily="34" charset="-122"/>
              <a:sym typeface="宋体" pitchFamily="2" charset="-122"/>
            </a:endParaRPr>
          </a:p>
        </p:txBody>
      </p:sp>
      <p:grpSp>
        <p:nvGrpSpPr>
          <p:cNvPr id="21" name="Group 8"/>
          <p:cNvGrpSpPr>
            <a:grpSpLocks/>
          </p:cNvGrpSpPr>
          <p:nvPr/>
        </p:nvGrpSpPr>
        <p:grpSpPr bwMode="auto">
          <a:xfrm>
            <a:off x="4778153" y="1617419"/>
            <a:ext cx="1576388" cy="1576387"/>
            <a:chOff x="0" y="0"/>
            <a:chExt cx="2101515" cy="2101515"/>
          </a:xfrm>
          <a:gradFill>
            <a:gsLst>
              <a:gs pos="0">
                <a:srgbClr val="FED755"/>
              </a:gs>
              <a:gs pos="52000">
                <a:srgbClr val="FDAD36"/>
              </a:gs>
              <a:gs pos="100000">
                <a:srgbClr val="FB5F05"/>
              </a:gs>
            </a:gsLst>
            <a:lin ang="5400000" scaled="1"/>
          </a:gradFill>
        </p:grpSpPr>
        <p:sp>
          <p:nvSpPr>
            <p:cNvPr id="22" name="椭圆 3"/>
            <p:cNvSpPr>
              <a:spLocks noChangeArrowheads="1"/>
            </p:cNvSpPr>
            <p:nvPr/>
          </p:nvSpPr>
          <p:spPr bwMode="auto">
            <a:xfrm>
              <a:off x="0" y="0"/>
              <a:ext cx="2101515" cy="2101515"/>
            </a:xfrm>
            <a:prstGeom prst="ellipse">
              <a:avLst/>
            </a:prstGeom>
            <a:grpFill/>
            <a:ln w="12700" cmpd="sng">
              <a:noFill/>
              <a:miter lim="800000"/>
              <a:headEnd/>
              <a:tailEnd/>
            </a:ln>
            <a:extLst/>
          </p:spPr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zh-CN" kern="0">
                <a:solidFill>
                  <a:schemeClr val="bg1"/>
                </a:solidFill>
                <a:latin typeface="Calibri"/>
                <a:ea typeface="微软雅黑"/>
                <a:sym typeface="宋体" pitchFamily="2" charset="-122"/>
              </a:endParaRPr>
            </a:p>
          </p:txBody>
        </p:sp>
        <p:sp>
          <p:nvSpPr>
            <p:cNvPr id="23" name="同心圆 11"/>
            <p:cNvSpPr>
              <a:spLocks noChangeArrowheads="1"/>
            </p:cNvSpPr>
            <p:nvPr/>
          </p:nvSpPr>
          <p:spPr bwMode="auto">
            <a:xfrm>
              <a:off x="80420" y="80421"/>
              <a:ext cx="1940674" cy="1942791"/>
            </a:xfrm>
            <a:custGeom>
              <a:avLst/>
              <a:gdLst>
                <a:gd name="G0" fmla="+- 206 0 0"/>
                <a:gd name="G1" fmla="+- 21600 0 206"/>
                <a:gd name="G2" fmla="+- 21600 0 206"/>
                <a:gd name="G3" fmla="*/ G0 2929 10000"/>
                <a:gd name="G4" fmla="+- 21600 0 G3"/>
                <a:gd name="G5" fmla="+- 21600 0 G3"/>
                <a:gd name="T0" fmla="*/ 10800 w 21600"/>
                <a:gd name="T1" fmla="*/ 0 h 21600"/>
                <a:gd name="T2" fmla="*/ 3163 w 21600"/>
                <a:gd name="T3" fmla="*/ 3163 h 21600"/>
                <a:gd name="T4" fmla="*/ 0 w 21600"/>
                <a:gd name="T5" fmla="*/ 10800 h 21600"/>
                <a:gd name="T6" fmla="*/ 3163 w 21600"/>
                <a:gd name="T7" fmla="*/ 18437 h 21600"/>
                <a:gd name="T8" fmla="*/ 10800 w 21600"/>
                <a:gd name="T9" fmla="*/ 21600 h 21600"/>
                <a:gd name="T10" fmla="*/ 18437 w 21600"/>
                <a:gd name="T11" fmla="*/ 18437 h 21600"/>
                <a:gd name="T12" fmla="*/ 21600 w 21600"/>
                <a:gd name="T13" fmla="*/ 10800 h 21600"/>
                <a:gd name="T14" fmla="*/ 18437 w 21600"/>
                <a:gd name="T15" fmla="*/ 3163 h 21600"/>
                <a:gd name="T16" fmla="*/ 3163 w 21600"/>
                <a:gd name="T17" fmla="*/ 3163 h 21600"/>
                <a:gd name="T18" fmla="*/ 18437 w 21600"/>
                <a:gd name="T19" fmla="*/ 18437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206" y="10800"/>
                  </a:moveTo>
                  <a:cubicBezTo>
                    <a:pt x="206" y="16651"/>
                    <a:pt x="4949" y="21394"/>
                    <a:pt x="10800" y="21394"/>
                  </a:cubicBezTo>
                  <a:cubicBezTo>
                    <a:pt x="16651" y="21394"/>
                    <a:pt x="21394" y="16651"/>
                    <a:pt x="21394" y="10800"/>
                  </a:cubicBezTo>
                  <a:cubicBezTo>
                    <a:pt x="21394" y="4949"/>
                    <a:pt x="16651" y="206"/>
                    <a:pt x="10800" y="206"/>
                  </a:cubicBezTo>
                  <a:cubicBezTo>
                    <a:pt x="4949" y="206"/>
                    <a:pt x="206" y="4949"/>
                    <a:pt x="206" y="10800"/>
                  </a:cubicBezTo>
                  <a:close/>
                </a:path>
              </a:pathLst>
            </a:custGeom>
            <a:grpFill/>
            <a:ln w="12700" cmpd="sng">
              <a:noFill/>
              <a:miter lim="800000"/>
              <a:headEnd/>
              <a:tailEnd/>
            </a:ln>
            <a:extLst/>
          </p:spPr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zh-CN" kern="0">
                <a:solidFill>
                  <a:schemeClr val="bg1"/>
                </a:solidFill>
                <a:latin typeface="Calibri"/>
                <a:ea typeface="微软雅黑"/>
                <a:sym typeface="宋体" pitchFamily="2" charset="-122"/>
              </a:endParaRPr>
            </a:p>
          </p:txBody>
        </p:sp>
      </p:grpSp>
      <p:sp>
        <p:nvSpPr>
          <p:cNvPr id="24" name="矩形 23"/>
          <p:cNvSpPr>
            <a:spLocks noChangeArrowheads="1"/>
          </p:cNvSpPr>
          <p:nvPr/>
        </p:nvSpPr>
        <p:spPr bwMode="auto">
          <a:xfrm>
            <a:off x="4962303" y="2087319"/>
            <a:ext cx="1208088" cy="806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62" tIns="34281" rIns="68562" bIns="34281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单击添加内容文字单击添加段落文字单击添加段落文字。</a:t>
            </a:r>
            <a:endParaRPr lang="zh-CN" altLang="en-US" sz="1200">
              <a:solidFill>
                <a:schemeClr val="bg1"/>
              </a:solidFill>
              <a:latin typeface="Calibri" pitchFamily="34" charset="0"/>
              <a:ea typeface="微软雅黑" pitchFamily="34" charset="-122"/>
              <a:sym typeface="宋体" pitchFamily="2" charset="-122"/>
            </a:endParaRPr>
          </a:p>
        </p:txBody>
      </p:sp>
      <p:grpSp>
        <p:nvGrpSpPr>
          <p:cNvPr id="25" name="Group 8"/>
          <p:cNvGrpSpPr>
            <a:grpSpLocks/>
          </p:cNvGrpSpPr>
          <p:nvPr/>
        </p:nvGrpSpPr>
        <p:grpSpPr bwMode="auto">
          <a:xfrm>
            <a:off x="6575397" y="2921550"/>
            <a:ext cx="1574800" cy="1576387"/>
            <a:chOff x="-3978" y="-1058"/>
            <a:chExt cx="2101515" cy="2101515"/>
          </a:xfrm>
          <a:gradFill>
            <a:gsLst>
              <a:gs pos="0">
                <a:srgbClr val="FED755"/>
              </a:gs>
              <a:gs pos="52000">
                <a:srgbClr val="FDAD36"/>
              </a:gs>
              <a:gs pos="100000">
                <a:srgbClr val="FB5F05"/>
              </a:gs>
            </a:gsLst>
            <a:lin ang="5400000" scaled="1"/>
          </a:gradFill>
        </p:grpSpPr>
        <p:sp>
          <p:nvSpPr>
            <p:cNvPr id="26" name="椭圆 3"/>
            <p:cNvSpPr>
              <a:spLocks noChangeArrowheads="1"/>
            </p:cNvSpPr>
            <p:nvPr/>
          </p:nvSpPr>
          <p:spPr bwMode="auto">
            <a:xfrm>
              <a:off x="-3978" y="-1058"/>
              <a:ext cx="2101515" cy="2101515"/>
            </a:xfrm>
            <a:prstGeom prst="ellipse">
              <a:avLst/>
            </a:prstGeom>
            <a:grpFill/>
            <a:ln w="12700" cmpd="sng">
              <a:noFill/>
              <a:miter lim="800000"/>
              <a:headEnd/>
              <a:tailEnd/>
            </a:ln>
            <a:extLst/>
          </p:spPr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zh-CN" kern="0">
                <a:solidFill>
                  <a:schemeClr val="bg1"/>
                </a:solidFill>
                <a:latin typeface="Calibri"/>
                <a:ea typeface="微软雅黑"/>
                <a:sym typeface="宋体" pitchFamily="2" charset="-122"/>
              </a:endParaRPr>
            </a:p>
          </p:txBody>
        </p:sp>
        <p:sp>
          <p:nvSpPr>
            <p:cNvPr id="27" name="同心圆 11"/>
            <p:cNvSpPr>
              <a:spLocks noChangeArrowheads="1"/>
            </p:cNvSpPr>
            <p:nvPr/>
          </p:nvSpPr>
          <p:spPr bwMode="auto">
            <a:xfrm>
              <a:off x="80502" y="80421"/>
              <a:ext cx="1940512" cy="1942791"/>
            </a:xfrm>
            <a:custGeom>
              <a:avLst/>
              <a:gdLst>
                <a:gd name="G0" fmla="+- 206 0 0"/>
                <a:gd name="G1" fmla="+- 21600 0 206"/>
                <a:gd name="G2" fmla="+- 21600 0 206"/>
                <a:gd name="G3" fmla="*/ G0 2929 10000"/>
                <a:gd name="G4" fmla="+- 21600 0 G3"/>
                <a:gd name="G5" fmla="+- 21600 0 G3"/>
                <a:gd name="T0" fmla="*/ 10800 w 21600"/>
                <a:gd name="T1" fmla="*/ 0 h 21600"/>
                <a:gd name="T2" fmla="*/ 3163 w 21600"/>
                <a:gd name="T3" fmla="*/ 3163 h 21600"/>
                <a:gd name="T4" fmla="*/ 0 w 21600"/>
                <a:gd name="T5" fmla="*/ 10800 h 21600"/>
                <a:gd name="T6" fmla="*/ 3163 w 21600"/>
                <a:gd name="T7" fmla="*/ 18437 h 21600"/>
                <a:gd name="T8" fmla="*/ 10800 w 21600"/>
                <a:gd name="T9" fmla="*/ 21600 h 21600"/>
                <a:gd name="T10" fmla="*/ 18437 w 21600"/>
                <a:gd name="T11" fmla="*/ 18437 h 21600"/>
                <a:gd name="T12" fmla="*/ 21600 w 21600"/>
                <a:gd name="T13" fmla="*/ 10800 h 21600"/>
                <a:gd name="T14" fmla="*/ 18437 w 21600"/>
                <a:gd name="T15" fmla="*/ 3163 h 21600"/>
                <a:gd name="T16" fmla="*/ 3163 w 21600"/>
                <a:gd name="T17" fmla="*/ 3163 h 21600"/>
                <a:gd name="T18" fmla="*/ 18437 w 21600"/>
                <a:gd name="T19" fmla="*/ 18437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206" y="10800"/>
                  </a:moveTo>
                  <a:cubicBezTo>
                    <a:pt x="206" y="16651"/>
                    <a:pt x="4949" y="21394"/>
                    <a:pt x="10800" y="21394"/>
                  </a:cubicBezTo>
                  <a:cubicBezTo>
                    <a:pt x="16651" y="21394"/>
                    <a:pt x="21394" y="16651"/>
                    <a:pt x="21394" y="10800"/>
                  </a:cubicBezTo>
                  <a:cubicBezTo>
                    <a:pt x="21394" y="4949"/>
                    <a:pt x="16651" y="206"/>
                    <a:pt x="10800" y="206"/>
                  </a:cubicBezTo>
                  <a:cubicBezTo>
                    <a:pt x="4949" y="206"/>
                    <a:pt x="206" y="4949"/>
                    <a:pt x="206" y="10800"/>
                  </a:cubicBezTo>
                  <a:close/>
                </a:path>
              </a:pathLst>
            </a:custGeom>
            <a:grpFill/>
            <a:ln w="12700" cmpd="sng">
              <a:noFill/>
              <a:miter lim="800000"/>
              <a:headEnd/>
              <a:tailEnd/>
            </a:ln>
            <a:extLst/>
          </p:spPr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zh-CN" kern="0">
                <a:solidFill>
                  <a:schemeClr val="bg1"/>
                </a:solidFill>
                <a:latin typeface="Calibri"/>
                <a:ea typeface="微软雅黑"/>
                <a:sym typeface="宋体" pitchFamily="2" charset="-122"/>
              </a:endParaRPr>
            </a:p>
          </p:txBody>
        </p:sp>
      </p:grpSp>
      <p:sp>
        <p:nvSpPr>
          <p:cNvPr id="28" name="矩形 27"/>
          <p:cNvSpPr>
            <a:spLocks noChangeArrowheads="1"/>
          </p:cNvSpPr>
          <p:nvPr/>
        </p:nvSpPr>
        <p:spPr bwMode="auto">
          <a:xfrm>
            <a:off x="6760941" y="3392244"/>
            <a:ext cx="1209675" cy="806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62" tIns="34281" rIns="68562" bIns="34281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单击添加内容文字单击添加段落文字单击添加段落文字。</a:t>
            </a:r>
            <a:endParaRPr lang="zh-CN" altLang="en-US" sz="1200">
              <a:solidFill>
                <a:schemeClr val="bg1"/>
              </a:solidFill>
              <a:latin typeface="Calibri" pitchFamily="34" charset="0"/>
              <a:ea typeface="微软雅黑" pitchFamily="34" charset="-122"/>
              <a:sym typeface="宋体" pitchFamily="2" charset="-122"/>
            </a:endParaRPr>
          </a:p>
        </p:txBody>
      </p:sp>
      <p:sp>
        <p:nvSpPr>
          <p:cNvPr id="29" name="椭圆 28"/>
          <p:cNvSpPr/>
          <p:nvPr/>
        </p:nvSpPr>
        <p:spPr bwMode="auto">
          <a:xfrm>
            <a:off x="1204691" y="1487244"/>
            <a:ext cx="388937" cy="387350"/>
          </a:xfrm>
          <a:prstGeom prst="ellipse">
            <a:avLst/>
          </a:prstGeom>
          <a:gradFill>
            <a:gsLst>
              <a:gs pos="0">
                <a:srgbClr val="FED755"/>
              </a:gs>
              <a:gs pos="52000">
                <a:srgbClr val="FDAD36"/>
              </a:gs>
              <a:gs pos="100000">
                <a:srgbClr val="FB5F05"/>
              </a:gs>
            </a:gsLst>
            <a:lin ang="5400000" scaled="1"/>
          </a:gra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lIns="68562" tIns="34281" rIns="68562" bIns="34281"/>
          <a:lstStyle/>
          <a:p>
            <a:pPr defTabSz="685617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00" kern="0" dirty="0">
              <a:solidFill>
                <a:schemeClr val="bg1"/>
              </a:solidFill>
              <a:latin typeface="Calibri"/>
              <a:ea typeface="微软雅黑"/>
            </a:endParaRPr>
          </a:p>
        </p:txBody>
      </p:sp>
      <p:sp>
        <p:nvSpPr>
          <p:cNvPr id="30" name="TextBox 22"/>
          <p:cNvSpPr txBox="1">
            <a:spLocks noChangeArrowheads="1"/>
          </p:cNvSpPr>
          <p:nvPr/>
        </p:nvSpPr>
        <p:spPr bwMode="auto">
          <a:xfrm>
            <a:off x="1272953" y="1507881"/>
            <a:ext cx="274638" cy="34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62" tIns="34281" rIns="68562" bIns="34281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1" name="椭圆 30"/>
          <p:cNvSpPr/>
          <p:nvPr/>
        </p:nvSpPr>
        <p:spPr bwMode="auto">
          <a:xfrm>
            <a:off x="3195416" y="2838206"/>
            <a:ext cx="387350" cy="387350"/>
          </a:xfrm>
          <a:prstGeom prst="ellipse">
            <a:avLst/>
          </a:prstGeom>
          <a:gradFill>
            <a:gsLst>
              <a:gs pos="0">
                <a:srgbClr val="FED755"/>
              </a:gs>
              <a:gs pos="52000">
                <a:srgbClr val="FDAD36"/>
              </a:gs>
              <a:gs pos="100000">
                <a:srgbClr val="FB5F05"/>
              </a:gs>
            </a:gsLst>
            <a:lin ang="5400000" scaled="1"/>
          </a:gradFill>
          <a:ln w="9525" cap="flat" cmpd="sng" algn="ctr">
            <a:solidFill>
              <a:srgbClr val="F8F8F8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lIns="68562" tIns="34281" rIns="68562" bIns="34281"/>
          <a:lstStyle/>
          <a:p>
            <a:pPr defTabSz="685617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00" kern="0" dirty="0">
              <a:solidFill>
                <a:schemeClr val="bg1"/>
              </a:solidFill>
              <a:latin typeface="Calibri"/>
              <a:ea typeface="微软雅黑"/>
            </a:endParaRPr>
          </a:p>
        </p:txBody>
      </p:sp>
      <p:sp>
        <p:nvSpPr>
          <p:cNvPr id="32" name="TextBox 24"/>
          <p:cNvSpPr txBox="1">
            <a:spLocks noChangeArrowheads="1"/>
          </p:cNvSpPr>
          <p:nvPr/>
        </p:nvSpPr>
        <p:spPr bwMode="auto">
          <a:xfrm>
            <a:off x="3263678" y="2858844"/>
            <a:ext cx="274638" cy="34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62" tIns="34281" rIns="68562" bIns="34281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3" name="椭圆 32"/>
          <p:cNvSpPr/>
          <p:nvPr/>
        </p:nvSpPr>
        <p:spPr bwMode="auto">
          <a:xfrm>
            <a:off x="4933728" y="1668219"/>
            <a:ext cx="387350" cy="387350"/>
          </a:xfrm>
          <a:prstGeom prst="ellipse">
            <a:avLst/>
          </a:prstGeom>
          <a:gradFill>
            <a:gsLst>
              <a:gs pos="0">
                <a:srgbClr val="FED755"/>
              </a:gs>
              <a:gs pos="52000">
                <a:srgbClr val="FDAD36"/>
              </a:gs>
              <a:gs pos="100000">
                <a:srgbClr val="FB5F05"/>
              </a:gs>
            </a:gsLst>
            <a:lin ang="5400000" scaled="1"/>
          </a:gradFill>
          <a:ln w="9525" cap="flat" cmpd="sng" algn="ctr">
            <a:solidFill>
              <a:srgbClr val="F8F8F8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lIns="68562" tIns="34281" rIns="68562" bIns="34281"/>
          <a:lstStyle/>
          <a:p>
            <a:pPr defTabSz="685617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00" kern="0" dirty="0">
              <a:solidFill>
                <a:schemeClr val="bg1"/>
              </a:solidFill>
              <a:latin typeface="Calibri"/>
              <a:ea typeface="微软雅黑"/>
            </a:endParaRPr>
          </a:p>
        </p:txBody>
      </p:sp>
      <p:sp>
        <p:nvSpPr>
          <p:cNvPr id="34" name="TextBox 26"/>
          <p:cNvSpPr txBox="1">
            <a:spLocks noChangeArrowheads="1"/>
          </p:cNvSpPr>
          <p:nvPr/>
        </p:nvSpPr>
        <p:spPr bwMode="auto">
          <a:xfrm>
            <a:off x="5000403" y="1688856"/>
            <a:ext cx="274638" cy="34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62" tIns="34281" rIns="68562" bIns="34281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5" name="椭圆 34"/>
          <p:cNvSpPr/>
          <p:nvPr/>
        </p:nvSpPr>
        <p:spPr bwMode="auto">
          <a:xfrm>
            <a:off x="6772053" y="2998544"/>
            <a:ext cx="387350" cy="388937"/>
          </a:xfrm>
          <a:prstGeom prst="ellipse">
            <a:avLst/>
          </a:prstGeom>
          <a:gradFill>
            <a:gsLst>
              <a:gs pos="0">
                <a:srgbClr val="FED755"/>
              </a:gs>
              <a:gs pos="52000">
                <a:srgbClr val="FDAD36"/>
              </a:gs>
              <a:gs pos="100000">
                <a:srgbClr val="FB5F05"/>
              </a:gs>
            </a:gsLst>
            <a:lin ang="5400000" scaled="1"/>
          </a:gra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lIns="68562" tIns="34281" rIns="68562" bIns="34281"/>
          <a:lstStyle/>
          <a:p>
            <a:pPr defTabSz="685617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00" kern="0" dirty="0">
              <a:solidFill>
                <a:schemeClr val="bg1"/>
              </a:solidFill>
              <a:latin typeface="Calibri"/>
              <a:ea typeface="微软雅黑"/>
            </a:endParaRPr>
          </a:p>
        </p:txBody>
      </p:sp>
      <p:sp>
        <p:nvSpPr>
          <p:cNvPr id="36" name="TextBox 28"/>
          <p:cNvSpPr txBox="1">
            <a:spLocks noChangeArrowheads="1"/>
          </p:cNvSpPr>
          <p:nvPr/>
        </p:nvSpPr>
        <p:spPr bwMode="auto">
          <a:xfrm>
            <a:off x="6838728" y="3019181"/>
            <a:ext cx="274638" cy="347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62" tIns="34281" rIns="68562" bIns="34281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4</a:t>
            </a:r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7" name="椭圆 36"/>
          <p:cNvSpPr/>
          <p:nvPr/>
        </p:nvSpPr>
        <p:spPr bwMode="auto">
          <a:xfrm>
            <a:off x="896716" y="3481144"/>
            <a:ext cx="957262" cy="957262"/>
          </a:xfrm>
          <a:prstGeom prst="ellipse">
            <a:avLst/>
          </a:prstGeom>
          <a:gradFill>
            <a:gsLst>
              <a:gs pos="0">
                <a:srgbClr val="FED755"/>
              </a:gs>
              <a:gs pos="52000">
                <a:srgbClr val="FDAD36"/>
              </a:gs>
              <a:gs pos="100000">
                <a:srgbClr val="FB5F05"/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lIns="68562" tIns="34281" rIns="68562" bIns="34281"/>
          <a:lstStyle/>
          <a:p>
            <a:pPr defTabSz="685617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00" kern="0">
              <a:solidFill>
                <a:schemeClr val="bg1"/>
              </a:solidFill>
              <a:latin typeface="Calibri"/>
              <a:ea typeface="微软雅黑"/>
            </a:endParaRPr>
          </a:p>
        </p:txBody>
      </p:sp>
      <p:sp>
        <p:nvSpPr>
          <p:cNvPr id="38" name="椭圆 37"/>
          <p:cNvSpPr/>
          <p:nvPr/>
        </p:nvSpPr>
        <p:spPr bwMode="auto">
          <a:xfrm>
            <a:off x="3908203" y="2146056"/>
            <a:ext cx="309563" cy="307975"/>
          </a:xfrm>
          <a:prstGeom prst="ellipse">
            <a:avLst/>
          </a:prstGeom>
          <a:gradFill>
            <a:gsLst>
              <a:gs pos="0">
                <a:srgbClr val="FED755"/>
              </a:gs>
              <a:gs pos="52000">
                <a:srgbClr val="FDAD36"/>
              </a:gs>
              <a:gs pos="100000">
                <a:srgbClr val="FB5F05"/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lIns="68562" tIns="34281" rIns="68562" bIns="34281"/>
          <a:lstStyle/>
          <a:p>
            <a:pPr defTabSz="685617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00" kern="0">
              <a:solidFill>
                <a:schemeClr val="bg1"/>
              </a:solidFill>
              <a:latin typeface="Calibri"/>
              <a:ea typeface="微软雅黑"/>
            </a:endParaRPr>
          </a:p>
        </p:txBody>
      </p:sp>
      <p:sp>
        <p:nvSpPr>
          <p:cNvPr id="39" name="椭圆 38"/>
          <p:cNvSpPr/>
          <p:nvPr/>
        </p:nvSpPr>
        <p:spPr bwMode="auto">
          <a:xfrm>
            <a:off x="2087341" y="3190631"/>
            <a:ext cx="307975" cy="307975"/>
          </a:xfrm>
          <a:prstGeom prst="ellipse">
            <a:avLst/>
          </a:prstGeom>
          <a:gradFill>
            <a:gsLst>
              <a:gs pos="0">
                <a:srgbClr val="FED755"/>
              </a:gs>
              <a:gs pos="52000">
                <a:srgbClr val="FDAD36"/>
              </a:gs>
              <a:gs pos="100000">
                <a:srgbClr val="FB5F05"/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lIns="68562" tIns="34281" rIns="68562" bIns="34281"/>
          <a:lstStyle/>
          <a:p>
            <a:pPr defTabSz="685617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00" kern="0">
              <a:solidFill>
                <a:schemeClr val="bg1"/>
              </a:solidFill>
              <a:latin typeface="Calibri"/>
              <a:ea typeface="微软雅黑"/>
            </a:endParaRPr>
          </a:p>
        </p:txBody>
      </p:sp>
      <p:sp>
        <p:nvSpPr>
          <p:cNvPr id="40" name="椭圆 39"/>
          <p:cNvSpPr/>
          <p:nvPr/>
        </p:nvSpPr>
        <p:spPr bwMode="auto">
          <a:xfrm>
            <a:off x="1347566" y="3162056"/>
            <a:ext cx="203200" cy="203200"/>
          </a:xfrm>
          <a:prstGeom prst="ellipse">
            <a:avLst/>
          </a:prstGeom>
          <a:gradFill>
            <a:gsLst>
              <a:gs pos="0">
                <a:srgbClr val="FED755"/>
              </a:gs>
              <a:gs pos="52000">
                <a:srgbClr val="FDAD36"/>
              </a:gs>
              <a:gs pos="100000">
                <a:srgbClr val="FB5F05"/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lIns="68562" tIns="34281" rIns="68562" bIns="34281"/>
          <a:lstStyle/>
          <a:p>
            <a:pPr defTabSz="685617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00" kern="0">
              <a:solidFill>
                <a:schemeClr val="bg1"/>
              </a:solidFill>
              <a:latin typeface="Calibri"/>
              <a:ea typeface="微软雅黑"/>
            </a:endParaRPr>
          </a:p>
        </p:txBody>
      </p:sp>
      <p:sp>
        <p:nvSpPr>
          <p:cNvPr id="41" name="椭圆 40"/>
          <p:cNvSpPr/>
          <p:nvPr/>
        </p:nvSpPr>
        <p:spPr bwMode="auto">
          <a:xfrm>
            <a:off x="7337203" y="2150819"/>
            <a:ext cx="303213" cy="303212"/>
          </a:xfrm>
          <a:prstGeom prst="ellipse">
            <a:avLst/>
          </a:prstGeom>
          <a:gradFill>
            <a:gsLst>
              <a:gs pos="0">
                <a:srgbClr val="FED755"/>
              </a:gs>
              <a:gs pos="52000">
                <a:srgbClr val="FDAD36"/>
              </a:gs>
              <a:gs pos="100000">
                <a:srgbClr val="FB5F05"/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lIns="68562" tIns="34281" rIns="68562" bIns="34281"/>
          <a:lstStyle/>
          <a:p>
            <a:pPr defTabSz="685617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00" kern="0">
              <a:solidFill>
                <a:schemeClr val="bg1"/>
              </a:solidFill>
              <a:latin typeface="Calibri"/>
              <a:ea typeface="微软雅黑"/>
            </a:endParaRPr>
          </a:p>
        </p:txBody>
      </p:sp>
      <p:sp>
        <p:nvSpPr>
          <p:cNvPr id="42" name="椭圆 41"/>
          <p:cNvSpPr/>
          <p:nvPr/>
        </p:nvSpPr>
        <p:spPr bwMode="auto">
          <a:xfrm>
            <a:off x="6754591" y="2446094"/>
            <a:ext cx="222250" cy="223837"/>
          </a:xfrm>
          <a:prstGeom prst="ellipse">
            <a:avLst/>
          </a:prstGeom>
          <a:gradFill>
            <a:gsLst>
              <a:gs pos="0">
                <a:srgbClr val="FED755"/>
              </a:gs>
              <a:gs pos="52000">
                <a:srgbClr val="FDAD36"/>
              </a:gs>
              <a:gs pos="100000">
                <a:srgbClr val="FB5F05"/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lIns="68562" tIns="34281" rIns="68562" bIns="34281"/>
          <a:lstStyle/>
          <a:p>
            <a:pPr defTabSz="685617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00" kern="0">
              <a:solidFill>
                <a:schemeClr val="bg1"/>
              </a:solidFill>
              <a:latin typeface="Calibri"/>
              <a:ea typeface="微软雅黑"/>
            </a:endParaRPr>
          </a:p>
        </p:txBody>
      </p:sp>
      <p:sp>
        <p:nvSpPr>
          <p:cNvPr id="43" name="椭圆 42"/>
          <p:cNvSpPr/>
          <p:nvPr/>
        </p:nvSpPr>
        <p:spPr bwMode="auto">
          <a:xfrm>
            <a:off x="6638703" y="1617419"/>
            <a:ext cx="406400" cy="404812"/>
          </a:xfrm>
          <a:prstGeom prst="ellipse">
            <a:avLst/>
          </a:prstGeom>
          <a:gradFill>
            <a:gsLst>
              <a:gs pos="0">
                <a:srgbClr val="FED755"/>
              </a:gs>
              <a:gs pos="52000">
                <a:srgbClr val="FDAD36"/>
              </a:gs>
              <a:gs pos="100000">
                <a:srgbClr val="FB5F05"/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lIns="68562" tIns="34281" rIns="68562" bIns="34281"/>
          <a:lstStyle/>
          <a:p>
            <a:pPr defTabSz="685617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00" kern="0">
              <a:solidFill>
                <a:schemeClr val="bg1"/>
              </a:solidFill>
              <a:latin typeface="Calibri"/>
              <a:ea typeface="微软雅黑"/>
            </a:endParaRPr>
          </a:p>
        </p:txBody>
      </p:sp>
      <p:sp>
        <p:nvSpPr>
          <p:cNvPr id="44" name="椭圆 43"/>
          <p:cNvSpPr/>
          <p:nvPr/>
        </p:nvSpPr>
        <p:spPr bwMode="auto">
          <a:xfrm>
            <a:off x="4994053" y="3368431"/>
            <a:ext cx="303213" cy="303213"/>
          </a:xfrm>
          <a:prstGeom prst="ellipse">
            <a:avLst/>
          </a:prstGeom>
          <a:gradFill>
            <a:gsLst>
              <a:gs pos="0">
                <a:srgbClr val="FED755"/>
              </a:gs>
              <a:gs pos="52000">
                <a:srgbClr val="FDAD36"/>
              </a:gs>
              <a:gs pos="100000">
                <a:srgbClr val="FB5F05"/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lIns="68562" tIns="34281" rIns="68562" bIns="34281"/>
          <a:lstStyle/>
          <a:p>
            <a:pPr defTabSz="685617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00" kern="0">
              <a:solidFill>
                <a:schemeClr val="bg1"/>
              </a:solidFill>
              <a:latin typeface="Calibri"/>
              <a:ea typeface="微软雅黑"/>
            </a:endParaRPr>
          </a:p>
        </p:txBody>
      </p:sp>
      <p:sp>
        <p:nvSpPr>
          <p:cNvPr id="45" name="椭圆 44"/>
          <p:cNvSpPr/>
          <p:nvPr/>
        </p:nvSpPr>
        <p:spPr bwMode="auto">
          <a:xfrm>
            <a:off x="4849591" y="3938344"/>
            <a:ext cx="223837" cy="222250"/>
          </a:xfrm>
          <a:prstGeom prst="ellipse">
            <a:avLst/>
          </a:prstGeom>
          <a:gradFill>
            <a:gsLst>
              <a:gs pos="0">
                <a:srgbClr val="FED755"/>
              </a:gs>
              <a:gs pos="52000">
                <a:srgbClr val="FDAD36"/>
              </a:gs>
              <a:gs pos="100000">
                <a:srgbClr val="FB5F05"/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lIns="68562" tIns="34281" rIns="68562" bIns="34281"/>
          <a:lstStyle/>
          <a:p>
            <a:pPr defTabSz="685617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00" kern="0">
              <a:solidFill>
                <a:schemeClr val="bg1"/>
              </a:solidFill>
              <a:latin typeface="Calibri"/>
              <a:ea typeface="微软雅黑"/>
            </a:endParaRPr>
          </a:p>
        </p:txBody>
      </p:sp>
      <p:sp>
        <p:nvSpPr>
          <p:cNvPr id="46" name="椭圆 45"/>
          <p:cNvSpPr/>
          <p:nvPr/>
        </p:nvSpPr>
        <p:spPr bwMode="auto">
          <a:xfrm>
            <a:off x="8053166" y="4751144"/>
            <a:ext cx="303212" cy="303212"/>
          </a:xfrm>
          <a:prstGeom prst="ellipse">
            <a:avLst/>
          </a:prstGeom>
          <a:gradFill>
            <a:gsLst>
              <a:gs pos="0">
                <a:srgbClr val="FED755"/>
              </a:gs>
              <a:gs pos="52000">
                <a:srgbClr val="FDAD36"/>
              </a:gs>
              <a:gs pos="100000">
                <a:srgbClr val="FB5F05"/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lIns="68562" tIns="34281" rIns="68562" bIns="34281"/>
          <a:lstStyle/>
          <a:p>
            <a:pPr defTabSz="685617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00" kern="0">
              <a:solidFill>
                <a:schemeClr val="bg1"/>
              </a:solidFill>
              <a:latin typeface="Calibri"/>
              <a:ea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12877796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prism isInverted="1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53" presetClass="entr" presetSubtype="16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8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8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8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3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3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3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3100"/>
                            </p:stCondLst>
                            <p:childTnLst>
                              <p:par>
                                <p:cTn id="61" presetID="53" presetClass="entr" presetSubtype="16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6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6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6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3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3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3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3800"/>
                            </p:stCondLst>
                            <p:childTnLst>
                              <p:par>
                                <p:cTn id="8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4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4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4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4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4200"/>
                            </p:stCondLst>
                            <p:childTnLst>
                              <p:par>
                                <p:cTn id="9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6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6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6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53" presetClass="entr" presetSubtype="1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6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6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6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5000"/>
                            </p:stCondLst>
                            <p:childTnLst>
                              <p:par>
                                <p:cTn id="109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1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13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1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1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18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5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23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5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2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28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52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33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52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38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" presetID="52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4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3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4" presetID="52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4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8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9" fill="hold">
                            <p:stCondLst>
                              <p:cond delay="6600"/>
                            </p:stCondLst>
                            <p:childTnLst>
                              <p:par>
                                <p:cTn id="150" presetID="2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4" fill="hold">
                            <p:stCondLst>
                              <p:cond delay="7100"/>
                            </p:stCondLst>
                            <p:childTnLst>
                              <p:par>
                                <p:cTn id="155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9" fill="hold">
                            <p:stCondLst>
                              <p:cond delay="7600"/>
                            </p:stCondLst>
                            <p:childTnLst>
                              <p:par>
                                <p:cTn id="160" presetID="2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16" grpId="0"/>
      <p:bldP spid="20" grpId="0"/>
      <p:bldP spid="24" grpId="0"/>
      <p:bldP spid="28" grpId="0"/>
      <p:bldP spid="29" grpId="0" animBg="1"/>
      <p:bldP spid="30" grpId="0"/>
      <p:bldP spid="31" grpId="0" animBg="1"/>
      <p:bldP spid="32" grpId="0"/>
      <p:bldP spid="33" grpId="0" animBg="1"/>
      <p:bldP spid="34" grpId="0"/>
      <p:bldP spid="35" grpId="0" animBg="1"/>
      <p:bldP spid="36" grpId="0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288" t="35955" r="32769" b="36063"/>
          <a:stretch/>
        </p:blipFill>
        <p:spPr>
          <a:xfrm flipH="1">
            <a:off x="4605319" y="968553"/>
            <a:ext cx="34289" cy="3467650"/>
          </a:xfrm>
          <a:prstGeom prst="rect">
            <a:avLst/>
          </a:prstGeom>
          <a:effectLst>
            <a:outerShdw blurRad="76200" dist="50800" dir="4140000" sx="99000" sy="99000" algn="ctr" rotWithShape="0">
              <a:srgbClr val="000000">
                <a:alpha val="94000"/>
              </a:srgbClr>
            </a:outerShdw>
          </a:effectLst>
        </p:spPr>
      </p:pic>
      <p:grpSp>
        <p:nvGrpSpPr>
          <p:cNvPr id="5" name="组合 4"/>
          <p:cNvGrpSpPr/>
          <p:nvPr/>
        </p:nvGrpSpPr>
        <p:grpSpPr>
          <a:xfrm>
            <a:off x="1236516" y="2483088"/>
            <a:ext cx="2525485" cy="461665"/>
            <a:chOff x="7047666" y="1942356"/>
            <a:chExt cx="3367313" cy="615553"/>
          </a:xfrm>
        </p:grpSpPr>
        <p:grpSp>
          <p:nvGrpSpPr>
            <p:cNvPr id="6" name="组合 5"/>
            <p:cNvGrpSpPr/>
            <p:nvPr/>
          </p:nvGrpSpPr>
          <p:grpSpPr>
            <a:xfrm>
              <a:off x="7047666" y="1942356"/>
              <a:ext cx="551542" cy="615553"/>
              <a:chOff x="4519974" y="1762722"/>
              <a:chExt cx="551542" cy="615553"/>
            </a:xfrm>
          </p:grpSpPr>
          <p:sp>
            <p:nvSpPr>
              <p:cNvPr id="8" name="圆角矩形 7"/>
              <p:cNvSpPr/>
              <p:nvPr/>
            </p:nvSpPr>
            <p:spPr>
              <a:xfrm>
                <a:off x="4519974" y="1830139"/>
                <a:ext cx="551542" cy="449943"/>
              </a:xfrm>
              <a:prstGeom prst="roundRect">
                <a:avLst/>
              </a:prstGeom>
              <a:gradFill>
                <a:gsLst>
                  <a:gs pos="0">
                    <a:srgbClr val="FED755"/>
                  </a:gs>
                  <a:gs pos="99000">
                    <a:srgbClr val="FB5F05"/>
                  </a:gs>
                  <a:gs pos="46000">
                    <a:srgbClr val="FDAD36"/>
                  </a:gs>
                </a:gsLst>
                <a:lin ang="15600000" scaled="0"/>
              </a:gradFill>
              <a:ln>
                <a:noFill/>
              </a:ln>
              <a:effectLst>
                <a:outerShdw blurRad="88900" dist="50800" dir="5400000" sx="97000" sy="97000" algn="ctr" rotWithShape="0">
                  <a:srgbClr val="000000">
                    <a:alpha val="46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3"/>
              </a:p>
            </p:txBody>
          </p:sp>
          <p:sp>
            <p:nvSpPr>
              <p:cNvPr id="9" name="文本框 8"/>
              <p:cNvSpPr txBox="1"/>
              <p:nvPr/>
            </p:nvSpPr>
            <p:spPr>
              <a:xfrm>
                <a:off x="4576775" y="1762722"/>
                <a:ext cx="487741" cy="61555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400" dirty="0">
                    <a:solidFill>
                      <a:schemeClr val="bg1"/>
                    </a:solidFill>
                    <a:latin typeface="+mj-ea"/>
                    <a:ea typeface="+mj-ea"/>
                  </a:rPr>
                  <a:t>5</a:t>
                </a:r>
                <a:endParaRPr lang="zh-CN" altLang="en-US" sz="2400" dirty="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7" name="圆角矩形 6"/>
            <p:cNvSpPr/>
            <p:nvPr/>
          </p:nvSpPr>
          <p:spPr>
            <a:xfrm>
              <a:off x="7845950" y="2009773"/>
              <a:ext cx="2569029" cy="449943"/>
            </a:xfrm>
            <a:prstGeom prst="roundRect">
              <a:avLst/>
            </a:prstGeom>
            <a:gradFill>
              <a:gsLst>
                <a:gs pos="4000">
                  <a:srgbClr val="FED755"/>
                </a:gs>
                <a:gs pos="97000">
                  <a:srgbClr val="FB5F05"/>
                </a:gs>
                <a:gs pos="20000">
                  <a:srgbClr val="FDAD36"/>
                </a:gs>
              </a:gsLst>
              <a:lin ang="16200000" scaled="0"/>
            </a:gradFill>
            <a:ln>
              <a:noFill/>
            </a:ln>
            <a:effectLst>
              <a:outerShdw blurRad="88900" dist="50800" dir="5400000" sx="97000" sy="97000" algn="ctr" rotWithShape="0">
                <a:srgbClr val="000000">
                  <a:alpha val="46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100" dirty="0" smtClean="0"/>
                <a:t>单击添加标题</a:t>
              </a:r>
              <a:endParaRPr lang="zh-CN" altLang="en-US" sz="2100" dirty="0"/>
            </a:p>
          </p:txBody>
        </p:sp>
      </p:grpSp>
      <p:sp>
        <p:nvSpPr>
          <p:cNvPr id="10" name="文本框 9"/>
          <p:cNvSpPr txBox="1"/>
          <p:nvPr/>
        </p:nvSpPr>
        <p:spPr>
          <a:xfrm flipH="1">
            <a:off x="6395865" y="1934730"/>
            <a:ext cx="1269755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50" b="1" dirty="0">
                <a:ln w="0"/>
                <a:gradFill>
                  <a:gsLst>
                    <a:gs pos="0">
                      <a:srgbClr val="C00000"/>
                    </a:gs>
                    <a:gs pos="53200">
                      <a:srgbClr val="FB7008"/>
                    </a:gs>
                    <a:gs pos="100000">
                      <a:srgbClr val="FED755"/>
                    </a:gs>
                  </a:gsLst>
                  <a:lin ang="5400000" scaled="1"/>
                </a:gradFill>
                <a:effectLst>
                  <a:reflection blurRad="6350" stA="53000" endA="300" endPos="35500" dir="5400000" sy="-90000" algn="bl" rotWithShape="0"/>
                </a:effectLst>
              </a:rPr>
              <a:t>Part</a:t>
            </a:r>
            <a:endParaRPr lang="zh-CN" altLang="en-US" sz="4050" b="1" dirty="0">
              <a:ln w="0"/>
              <a:gradFill>
                <a:gsLst>
                  <a:gs pos="0">
                    <a:srgbClr val="C00000"/>
                  </a:gs>
                  <a:gs pos="53200">
                    <a:srgbClr val="FB7008"/>
                  </a:gs>
                  <a:gs pos="100000">
                    <a:srgbClr val="FED755"/>
                  </a:gs>
                </a:gsLst>
                <a:lin ang="5400000" scaled="1"/>
              </a:gradFill>
              <a:effectLst>
                <a:reflection blurRad="6350" stA="53000" endA="300" endPos="35500" dir="5400000" sy="-90000" algn="bl" rotWithShape="0"/>
              </a:effectLst>
            </a:endParaRPr>
          </a:p>
        </p:txBody>
      </p:sp>
      <p:sp>
        <p:nvSpPr>
          <p:cNvPr id="11" name="文本框 10"/>
          <p:cNvSpPr txBox="1"/>
          <p:nvPr/>
        </p:nvSpPr>
        <p:spPr>
          <a:xfrm flipH="1">
            <a:off x="6654628" y="2503436"/>
            <a:ext cx="791204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50" b="1" dirty="0">
                <a:ln w="0"/>
                <a:gradFill>
                  <a:gsLst>
                    <a:gs pos="0">
                      <a:srgbClr val="C00000"/>
                    </a:gs>
                    <a:gs pos="53200">
                      <a:srgbClr val="FB7008"/>
                    </a:gs>
                    <a:gs pos="100000">
                      <a:srgbClr val="FED755"/>
                    </a:gs>
                  </a:gsLst>
                  <a:lin ang="5400000" scaled="1"/>
                </a:gradFill>
                <a:effectLst>
                  <a:reflection blurRad="6350" stA="53000" endA="300" endPos="35500" dir="5400000" sy="-90000" algn="bl" rotWithShape="0"/>
                </a:effectLst>
              </a:rPr>
              <a:t>05</a:t>
            </a:r>
            <a:endParaRPr lang="zh-CN" altLang="en-US" sz="4050" b="1" dirty="0">
              <a:ln w="0"/>
              <a:gradFill>
                <a:gsLst>
                  <a:gs pos="0">
                    <a:srgbClr val="C00000"/>
                  </a:gs>
                  <a:gs pos="53200">
                    <a:srgbClr val="FB7008"/>
                  </a:gs>
                  <a:gs pos="100000">
                    <a:srgbClr val="FED755"/>
                  </a:gs>
                </a:gsLst>
                <a:lin ang="5400000" scaled="1"/>
              </a:gradFill>
              <a:effectLst>
                <a:reflection blurRad="6350" stA="53000" endA="300" endPos="35500" dir="5400000" sy="-90000" algn="bl" rotWithShape="0"/>
              </a:effectLst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5482925" y="1099321"/>
            <a:ext cx="2944860" cy="2944860"/>
          </a:xfrm>
          <a:prstGeom prst="ellipse">
            <a:avLst/>
          </a:prstGeom>
          <a:noFill/>
          <a:ln w="57150">
            <a:solidFill>
              <a:srgbClr val="FB5F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13" name="椭圆 12"/>
          <p:cNvSpPr/>
          <p:nvPr/>
        </p:nvSpPr>
        <p:spPr>
          <a:xfrm>
            <a:off x="5737502" y="1353898"/>
            <a:ext cx="2435706" cy="2435706"/>
          </a:xfrm>
          <a:prstGeom prst="ellipse">
            <a:avLst/>
          </a:prstGeom>
          <a:noFill/>
          <a:ln w="57150">
            <a:solidFill>
              <a:srgbClr val="FB5F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</p:spTree>
    <p:extLst>
      <p:ext uri="{BB962C8B-B14F-4D97-AF65-F5344CB8AC3E}">
        <p14:creationId xmlns:p14="http://schemas.microsoft.com/office/powerpoint/2010/main" val="26594283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Tm="0">
        <p:checker/>
      </p:transition>
    </mc:Choice>
    <mc:Fallback xmlns="">
      <p:transition spd="slow" advTm="0">
        <p:checker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4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0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2" presetID="23" presetClass="entr" presetSubtype="36" fill="hold" grpId="0" nodeType="afterEffect">
                                      <p:stCondLst>
                                        <p:cond delay="0"/>
                                      </p:stCondLst>
                                      <p:iterate type="wd">
                                        <p:tmPct val="0"/>
                                      </p:iterate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(6*min(max(#ppt_w*#ppt_h,.3),1)-7.4)/-.7*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8" fill="hold">
                          <p:stCondLst>
                            <p:cond delay="indefinite"/>
                          </p:stCondLst>
                          <p:childTnLst>
                            <p:par>
                              <p:cTn id="1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0" presetID="26" presetClass="emph" presetSubtype="0" fill="hold" grpId="1" nodeType="clickEffect">
                                      <p:stCondLst>
                                        <p:cond delay="0"/>
                                      </p:stCondLst>
                                      <p:iterate type="wd">
                                        <p:tmPct val="10000"/>
                                      </p:iterate>
                                      <p:childTnLst>
                                        <p:animEffect transition="out" filter="fade">
                                          <p:cBhvr>
                                            <p:cTn id="21" dur="1000" tmFilter="0, 0; .2, .5; .8, .5; 1, 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22" dur="500" autoRev="1" fill="hold"/>
                                            <p:tgtEl>
                                              <p:spTgt spid="10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4" presetID="23" presetClass="entr" presetSubtype="36" fill="hold" grpId="0" nodeType="afterEffect">
                                      <p:stCondLst>
                                        <p:cond delay="0"/>
                                      </p:stCondLst>
                                      <p:iterate type="wd">
                                        <p:tmPct val="0"/>
                                      </p:iterate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(6*min(max(#ppt_w*#ppt_h,.3),1)-7.4)/-.7*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0" fill="hold">
                          <p:stCondLst>
                            <p:cond delay="indefinite"/>
                          </p:stCondLst>
                          <p:childTnLst>
                            <p:par>
                              <p:cTn id="3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2" presetID="26" presetClass="emph" presetSubtype="0" fill="hold" grpId="1" nodeType="clickEffect">
                                      <p:stCondLst>
                                        <p:cond delay="0"/>
                                      </p:stCondLst>
                                      <p:iterate type="wd">
                                        <p:tmPct val="10000"/>
                                      </p:iterate>
                                      <p:childTnLst>
                                        <p:animEffect transition="out" filter="fade">
                                          <p:cBhvr>
                                            <p:cTn id="33" dur="1000" tmFilter="0, 0; .2, .5; .8, .5; 1, 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34" dur="500" autoRev="1" fill="hold"/>
                                            <p:tgtEl>
                                              <p:spTgt spid="11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36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8" dur="75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9" fill="hold">
                          <p:stCondLst>
                            <p:cond delay="indefinite"/>
                          </p:stCondLst>
                          <p:childTnLst>
                            <p:par>
                              <p:cTn id="4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1" presetID="2" presetClass="entr" presetSubtype="2" fill="hold" nodeType="clickEffect" p14:presetBounceEnd="5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000">
                                          <p:cBhvr additive="base">
                                            <p:cTn id="43" dur="7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000">
                                          <p:cBhvr additive="base">
                                            <p:cTn id="44" dur="7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" grpId="0"/>
          <p:bldP spid="10" grpId="1"/>
          <p:bldP spid="11" grpId="0"/>
          <p:bldP spid="11" grpId="1"/>
          <p:bldP spid="12" grpId="0" animBg="1"/>
          <p:bldP spid="13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4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0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2" presetID="23" presetClass="entr" presetSubtype="36" fill="hold" grpId="0" nodeType="afterEffect">
                                      <p:stCondLst>
                                        <p:cond delay="0"/>
                                      </p:stCondLst>
                                      <p:iterate type="wd">
                                        <p:tmPct val="0"/>
                                      </p:iterate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(6*min(max(#ppt_w*#ppt_h,.3),1)-7.4)/-.7*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8" fill="hold">
                          <p:stCondLst>
                            <p:cond delay="indefinite"/>
                          </p:stCondLst>
                          <p:childTnLst>
                            <p:par>
                              <p:cTn id="1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0" presetID="26" presetClass="emph" presetSubtype="0" fill="hold" grpId="1" nodeType="clickEffect">
                                      <p:stCondLst>
                                        <p:cond delay="0"/>
                                      </p:stCondLst>
                                      <p:iterate type="wd">
                                        <p:tmPct val="10000"/>
                                      </p:iterate>
                                      <p:childTnLst>
                                        <p:animEffect transition="out" filter="fade">
                                          <p:cBhvr>
                                            <p:cTn id="21" dur="1000" tmFilter="0, 0; .2, .5; .8, .5; 1, 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22" dur="500" autoRev="1" fill="hold"/>
                                            <p:tgtEl>
                                              <p:spTgt spid="10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4" presetID="23" presetClass="entr" presetSubtype="36" fill="hold" grpId="0" nodeType="afterEffect">
                                      <p:stCondLst>
                                        <p:cond delay="0"/>
                                      </p:stCondLst>
                                      <p:iterate type="wd">
                                        <p:tmPct val="0"/>
                                      </p:iterate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(6*min(max(#ppt_w*#ppt_h,.3),1)-7.4)/-.7*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0" fill="hold">
                          <p:stCondLst>
                            <p:cond delay="indefinite"/>
                          </p:stCondLst>
                          <p:childTnLst>
                            <p:par>
                              <p:cTn id="3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2" presetID="26" presetClass="emph" presetSubtype="0" fill="hold" grpId="1" nodeType="clickEffect">
                                      <p:stCondLst>
                                        <p:cond delay="0"/>
                                      </p:stCondLst>
                                      <p:iterate type="wd">
                                        <p:tmPct val="10000"/>
                                      </p:iterate>
                                      <p:childTnLst>
                                        <p:animEffect transition="out" filter="fade">
                                          <p:cBhvr>
                                            <p:cTn id="33" dur="1000" tmFilter="0, 0; .2, .5; .8, .5; 1, 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34" dur="500" autoRev="1" fill="hold"/>
                                            <p:tgtEl>
                                              <p:spTgt spid="11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36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8" dur="75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9" fill="hold">
                          <p:stCondLst>
                            <p:cond delay="indefinite"/>
                          </p:stCondLst>
                          <p:childTnLst>
                            <p:par>
                              <p:cTn id="4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1" presetID="2" presetClass="entr" presetSubtype="2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7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7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" grpId="0"/>
          <p:bldP spid="10" grpId="1"/>
          <p:bldP spid="11" grpId="0"/>
          <p:bldP spid="11" grpId="1"/>
          <p:bldP spid="12" grpId="0" animBg="1"/>
          <p:bldP spid="13" grpId="0" animBg="1"/>
        </p:bldLst>
      </p:timing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>
            <a:grpSpLocks/>
          </p:cNvGrpSpPr>
          <p:nvPr/>
        </p:nvGrpSpPr>
        <p:grpSpPr bwMode="auto">
          <a:xfrm>
            <a:off x="532216" y="225211"/>
            <a:ext cx="3438525" cy="606424"/>
            <a:chOff x="1021968" y="269923"/>
            <a:chExt cx="3438932" cy="606777"/>
          </a:xfrm>
        </p:grpSpPr>
        <p:sp>
          <p:nvSpPr>
            <p:cNvPr id="10" name="文本框 390"/>
            <p:cNvSpPr txBox="1">
              <a:spLocks noChangeArrowheads="1"/>
            </p:cNvSpPr>
            <p:nvPr/>
          </p:nvSpPr>
          <p:spPr bwMode="auto">
            <a:xfrm>
              <a:off x="1021968" y="269923"/>
              <a:ext cx="3438932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C00000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68421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68421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68421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68421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eaLnBrk="1" hangingPunct="1"/>
              <a:r>
                <a:rPr lang="zh-CN" altLang="en-US" sz="2000" b="1" dirty="0" smtClean="0">
                  <a:gradFill>
                    <a:gsLst>
                      <a:gs pos="0">
                        <a:srgbClr val="FED755"/>
                      </a:gs>
                      <a:gs pos="99000">
                        <a:srgbClr val="FB5F05"/>
                      </a:gs>
                      <a:gs pos="46000">
                        <a:srgbClr val="FDAD36"/>
                      </a:gs>
                    </a:gsLst>
                    <a:lin ang="15600000" scaled="0"/>
                  </a:gradFill>
                  <a:latin typeface="微软雅黑" panose="020B0503020204020204" pitchFamily="34" charset="-122"/>
                  <a:ea typeface="文鼎粗行楷简" panose="02010609010101010101" pitchFamily="49" charset="-122"/>
                </a:rPr>
                <a:t>此处添加您的标题</a:t>
              </a:r>
              <a:endParaRPr lang="id-ID" altLang="zh-CN" sz="2000" b="1" dirty="0">
                <a:gradFill>
                  <a:gsLst>
                    <a:gs pos="0">
                      <a:srgbClr val="FED755"/>
                    </a:gs>
                    <a:gs pos="99000">
                      <a:srgbClr val="FB5F05"/>
                    </a:gs>
                    <a:gs pos="46000">
                      <a:srgbClr val="FDAD36"/>
                    </a:gs>
                  </a:gsLst>
                  <a:lin ang="15600000" scaled="0"/>
                </a:gradFill>
                <a:latin typeface="微软雅黑" panose="020B0503020204020204" pitchFamily="34" charset="-122"/>
                <a:ea typeface="文鼎粗行楷简" panose="02010609010101010101" pitchFamily="49" charset="-122"/>
              </a:endParaRPr>
            </a:p>
          </p:txBody>
        </p:sp>
        <p:sp>
          <p:nvSpPr>
            <p:cNvPr id="11" name="文本框 391"/>
            <p:cNvSpPr txBox="1">
              <a:spLocks noChangeArrowheads="1"/>
            </p:cNvSpPr>
            <p:nvPr/>
          </p:nvSpPr>
          <p:spPr bwMode="auto">
            <a:xfrm>
              <a:off x="1042749" y="630479"/>
              <a:ext cx="2677642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C00000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68421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68421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68421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68421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eaLnBrk="1" hangingPunct="1"/>
              <a:r>
                <a:rPr lang="id-ID" altLang="zh-CN" sz="1000" dirty="0">
                  <a:gradFill>
                    <a:gsLst>
                      <a:gs pos="0">
                        <a:srgbClr val="FED755"/>
                      </a:gs>
                      <a:gs pos="99000">
                        <a:srgbClr val="FB5F05"/>
                      </a:gs>
                      <a:gs pos="46000">
                        <a:srgbClr val="FDAD36"/>
                      </a:gs>
                    </a:gsLst>
                    <a:lin ang="15600000" scaled="0"/>
                  </a:gradFill>
                  <a:ea typeface="文鼎粗行楷简" panose="02010609010101010101" pitchFamily="49" charset="-122"/>
                </a:rPr>
                <a:t>Biscuit oat cake carrot cake muffin jelly</a:t>
              </a:r>
              <a:endParaRPr lang="zh-CN" altLang="en-US" sz="1000" dirty="0">
                <a:gradFill>
                  <a:gsLst>
                    <a:gs pos="0">
                      <a:srgbClr val="FED755"/>
                    </a:gs>
                    <a:gs pos="99000">
                      <a:srgbClr val="FB5F05"/>
                    </a:gs>
                    <a:gs pos="46000">
                      <a:srgbClr val="FDAD36"/>
                    </a:gs>
                  </a:gsLst>
                  <a:lin ang="15600000" scaled="0"/>
                </a:gradFill>
                <a:ea typeface="文鼎粗行楷简" panose="02010609010101010101" pitchFamily="49" charset="-122"/>
              </a:endParaRPr>
            </a:p>
          </p:txBody>
        </p:sp>
      </p:grpSp>
      <p:pic>
        <p:nvPicPr>
          <p:cNvPr id="13" name="图片 12" descr="Nipic_4881659_20120227115058315364 拷贝.pn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-494396" y="0"/>
            <a:ext cx="1232975" cy="1056847"/>
          </a:xfrm>
          <a:prstGeom prst="rect">
            <a:avLst/>
          </a:prstGeom>
        </p:spPr>
      </p:pic>
      <p:sp>
        <p:nvSpPr>
          <p:cNvPr id="6" name="圆角矩形 5"/>
          <p:cNvSpPr/>
          <p:nvPr/>
        </p:nvSpPr>
        <p:spPr bwMode="auto">
          <a:xfrm>
            <a:off x="811687" y="3363565"/>
            <a:ext cx="3168650" cy="1368425"/>
          </a:xfrm>
          <a:prstGeom prst="roundRect">
            <a:avLst/>
          </a:prstGeom>
          <a:noFill/>
          <a:ln>
            <a:gradFill>
              <a:gsLst>
                <a:gs pos="0">
                  <a:srgbClr val="FED755"/>
                </a:gs>
                <a:gs pos="51900">
                  <a:srgbClr val="FDAD36"/>
                </a:gs>
                <a:gs pos="100000">
                  <a:srgbClr val="FB5F05"/>
                </a:gs>
              </a:gsLst>
              <a:lin ang="5400000" scaled="1"/>
            </a:gra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91430" tIns="45716" rIns="91430" bIns="45716" anchor="ctr">
            <a:sp3d/>
          </a:bodyPr>
          <a:lstStyle/>
          <a:p>
            <a:pPr marL="0" lvl="2" algn="ctr" eaLnBrk="0" fontAlgn="ctr" hangingPunct="0">
              <a:buClr>
                <a:srgbClr val="FF0000"/>
              </a:buClr>
              <a:buSzPct val="70000"/>
              <a:buFont typeface="Wingdings" pitchFamily="2" charset="2"/>
              <a:buChar char="n"/>
              <a:tabLst>
                <a:tab pos="136509" algn="l"/>
              </a:tabLst>
              <a:defRPr/>
            </a:pPr>
            <a:endParaRPr lang="zh-CN" altLang="en-US" sz="1400" dirty="0">
              <a:solidFill>
                <a:schemeClr val="accent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87"/>
          <p:cNvSpPr>
            <a:spLocks noChangeArrowheads="1"/>
          </p:cNvSpPr>
          <p:nvPr/>
        </p:nvSpPr>
        <p:spPr bwMode="auto">
          <a:xfrm>
            <a:off x="925763" y="3952198"/>
            <a:ext cx="2940498" cy="523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0" tIns="45716" rIns="91430" bIns="45716">
            <a:spAutoFit/>
          </a:bodyPr>
          <a:lstStyle/>
          <a:p>
            <a:pPr algn="ctr" eaLnBrk="0" fontAlgn="ctr" hangingPunct="0">
              <a:buClr>
                <a:srgbClr val="FF0000"/>
              </a:buClr>
              <a:buSzPct val="70000"/>
            </a:pPr>
            <a:r>
              <a:rPr lang="zh-CN" altLang="en-US" sz="1400" dirty="0">
                <a:solidFill>
                  <a:schemeClr val="tx1">
                    <a:alpha val="99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点击添加文本 点击添加文本</a:t>
            </a:r>
          </a:p>
          <a:p>
            <a:pPr algn="ctr" eaLnBrk="0" fontAlgn="ctr" hangingPunct="0">
              <a:buClr>
                <a:srgbClr val="FF0000"/>
              </a:buClr>
              <a:buSzPct val="70000"/>
            </a:pPr>
            <a:r>
              <a:rPr lang="zh-CN" altLang="en-US" sz="1400" dirty="0">
                <a:solidFill>
                  <a:schemeClr val="tx1">
                    <a:alpha val="99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点击添加文本 点击添加文本</a:t>
            </a:r>
          </a:p>
        </p:txBody>
      </p:sp>
      <p:sp>
        <p:nvSpPr>
          <p:cNvPr id="8" name="圆角矩形 7"/>
          <p:cNvSpPr/>
          <p:nvPr/>
        </p:nvSpPr>
        <p:spPr bwMode="auto">
          <a:xfrm>
            <a:off x="811687" y="1207741"/>
            <a:ext cx="3168650" cy="1366837"/>
          </a:xfrm>
          <a:prstGeom prst="roundRect">
            <a:avLst/>
          </a:prstGeom>
          <a:noFill/>
          <a:ln>
            <a:gradFill>
              <a:gsLst>
                <a:gs pos="0">
                  <a:srgbClr val="FED755"/>
                </a:gs>
                <a:gs pos="50000">
                  <a:srgbClr val="FDAD36"/>
                </a:gs>
                <a:gs pos="100000">
                  <a:srgbClr val="FB5F05"/>
                </a:gs>
              </a:gsLst>
              <a:lin ang="5400000" scaled="1"/>
            </a:gra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lIns="91430" tIns="45716" rIns="91430" bIns="45716" anchor="ctr">
            <a:sp3d/>
          </a:bodyPr>
          <a:lstStyle/>
          <a:p>
            <a:pPr marL="0" lvl="2" algn="ctr" eaLnBrk="0" fontAlgn="ctr" hangingPunct="0">
              <a:buClr>
                <a:srgbClr val="FF0000"/>
              </a:buClr>
              <a:buSzPct val="70000"/>
              <a:buFont typeface="Wingdings" pitchFamily="2" charset="2"/>
              <a:buChar char="n"/>
              <a:tabLst>
                <a:tab pos="136509" algn="l"/>
              </a:tabLst>
              <a:defRPr/>
            </a:pPr>
            <a:endParaRPr lang="zh-CN" altLang="en-US" sz="14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矩形 87"/>
          <p:cNvSpPr>
            <a:spLocks noChangeArrowheads="1"/>
          </p:cNvSpPr>
          <p:nvPr/>
        </p:nvSpPr>
        <p:spPr bwMode="auto">
          <a:xfrm>
            <a:off x="841291" y="1455028"/>
            <a:ext cx="3109451" cy="523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0" tIns="45716" rIns="91430" bIns="45716">
            <a:spAutoFit/>
          </a:bodyPr>
          <a:lstStyle/>
          <a:p>
            <a:pPr algn="ctr" eaLnBrk="0" fontAlgn="ctr" hangingPunct="0">
              <a:buClr>
                <a:srgbClr val="FF0000"/>
              </a:buClr>
              <a:buSzPct val="70000"/>
            </a:pPr>
            <a:r>
              <a:rPr lang="zh-CN" altLang="en-US" sz="1400" dirty="0">
                <a:solidFill>
                  <a:schemeClr val="tx1">
                    <a:alpha val="99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点击添加文本 点击添加文本</a:t>
            </a:r>
          </a:p>
          <a:p>
            <a:pPr algn="ctr" eaLnBrk="0" fontAlgn="ctr" hangingPunct="0">
              <a:buClr>
                <a:srgbClr val="FF0000"/>
              </a:buClr>
              <a:buSzPct val="70000"/>
            </a:pPr>
            <a:r>
              <a:rPr lang="zh-CN" altLang="en-US" sz="1400" dirty="0">
                <a:solidFill>
                  <a:schemeClr val="tx1">
                    <a:alpha val="99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点击添加文本 点击添加文本</a:t>
            </a:r>
          </a:p>
        </p:txBody>
      </p:sp>
      <p:sp>
        <p:nvSpPr>
          <p:cNvPr id="14" name="Half Frame 12"/>
          <p:cNvSpPr/>
          <p:nvPr/>
        </p:nvSpPr>
        <p:spPr>
          <a:xfrm rot="8097294">
            <a:off x="4305591" y="2640216"/>
            <a:ext cx="534960" cy="546680"/>
          </a:xfrm>
          <a:prstGeom prst="halfFrame">
            <a:avLst/>
          </a:prstGeom>
          <a:gradFill>
            <a:gsLst>
              <a:gs pos="0">
                <a:srgbClr val="FED755"/>
              </a:gs>
              <a:gs pos="54700">
                <a:srgbClr val="FDAD36"/>
              </a:gs>
              <a:gs pos="100000">
                <a:srgbClr val="FB5F05"/>
              </a:gs>
            </a:gsLst>
            <a:lin ang="5400000" scaled="1"/>
          </a:gradFill>
          <a:effectLst/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rgbClr r="0" g="0" b="0"/>
          </a:fillRef>
          <a:effectRef idx="2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grpSp>
        <p:nvGrpSpPr>
          <p:cNvPr id="15" name="组合 14"/>
          <p:cNvGrpSpPr/>
          <p:nvPr/>
        </p:nvGrpSpPr>
        <p:grpSpPr>
          <a:xfrm>
            <a:off x="1459759" y="2271320"/>
            <a:ext cx="1800200" cy="574060"/>
            <a:chOff x="814328" y="3219334"/>
            <a:chExt cx="1356392" cy="432536"/>
          </a:xfrm>
          <a:gradFill>
            <a:gsLst>
              <a:gs pos="0">
                <a:srgbClr val="C00000"/>
              </a:gs>
              <a:gs pos="100000">
                <a:srgbClr val="FF0000"/>
              </a:gs>
            </a:gsLst>
            <a:lin ang="5400000" scaled="1"/>
          </a:gradFill>
        </p:grpSpPr>
        <p:sp>
          <p:nvSpPr>
            <p:cNvPr id="16" name="圆角矩形 15"/>
            <p:cNvSpPr/>
            <p:nvPr/>
          </p:nvSpPr>
          <p:spPr>
            <a:xfrm>
              <a:off x="814328" y="3219334"/>
              <a:ext cx="1356392" cy="432536"/>
            </a:xfrm>
            <a:prstGeom prst="roundRect">
              <a:avLst/>
            </a:prstGeom>
            <a:gradFill>
              <a:gsLst>
                <a:gs pos="51900">
                  <a:srgbClr val="FDAD36"/>
                </a:gs>
                <a:gs pos="0">
                  <a:srgbClr val="FED755"/>
                </a:gs>
                <a:gs pos="100000">
                  <a:srgbClr val="FB5F05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0A0404">
                    <a:alpha val="99000"/>
                  </a:srgbClr>
                </a:solidFill>
              </a:endParaRPr>
            </a:p>
          </p:txBody>
        </p:sp>
        <p:sp>
          <p:nvSpPr>
            <p:cNvPr id="17" name="TextBox 32"/>
            <p:cNvSpPr txBox="1"/>
            <p:nvPr/>
          </p:nvSpPr>
          <p:spPr>
            <a:xfrm>
              <a:off x="979939" y="3348319"/>
              <a:ext cx="1048613" cy="19040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4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 lvl="0"/>
              <a:r>
                <a:rPr lang="zh-CN" altLang="en-US" sz="1600" dirty="0" smtClean="0">
                  <a:solidFill>
                    <a:srgbClr val="0A0404">
                      <a:alpha val="99000"/>
                    </a:srgbClr>
                  </a:solidFill>
                  <a:cs typeface="宋体" pitchFamily="2" charset="-122"/>
                </a:rPr>
                <a:t>单击添加标题</a:t>
              </a:r>
              <a:endParaRPr lang="zh-CN" altLang="zh-CN" sz="1600" dirty="0">
                <a:solidFill>
                  <a:srgbClr val="0A0404">
                    <a:alpha val="99000"/>
                  </a:srgbClr>
                </a:solidFill>
                <a:cs typeface="宋体" pitchFamily="2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1459759" y="3076532"/>
            <a:ext cx="1800200" cy="574060"/>
            <a:chOff x="814328" y="3219334"/>
            <a:chExt cx="1356392" cy="432536"/>
          </a:xfrm>
          <a:gradFill>
            <a:gsLst>
              <a:gs pos="51200">
                <a:srgbClr val="FDAD36"/>
              </a:gs>
              <a:gs pos="0">
                <a:srgbClr val="FED755"/>
              </a:gs>
              <a:gs pos="100000">
                <a:srgbClr val="FB5F05"/>
              </a:gs>
            </a:gsLst>
            <a:lin ang="5400000" scaled="1"/>
          </a:gradFill>
        </p:grpSpPr>
        <p:sp>
          <p:nvSpPr>
            <p:cNvPr id="19" name="圆角矩形 18"/>
            <p:cNvSpPr/>
            <p:nvPr/>
          </p:nvSpPr>
          <p:spPr>
            <a:xfrm>
              <a:off x="814328" y="3219334"/>
              <a:ext cx="1356392" cy="432536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A0404">
                    <a:alpha val="99000"/>
                  </a:srgbClr>
                </a:solidFill>
              </a:endParaRPr>
            </a:p>
          </p:txBody>
        </p:sp>
        <p:sp>
          <p:nvSpPr>
            <p:cNvPr id="20" name="TextBox 37"/>
            <p:cNvSpPr txBox="1"/>
            <p:nvPr/>
          </p:nvSpPr>
          <p:spPr>
            <a:xfrm>
              <a:off x="869834" y="3330419"/>
              <a:ext cx="1268822" cy="190402"/>
            </a:xfrm>
            <a:prstGeom prst="rect">
              <a:avLst/>
            </a:prstGeom>
            <a:grp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4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 lvl="0"/>
              <a:r>
                <a:rPr lang="zh-CN" altLang="en-US" sz="1600" dirty="0" smtClean="0">
                  <a:solidFill>
                    <a:srgbClr val="0A0404">
                      <a:alpha val="99000"/>
                    </a:srgbClr>
                  </a:solidFill>
                  <a:cs typeface="宋体" pitchFamily="2" charset="-122"/>
                </a:rPr>
                <a:t>单击添加标题</a:t>
              </a:r>
              <a:endParaRPr lang="zh-CN" altLang="zh-CN" sz="1600" dirty="0">
                <a:solidFill>
                  <a:srgbClr val="0A0404">
                    <a:alpha val="99000"/>
                  </a:srgbClr>
                </a:solidFill>
                <a:cs typeface="宋体" pitchFamily="2" charset="-122"/>
              </a:endParaRPr>
            </a:p>
          </p:txBody>
        </p:sp>
      </p:grpSp>
      <p:sp>
        <p:nvSpPr>
          <p:cNvPr id="21" name="圆角矩形 20"/>
          <p:cNvSpPr/>
          <p:nvPr/>
        </p:nvSpPr>
        <p:spPr bwMode="auto">
          <a:xfrm>
            <a:off x="5027500" y="3363565"/>
            <a:ext cx="3168650" cy="1368425"/>
          </a:xfrm>
          <a:prstGeom prst="roundRect">
            <a:avLst/>
          </a:prstGeom>
          <a:noFill/>
          <a:ln>
            <a:gradFill>
              <a:gsLst>
                <a:gs pos="0">
                  <a:srgbClr val="FED755"/>
                </a:gs>
                <a:gs pos="50200">
                  <a:srgbClr val="FDAD36"/>
                </a:gs>
                <a:gs pos="100000">
                  <a:srgbClr val="FB5F05"/>
                </a:gs>
              </a:gsLst>
              <a:lin ang="5400000" scaled="1"/>
            </a:gra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91430" tIns="45716" rIns="91430" bIns="45716" anchor="ctr">
            <a:sp3d/>
          </a:bodyPr>
          <a:lstStyle/>
          <a:p>
            <a:pPr marL="0" lvl="2" algn="ctr" eaLnBrk="0" fontAlgn="ctr" hangingPunct="0">
              <a:buClr>
                <a:srgbClr val="FF0000"/>
              </a:buClr>
              <a:buSzPct val="70000"/>
              <a:buFont typeface="Wingdings" pitchFamily="2" charset="2"/>
              <a:buChar char="n"/>
              <a:tabLst>
                <a:tab pos="136509" algn="l"/>
              </a:tabLst>
              <a:defRPr/>
            </a:pPr>
            <a:endParaRPr lang="zh-CN" altLang="en-US" sz="1400" dirty="0">
              <a:solidFill>
                <a:schemeClr val="accent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矩形 87"/>
          <p:cNvSpPr>
            <a:spLocks noChangeArrowheads="1"/>
          </p:cNvSpPr>
          <p:nvPr/>
        </p:nvSpPr>
        <p:spPr bwMode="auto">
          <a:xfrm>
            <a:off x="5141576" y="3952198"/>
            <a:ext cx="2940498" cy="523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0" tIns="45716" rIns="91430" bIns="45716">
            <a:spAutoFit/>
          </a:bodyPr>
          <a:lstStyle/>
          <a:p>
            <a:pPr algn="ctr" eaLnBrk="0" fontAlgn="ctr" hangingPunct="0">
              <a:buClr>
                <a:srgbClr val="FF0000"/>
              </a:buClr>
              <a:buSzPct val="70000"/>
            </a:pPr>
            <a:r>
              <a:rPr lang="zh-CN" altLang="en-US" sz="1400" dirty="0">
                <a:solidFill>
                  <a:schemeClr val="tx1">
                    <a:alpha val="99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点击添加文本 点击添加文本</a:t>
            </a:r>
          </a:p>
          <a:p>
            <a:pPr algn="ctr" eaLnBrk="0" fontAlgn="ctr" hangingPunct="0">
              <a:buClr>
                <a:srgbClr val="FF0000"/>
              </a:buClr>
              <a:buSzPct val="70000"/>
            </a:pPr>
            <a:r>
              <a:rPr lang="zh-CN" altLang="en-US" sz="1400" dirty="0">
                <a:solidFill>
                  <a:schemeClr val="tx1">
                    <a:alpha val="99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点击添加文本 点击添加文本</a:t>
            </a:r>
          </a:p>
        </p:txBody>
      </p:sp>
      <p:sp>
        <p:nvSpPr>
          <p:cNvPr id="23" name="圆角矩形 22"/>
          <p:cNvSpPr/>
          <p:nvPr/>
        </p:nvSpPr>
        <p:spPr bwMode="auto">
          <a:xfrm>
            <a:off x="5027500" y="1207741"/>
            <a:ext cx="3168650" cy="1366837"/>
          </a:xfrm>
          <a:prstGeom prst="roundRect">
            <a:avLst/>
          </a:prstGeom>
          <a:noFill/>
          <a:ln>
            <a:gradFill>
              <a:gsLst>
                <a:gs pos="48600">
                  <a:srgbClr val="FDAD36"/>
                </a:gs>
                <a:gs pos="0">
                  <a:srgbClr val="FDAD36"/>
                </a:gs>
                <a:gs pos="100000">
                  <a:srgbClr val="FB5F05"/>
                </a:gs>
              </a:gsLst>
              <a:lin ang="5400000" scaled="1"/>
            </a:gra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lIns="91430" tIns="45716" rIns="91430" bIns="45716" anchor="ctr">
            <a:sp3d/>
          </a:bodyPr>
          <a:lstStyle/>
          <a:p>
            <a:pPr marL="0" lvl="2" algn="ctr" eaLnBrk="0" fontAlgn="ctr" hangingPunct="0">
              <a:buClr>
                <a:srgbClr val="FF0000"/>
              </a:buClr>
              <a:buSzPct val="70000"/>
              <a:buFont typeface="Wingdings" pitchFamily="2" charset="2"/>
              <a:buChar char="n"/>
              <a:tabLst>
                <a:tab pos="136509" algn="l"/>
              </a:tabLst>
              <a:defRPr/>
            </a:pPr>
            <a:endParaRPr lang="zh-CN" altLang="en-US" sz="14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" name="矩形 87"/>
          <p:cNvSpPr>
            <a:spLocks noChangeArrowheads="1"/>
          </p:cNvSpPr>
          <p:nvPr/>
        </p:nvSpPr>
        <p:spPr bwMode="auto">
          <a:xfrm>
            <a:off x="5057104" y="1455028"/>
            <a:ext cx="3109451" cy="523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0" tIns="45716" rIns="91430" bIns="45716">
            <a:spAutoFit/>
          </a:bodyPr>
          <a:lstStyle/>
          <a:p>
            <a:pPr algn="ctr" eaLnBrk="0" fontAlgn="ctr" hangingPunct="0">
              <a:buClr>
                <a:srgbClr val="FF0000"/>
              </a:buClr>
              <a:buSzPct val="70000"/>
            </a:pPr>
            <a:r>
              <a:rPr lang="zh-CN" altLang="en-US" sz="1400" dirty="0">
                <a:solidFill>
                  <a:schemeClr val="tx1">
                    <a:alpha val="99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点击添加文本 点击添加文本</a:t>
            </a:r>
          </a:p>
          <a:p>
            <a:pPr algn="ctr" eaLnBrk="0" fontAlgn="ctr" hangingPunct="0">
              <a:buClr>
                <a:srgbClr val="FF0000"/>
              </a:buClr>
              <a:buSzPct val="70000"/>
            </a:pPr>
            <a:r>
              <a:rPr lang="zh-CN" altLang="en-US" sz="1400" dirty="0">
                <a:solidFill>
                  <a:schemeClr val="tx1">
                    <a:alpha val="99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点击添加文本 点击添加文本</a:t>
            </a:r>
          </a:p>
        </p:txBody>
      </p:sp>
      <p:sp>
        <p:nvSpPr>
          <p:cNvPr id="25" name="Half Frame 12"/>
          <p:cNvSpPr/>
          <p:nvPr/>
        </p:nvSpPr>
        <p:spPr>
          <a:xfrm rot="8097294" flipH="1" flipV="1">
            <a:off x="4272963" y="2641696"/>
            <a:ext cx="532178" cy="546098"/>
          </a:xfrm>
          <a:prstGeom prst="halfFrame">
            <a:avLst/>
          </a:prstGeom>
          <a:gradFill>
            <a:gsLst>
              <a:gs pos="54500">
                <a:srgbClr val="FDAD36"/>
              </a:gs>
              <a:gs pos="0">
                <a:srgbClr val="FED755"/>
              </a:gs>
              <a:gs pos="100000">
                <a:srgbClr val="FB5F05"/>
              </a:gs>
            </a:gsLst>
            <a:lin ang="5400000" scaled="1"/>
          </a:gradFill>
          <a:effectLst/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rgbClr r="0" g="0" b="0"/>
          </a:fillRef>
          <a:effectRef idx="2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grpSp>
        <p:nvGrpSpPr>
          <p:cNvPr id="26" name="组合 25"/>
          <p:cNvGrpSpPr/>
          <p:nvPr/>
        </p:nvGrpSpPr>
        <p:grpSpPr>
          <a:xfrm>
            <a:off x="5675572" y="2271320"/>
            <a:ext cx="1800200" cy="574060"/>
            <a:chOff x="814328" y="3219334"/>
            <a:chExt cx="1356392" cy="432536"/>
          </a:xfrm>
          <a:gradFill>
            <a:gsLst>
              <a:gs pos="50200">
                <a:srgbClr val="FDAD36"/>
              </a:gs>
              <a:gs pos="0">
                <a:srgbClr val="FED755"/>
              </a:gs>
              <a:gs pos="100000">
                <a:srgbClr val="FB5F05"/>
              </a:gs>
            </a:gsLst>
            <a:lin ang="5400000" scaled="1"/>
          </a:gradFill>
        </p:grpSpPr>
        <p:sp>
          <p:nvSpPr>
            <p:cNvPr id="27" name="圆角矩形 26"/>
            <p:cNvSpPr/>
            <p:nvPr/>
          </p:nvSpPr>
          <p:spPr>
            <a:xfrm>
              <a:off x="814328" y="3219334"/>
              <a:ext cx="1356392" cy="432536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A0404">
                    <a:alpha val="99000"/>
                  </a:srgbClr>
                </a:solidFill>
              </a:endParaRPr>
            </a:p>
          </p:txBody>
        </p:sp>
        <p:sp>
          <p:nvSpPr>
            <p:cNvPr id="28" name="TextBox 67"/>
            <p:cNvSpPr txBox="1"/>
            <p:nvPr/>
          </p:nvSpPr>
          <p:spPr>
            <a:xfrm>
              <a:off x="927508" y="3332295"/>
              <a:ext cx="1153474" cy="185520"/>
            </a:xfrm>
            <a:prstGeom prst="rect">
              <a:avLst/>
            </a:prstGeom>
            <a:grp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4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 lvl="0"/>
              <a:r>
                <a:rPr lang="zh-CN" altLang="en-US" sz="1600" dirty="0" smtClean="0">
                  <a:solidFill>
                    <a:srgbClr val="0A0404">
                      <a:alpha val="99000"/>
                    </a:srgbClr>
                  </a:solidFill>
                  <a:cs typeface="宋体" pitchFamily="2" charset="-122"/>
                </a:rPr>
                <a:t>单击添加标题</a:t>
              </a:r>
              <a:endParaRPr lang="zh-CN" altLang="zh-CN" sz="1600" dirty="0">
                <a:solidFill>
                  <a:srgbClr val="0A0404">
                    <a:alpha val="99000"/>
                  </a:srgbClr>
                </a:solidFill>
                <a:cs typeface="宋体" pitchFamily="2" charset="-122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5675572" y="3076532"/>
            <a:ext cx="1800200" cy="574060"/>
            <a:chOff x="814328" y="3219334"/>
            <a:chExt cx="1356392" cy="432536"/>
          </a:xfrm>
          <a:gradFill>
            <a:gsLst>
              <a:gs pos="0">
                <a:srgbClr val="FED755"/>
              </a:gs>
              <a:gs pos="50700">
                <a:srgbClr val="FDAD36"/>
              </a:gs>
              <a:gs pos="100000">
                <a:srgbClr val="FB5F05"/>
              </a:gs>
            </a:gsLst>
            <a:lin ang="5400000" scaled="1"/>
          </a:gradFill>
        </p:grpSpPr>
        <p:sp>
          <p:nvSpPr>
            <p:cNvPr id="30" name="圆角矩形 29"/>
            <p:cNvSpPr/>
            <p:nvPr/>
          </p:nvSpPr>
          <p:spPr>
            <a:xfrm>
              <a:off x="814328" y="3219334"/>
              <a:ext cx="1356392" cy="432536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A0404">
                    <a:alpha val="99000"/>
                  </a:srgbClr>
                </a:solidFill>
              </a:endParaRPr>
            </a:p>
          </p:txBody>
        </p:sp>
        <p:sp>
          <p:nvSpPr>
            <p:cNvPr id="31" name="TextBox 72"/>
            <p:cNvSpPr txBox="1"/>
            <p:nvPr/>
          </p:nvSpPr>
          <p:spPr>
            <a:xfrm>
              <a:off x="869834" y="3338431"/>
              <a:ext cx="1268822" cy="185520"/>
            </a:xfrm>
            <a:prstGeom prst="rect">
              <a:avLst/>
            </a:prstGeom>
            <a:grp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4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 lvl="0"/>
              <a:r>
                <a:rPr lang="zh-CN" altLang="en-US" sz="1600" dirty="0" smtClean="0">
                  <a:solidFill>
                    <a:srgbClr val="0A0404">
                      <a:alpha val="99000"/>
                    </a:srgbClr>
                  </a:solidFill>
                  <a:cs typeface="宋体" pitchFamily="2" charset="-122"/>
                </a:rPr>
                <a:t>单击添加标题</a:t>
              </a:r>
              <a:endParaRPr lang="zh-CN" altLang="zh-CN" sz="1600" dirty="0">
                <a:solidFill>
                  <a:srgbClr val="0A0404">
                    <a:alpha val="99000"/>
                  </a:srgbClr>
                </a:solidFill>
                <a:cs typeface="宋体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9064534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eelOff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75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3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75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7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750"/>
                            </p:stCondLst>
                            <p:childTnLst>
                              <p:par>
                                <p:cTn id="3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400"/>
                            </p:stCondLst>
                            <p:childTnLst>
                              <p:par>
                                <p:cTn id="4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900"/>
                            </p:stCondLst>
                            <p:childTnLst>
                              <p:par>
                                <p:cTn id="5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6400"/>
                            </p:stCondLst>
                            <p:childTnLst>
                              <p:par>
                                <p:cTn id="5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6900"/>
                            </p:stCondLst>
                            <p:childTnLst>
                              <p:par>
                                <p:cTn id="6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75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7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75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1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7650"/>
                            </p:stCondLst>
                            <p:childTnLst>
                              <p:par>
                                <p:cTn id="7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/>
      <p:bldP spid="8" grpId="0" animBg="1"/>
      <p:bldP spid="12" grpId="0"/>
      <p:bldP spid="21" grpId="0" animBg="1"/>
      <p:bldP spid="22" grpId="0"/>
      <p:bldP spid="23" grpId="0" animBg="1"/>
      <p:bldP spid="2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>
            <a:grpSpLocks/>
          </p:cNvGrpSpPr>
          <p:nvPr/>
        </p:nvGrpSpPr>
        <p:grpSpPr bwMode="auto">
          <a:xfrm>
            <a:off x="532216" y="225211"/>
            <a:ext cx="3438525" cy="606424"/>
            <a:chOff x="1021968" y="269923"/>
            <a:chExt cx="3438932" cy="606777"/>
          </a:xfrm>
        </p:grpSpPr>
        <p:sp>
          <p:nvSpPr>
            <p:cNvPr id="10" name="文本框 390"/>
            <p:cNvSpPr txBox="1">
              <a:spLocks noChangeArrowheads="1"/>
            </p:cNvSpPr>
            <p:nvPr/>
          </p:nvSpPr>
          <p:spPr bwMode="auto">
            <a:xfrm>
              <a:off x="1021968" y="269923"/>
              <a:ext cx="3438932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C00000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68421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68421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68421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68421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eaLnBrk="1" hangingPunct="1"/>
              <a:r>
                <a:rPr lang="zh-CN" altLang="en-US" sz="2000" b="1" dirty="0" smtClean="0">
                  <a:gradFill>
                    <a:gsLst>
                      <a:gs pos="0">
                        <a:srgbClr val="FED755"/>
                      </a:gs>
                      <a:gs pos="99000">
                        <a:srgbClr val="FB5F05"/>
                      </a:gs>
                      <a:gs pos="46000">
                        <a:srgbClr val="FDAD36"/>
                      </a:gs>
                    </a:gsLst>
                    <a:lin ang="15600000" scaled="0"/>
                  </a:gradFill>
                  <a:latin typeface="微软雅黑" panose="020B0503020204020204" pitchFamily="34" charset="-122"/>
                  <a:ea typeface="文鼎粗行楷简" panose="02010609010101010101" pitchFamily="49" charset="-122"/>
                </a:rPr>
                <a:t>此处添加您的标题</a:t>
              </a:r>
              <a:endParaRPr lang="id-ID" altLang="zh-CN" sz="2000" b="1" dirty="0">
                <a:gradFill>
                  <a:gsLst>
                    <a:gs pos="0">
                      <a:srgbClr val="FED755"/>
                    </a:gs>
                    <a:gs pos="99000">
                      <a:srgbClr val="FB5F05"/>
                    </a:gs>
                    <a:gs pos="46000">
                      <a:srgbClr val="FDAD36"/>
                    </a:gs>
                  </a:gsLst>
                  <a:lin ang="15600000" scaled="0"/>
                </a:gradFill>
                <a:latin typeface="微软雅黑" panose="020B0503020204020204" pitchFamily="34" charset="-122"/>
                <a:ea typeface="文鼎粗行楷简" panose="02010609010101010101" pitchFamily="49" charset="-122"/>
              </a:endParaRPr>
            </a:p>
          </p:txBody>
        </p:sp>
        <p:sp>
          <p:nvSpPr>
            <p:cNvPr id="11" name="文本框 391"/>
            <p:cNvSpPr txBox="1">
              <a:spLocks noChangeArrowheads="1"/>
            </p:cNvSpPr>
            <p:nvPr/>
          </p:nvSpPr>
          <p:spPr bwMode="auto">
            <a:xfrm>
              <a:off x="1042749" y="630479"/>
              <a:ext cx="2677642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C00000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68421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68421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68421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68421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eaLnBrk="1" hangingPunct="1"/>
              <a:r>
                <a:rPr lang="id-ID" altLang="zh-CN" sz="1000" dirty="0">
                  <a:gradFill>
                    <a:gsLst>
                      <a:gs pos="0">
                        <a:srgbClr val="FED755"/>
                      </a:gs>
                      <a:gs pos="99000">
                        <a:srgbClr val="FB5F05"/>
                      </a:gs>
                      <a:gs pos="46000">
                        <a:srgbClr val="FDAD36"/>
                      </a:gs>
                    </a:gsLst>
                    <a:lin ang="15600000" scaled="0"/>
                  </a:gradFill>
                  <a:ea typeface="文鼎粗行楷简" panose="02010609010101010101" pitchFamily="49" charset="-122"/>
                </a:rPr>
                <a:t>Biscuit oat cake carrot cake muffin jelly</a:t>
              </a:r>
              <a:endParaRPr lang="zh-CN" altLang="en-US" sz="1000" dirty="0">
                <a:gradFill>
                  <a:gsLst>
                    <a:gs pos="0">
                      <a:srgbClr val="FED755"/>
                    </a:gs>
                    <a:gs pos="99000">
                      <a:srgbClr val="FB5F05"/>
                    </a:gs>
                    <a:gs pos="46000">
                      <a:srgbClr val="FDAD36"/>
                    </a:gs>
                  </a:gsLst>
                  <a:lin ang="15600000" scaled="0"/>
                </a:gradFill>
                <a:ea typeface="文鼎粗行楷简" panose="02010609010101010101" pitchFamily="49" charset="-122"/>
              </a:endParaRPr>
            </a:p>
          </p:txBody>
        </p:sp>
      </p:grpSp>
      <p:pic>
        <p:nvPicPr>
          <p:cNvPr id="13" name="图片 12" descr="Nipic_4881659_20120227115058315364 拷贝.pn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-494396" y="0"/>
            <a:ext cx="1232975" cy="1056847"/>
          </a:xfrm>
          <a:prstGeom prst="rect">
            <a:avLst/>
          </a:prstGeom>
        </p:spPr>
      </p:pic>
      <p:cxnSp>
        <p:nvCxnSpPr>
          <p:cNvPr id="6" name="直接连接符 5"/>
          <p:cNvCxnSpPr/>
          <p:nvPr/>
        </p:nvCxnSpPr>
        <p:spPr>
          <a:xfrm>
            <a:off x="0" y="2856007"/>
            <a:ext cx="1361332" cy="0"/>
          </a:xfrm>
          <a:prstGeom prst="line">
            <a:avLst/>
          </a:prstGeom>
          <a:noFill/>
          <a:ln w="12700" cap="flat" cmpd="sng" algn="ctr">
            <a:gradFill>
              <a:gsLst>
                <a:gs pos="0">
                  <a:srgbClr val="FED755"/>
                </a:gs>
                <a:gs pos="51000">
                  <a:srgbClr val="FDAD36"/>
                </a:gs>
                <a:gs pos="100000">
                  <a:srgbClr val="FB5F05"/>
                </a:gs>
              </a:gsLst>
              <a:lin ang="5400000" scaled="1"/>
            </a:gradFill>
            <a:prstDash val="solid"/>
          </a:ln>
          <a:effectLst/>
        </p:spPr>
      </p:cxnSp>
      <p:cxnSp>
        <p:nvCxnSpPr>
          <p:cNvPr id="7" name="直接连接符 6"/>
          <p:cNvCxnSpPr/>
          <p:nvPr/>
        </p:nvCxnSpPr>
        <p:spPr>
          <a:xfrm>
            <a:off x="2148916" y="2057216"/>
            <a:ext cx="1597582" cy="1597582"/>
          </a:xfrm>
          <a:prstGeom prst="line">
            <a:avLst/>
          </a:prstGeom>
          <a:noFill/>
          <a:ln w="12700" cap="flat" cmpd="sng" algn="ctr">
            <a:gradFill>
              <a:gsLst>
                <a:gs pos="0">
                  <a:srgbClr val="FED755"/>
                </a:gs>
                <a:gs pos="51000">
                  <a:srgbClr val="FDAD36"/>
                </a:gs>
                <a:gs pos="100000">
                  <a:srgbClr val="FB5F05"/>
                </a:gs>
              </a:gsLst>
              <a:lin ang="5400000" scaled="1"/>
            </a:gradFill>
            <a:prstDash val="solid"/>
          </a:ln>
          <a:effectLst/>
        </p:spPr>
      </p:cxnSp>
      <p:cxnSp>
        <p:nvCxnSpPr>
          <p:cNvPr id="8" name="直接连接符 7"/>
          <p:cNvCxnSpPr/>
          <p:nvPr/>
        </p:nvCxnSpPr>
        <p:spPr>
          <a:xfrm flipH="1">
            <a:off x="1357522" y="2057216"/>
            <a:ext cx="798792" cy="798791"/>
          </a:xfrm>
          <a:prstGeom prst="line">
            <a:avLst/>
          </a:prstGeom>
          <a:noFill/>
          <a:ln w="12700" cap="flat" cmpd="sng" algn="ctr">
            <a:gradFill>
              <a:gsLst>
                <a:gs pos="0">
                  <a:srgbClr val="FED755"/>
                </a:gs>
                <a:gs pos="51000">
                  <a:srgbClr val="FDAD36"/>
                </a:gs>
                <a:gs pos="100000">
                  <a:srgbClr val="FB5F05"/>
                </a:gs>
              </a:gsLst>
              <a:lin ang="5400000" scaled="1"/>
            </a:gradFill>
            <a:prstDash val="solid"/>
          </a:ln>
          <a:effectLst/>
        </p:spPr>
      </p:cxnSp>
      <p:cxnSp>
        <p:nvCxnSpPr>
          <p:cNvPr id="12" name="直接连接符 11"/>
          <p:cNvCxnSpPr/>
          <p:nvPr/>
        </p:nvCxnSpPr>
        <p:spPr>
          <a:xfrm flipV="1">
            <a:off x="6912512" y="2856007"/>
            <a:ext cx="798792" cy="798791"/>
          </a:xfrm>
          <a:prstGeom prst="line">
            <a:avLst/>
          </a:prstGeom>
          <a:noFill/>
          <a:ln w="12700" cap="flat" cmpd="sng" algn="ctr">
            <a:gradFill>
              <a:gsLst>
                <a:gs pos="0">
                  <a:srgbClr val="FED755"/>
                </a:gs>
                <a:gs pos="51000">
                  <a:srgbClr val="FDAD36"/>
                </a:gs>
                <a:gs pos="100000">
                  <a:srgbClr val="FB5F05"/>
                </a:gs>
              </a:gsLst>
              <a:lin ang="5400000" scaled="1"/>
            </a:gradFill>
            <a:prstDash val="solid"/>
          </a:ln>
          <a:effectLst/>
        </p:spPr>
      </p:cxnSp>
      <p:cxnSp>
        <p:nvCxnSpPr>
          <p:cNvPr id="14" name="直接连接符 13"/>
          <p:cNvCxnSpPr/>
          <p:nvPr/>
        </p:nvCxnSpPr>
        <p:spPr>
          <a:xfrm flipH="1">
            <a:off x="3737066" y="2057216"/>
            <a:ext cx="1597582" cy="1597582"/>
          </a:xfrm>
          <a:prstGeom prst="line">
            <a:avLst/>
          </a:prstGeom>
          <a:noFill/>
          <a:ln w="12700" cap="flat" cmpd="sng" algn="ctr">
            <a:gradFill>
              <a:gsLst>
                <a:gs pos="0">
                  <a:srgbClr val="FED755"/>
                </a:gs>
                <a:gs pos="51000">
                  <a:srgbClr val="FDAD36"/>
                </a:gs>
                <a:gs pos="100000">
                  <a:srgbClr val="FB5F05"/>
                </a:gs>
              </a:gsLst>
              <a:lin ang="5400000" scaled="1"/>
            </a:gradFill>
            <a:prstDash val="solid"/>
          </a:ln>
          <a:effectLst/>
        </p:spPr>
      </p:cxnSp>
      <p:cxnSp>
        <p:nvCxnSpPr>
          <p:cNvPr id="15" name="直接连接符 14"/>
          <p:cNvCxnSpPr/>
          <p:nvPr/>
        </p:nvCxnSpPr>
        <p:spPr>
          <a:xfrm>
            <a:off x="5324455" y="2057216"/>
            <a:ext cx="1597582" cy="1597582"/>
          </a:xfrm>
          <a:prstGeom prst="line">
            <a:avLst/>
          </a:prstGeom>
          <a:noFill/>
          <a:ln w="12700" cap="flat" cmpd="sng" algn="ctr">
            <a:gradFill>
              <a:gsLst>
                <a:gs pos="0">
                  <a:srgbClr val="FED755"/>
                </a:gs>
                <a:gs pos="51000">
                  <a:srgbClr val="FDAD36"/>
                </a:gs>
                <a:gs pos="100000">
                  <a:srgbClr val="FB5F05"/>
                </a:gs>
              </a:gsLst>
              <a:lin ang="5400000" scaled="1"/>
            </a:gradFill>
            <a:prstDash val="solid"/>
          </a:ln>
          <a:effectLst/>
        </p:spPr>
      </p:cxnSp>
      <p:sp>
        <p:nvSpPr>
          <p:cNvPr id="16" name="Rectangle 13" descr="FD1DDF730CE4456e89755B07FE1653D0# #Rectangle 13"/>
          <p:cNvSpPr>
            <a:spLocks noChangeArrowheads="1"/>
          </p:cNvSpPr>
          <p:nvPr/>
        </p:nvSpPr>
        <p:spPr bwMode="auto">
          <a:xfrm>
            <a:off x="1608084" y="4008135"/>
            <a:ext cx="1595764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None/>
              <a:defRPr/>
            </a:pPr>
            <a:r>
              <a:rPr lang="zh-CN" altLang="en-US" sz="9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单击此处添加简短说明，</a:t>
            </a:r>
            <a:endParaRPr lang="en-US" altLang="zh-CN" sz="900" dirty="0" smtClean="0">
              <a:solidFill>
                <a:schemeClr val="tx1">
                  <a:lumMod val="95000"/>
                  <a:lumOff val="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spcBef>
                <a:spcPct val="0"/>
              </a:spcBef>
              <a:buNone/>
              <a:defRPr/>
            </a:pPr>
            <a:r>
              <a:rPr lang="zh-CN" altLang="en-US" sz="9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添加简短说明文字，</a:t>
            </a:r>
            <a:endParaRPr lang="en-US" altLang="zh-CN" sz="900" dirty="0" smtClean="0">
              <a:solidFill>
                <a:schemeClr val="tx1">
                  <a:lumMod val="95000"/>
                  <a:lumOff val="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spcBef>
                <a:spcPct val="0"/>
              </a:spcBef>
              <a:buNone/>
              <a:defRPr/>
            </a:pPr>
            <a:r>
              <a:rPr lang="zh-CN" altLang="en-US" sz="9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具体说明文字添加此处。</a:t>
            </a:r>
            <a:endParaRPr lang="en-US" altLang="zh-CN" sz="900" dirty="0">
              <a:solidFill>
                <a:schemeClr val="tx1">
                  <a:lumMod val="95000"/>
                  <a:lumOff val="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7" name="直接连接符 16"/>
          <p:cNvCxnSpPr/>
          <p:nvPr/>
        </p:nvCxnSpPr>
        <p:spPr>
          <a:xfrm>
            <a:off x="7708923" y="2856007"/>
            <a:ext cx="1435077" cy="0"/>
          </a:xfrm>
          <a:prstGeom prst="line">
            <a:avLst/>
          </a:prstGeom>
          <a:noFill/>
          <a:ln w="12700" cap="flat" cmpd="sng" algn="ctr">
            <a:gradFill>
              <a:gsLst>
                <a:gs pos="0">
                  <a:srgbClr val="FED755"/>
                </a:gs>
                <a:gs pos="51000">
                  <a:srgbClr val="FDAD36"/>
                </a:gs>
                <a:gs pos="100000">
                  <a:srgbClr val="FB5F05"/>
                </a:gs>
              </a:gsLst>
              <a:lin ang="5400000" scaled="1"/>
            </a:gradFill>
            <a:prstDash val="solid"/>
          </a:ln>
          <a:effectLst/>
        </p:spPr>
      </p:cxnSp>
      <p:grpSp>
        <p:nvGrpSpPr>
          <p:cNvPr id="18" name="组合 17"/>
          <p:cNvGrpSpPr/>
          <p:nvPr/>
        </p:nvGrpSpPr>
        <p:grpSpPr>
          <a:xfrm>
            <a:off x="1369994" y="2351951"/>
            <a:ext cx="1584176" cy="1584176"/>
            <a:chOff x="1369994" y="2067694"/>
            <a:chExt cx="1584176" cy="1584176"/>
          </a:xfrm>
        </p:grpSpPr>
        <p:sp>
          <p:nvSpPr>
            <p:cNvPr id="19" name="菱形 18"/>
            <p:cNvSpPr/>
            <p:nvPr/>
          </p:nvSpPr>
          <p:spPr>
            <a:xfrm>
              <a:off x="1369994" y="2067694"/>
              <a:ext cx="1584176" cy="1584176"/>
            </a:xfrm>
            <a:prstGeom prst="diamond">
              <a:avLst/>
            </a:prstGeom>
            <a:gradFill>
              <a:gsLst>
                <a:gs pos="0">
                  <a:srgbClr val="FED755"/>
                </a:gs>
                <a:gs pos="50000">
                  <a:srgbClr val="FDAD36"/>
                </a:gs>
                <a:gs pos="100000">
                  <a:srgbClr val="FB5F05"/>
                </a:gs>
              </a:gsLst>
              <a:lin ang="5400000" scaled="1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1" i="0" u="none" strike="noStrike" kern="0" cap="none" spc="0" normalizeH="0" baseline="0" noProof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0" name="TextBox 12"/>
            <p:cNvSpPr txBox="1"/>
            <p:nvPr/>
          </p:nvSpPr>
          <p:spPr>
            <a:xfrm flipH="1">
              <a:off x="1608084" y="2721283"/>
              <a:ext cx="126188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>
                      <a:lumMod val="85000"/>
                    </a:scheme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点击输入标题</a:t>
              </a:r>
              <a:endParaRPr kumimoji="0" lang="zh-CN" altLang="en-US" sz="1400" b="1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2967504" y="1775887"/>
            <a:ext cx="1584176" cy="1584176"/>
            <a:chOff x="3029144" y="1491630"/>
            <a:chExt cx="1584176" cy="1584176"/>
          </a:xfrm>
        </p:grpSpPr>
        <p:sp>
          <p:nvSpPr>
            <p:cNvPr id="22" name="菱形 21"/>
            <p:cNvSpPr/>
            <p:nvPr/>
          </p:nvSpPr>
          <p:spPr>
            <a:xfrm>
              <a:off x="3029144" y="1491630"/>
              <a:ext cx="1584176" cy="1584176"/>
            </a:xfrm>
            <a:prstGeom prst="diamond">
              <a:avLst/>
            </a:prstGeom>
            <a:gradFill>
              <a:gsLst>
                <a:gs pos="0">
                  <a:srgbClr val="FED755"/>
                </a:gs>
                <a:gs pos="50000">
                  <a:srgbClr val="FDAD36"/>
                </a:gs>
                <a:gs pos="100000">
                  <a:srgbClr val="FB5F05"/>
                </a:gs>
              </a:gsLst>
              <a:lin ang="5400000" scaled="1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1" i="0" u="none" strike="noStrike" kern="0" cap="none" spc="0" normalizeH="0" baseline="0" noProof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3" name="TextBox 15"/>
            <p:cNvSpPr txBox="1"/>
            <p:nvPr/>
          </p:nvSpPr>
          <p:spPr>
            <a:xfrm flipH="1">
              <a:off x="3267234" y="2145219"/>
              <a:ext cx="126188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>
                      <a:lumMod val="85000"/>
                    </a:scheme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点击</a:t>
              </a:r>
              <a:r>
                <a:rPr kumimoji="0" lang="zh-CN" altLang="en-US" sz="1400" b="1" i="0" u="none" strike="noStrike" kern="0" cap="none" spc="0" normalizeH="0" baseline="0" noProof="0" dirty="0">
                  <a:ln>
                    <a:noFill/>
                  </a:ln>
                  <a:solidFill>
                    <a:schemeClr val="bg1">
                      <a:lumMod val="85000"/>
                    </a:scheme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输入标题</a:t>
              </a: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4556850" y="2351951"/>
            <a:ext cx="1584176" cy="1584176"/>
            <a:chOff x="4577170" y="2067694"/>
            <a:chExt cx="1584176" cy="1584176"/>
          </a:xfrm>
        </p:grpSpPr>
        <p:sp>
          <p:nvSpPr>
            <p:cNvPr id="25" name="菱形 24"/>
            <p:cNvSpPr/>
            <p:nvPr/>
          </p:nvSpPr>
          <p:spPr>
            <a:xfrm>
              <a:off x="4577170" y="2067694"/>
              <a:ext cx="1584176" cy="1584176"/>
            </a:xfrm>
            <a:prstGeom prst="diamond">
              <a:avLst/>
            </a:prstGeom>
            <a:gradFill>
              <a:gsLst>
                <a:gs pos="0">
                  <a:srgbClr val="FED755"/>
                </a:gs>
                <a:gs pos="50000">
                  <a:srgbClr val="FDAD36"/>
                </a:gs>
                <a:gs pos="100000">
                  <a:srgbClr val="FB5F05"/>
                </a:gs>
              </a:gsLst>
              <a:lin ang="5400000" scaled="1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1" i="0" u="none" strike="noStrike" kern="0" cap="none" spc="0" normalizeH="0" baseline="0" noProof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6" name="TextBox 18"/>
            <p:cNvSpPr txBox="1"/>
            <p:nvPr/>
          </p:nvSpPr>
          <p:spPr>
            <a:xfrm flipH="1">
              <a:off x="4815260" y="2721283"/>
              <a:ext cx="126188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>
                      <a:lumMod val="85000"/>
                    </a:scheme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点击</a:t>
              </a:r>
              <a:r>
                <a:rPr kumimoji="0" lang="zh-CN" altLang="en-US" sz="1400" b="1" i="0" u="none" strike="noStrike" kern="0" cap="none" spc="0" normalizeH="0" baseline="0" noProof="0" dirty="0">
                  <a:ln>
                    <a:noFill/>
                  </a:ln>
                  <a:solidFill>
                    <a:schemeClr val="bg1">
                      <a:lumMod val="85000"/>
                    </a:scheme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输入标题</a:t>
              </a: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6135117" y="1775887"/>
            <a:ext cx="1584176" cy="1584176"/>
            <a:chOff x="6145277" y="1491630"/>
            <a:chExt cx="1584176" cy="1584176"/>
          </a:xfrm>
        </p:grpSpPr>
        <p:sp>
          <p:nvSpPr>
            <p:cNvPr id="28" name="菱形 27"/>
            <p:cNvSpPr/>
            <p:nvPr/>
          </p:nvSpPr>
          <p:spPr>
            <a:xfrm>
              <a:off x="6145277" y="1491630"/>
              <a:ext cx="1584176" cy="1584176"/>
            </a:xfrm>
            <a:prstGeom prst="diamond">
              <a:avLst/>
            </a:prstGeom>
            <a:gradFill>
              <a:gsLst>
                <a:gs pos="0">
                  <a:srgbClr val="FED755"/>
                </a:gs>
                <a:gs pos="50000">
                  <a:srgbClr val="FDAD36"/>
                </a:gs>
                <a:gs pos="100000">
                  <a:srgbClr val="FB5F05"/>
                </a:gs>
              </a:gsLst>
              <a:lin ang="5400000" scaled="1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1" i="0" u="none" strike="noStrike" kern="0" cap="none" spc="0" normalizeH="0" baseline="0" noProof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9" name="TextBox 21"/>
            <p:cNvSpPr txBox="1"/>
            <p:nvPr/>
          </p:nvSpPr>
          <p:spPr>
            <a:xfrm flipH="1">
              <a:off x="6383367" y="2145219"/>
              <a:ext cx="126188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>
                      <a:lumMod val="85000"/>
                    </a:scheme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点击</a:t>
              </a:r>
              <a:r>
                <a:rPr kumimoji="0" lang="zh-CN" altLang="en-US" sz="1400" b="1" i="0" u="none" strike="noStrike" kern="0" cap="none" spc="0" normalizeH="0" baseline="0" noProof="0" dirty="0">
                  <a:ln>
                    <a:noFill/>
                  </a:ln>
                  <a:solidFill>
                    <a:schemeClr val="bg1">
                      <a:lumMod val="85000"/>
                    </a:scheme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输入标题</a:t>
              </a:r>
            </a:p>
          </p:txBody>
        </p:sp>
      </p:grpSp>
      <p:sp>
        <p:nvSpPr>
          <p:cNvPr id="30" name="Rectangle 13" descr="FD1DDF730CE4456e89755B07FE1653D0# #Rectangle 13"/>
          <p:cNvSpPr>
            <a:spLocks noChangeArrowheads="1"/>
          </p:cNvSpPr>
          <p:nvPr/>
        </p:nvSpPr>
        <p:spPr bwMode="auto">
          <a:xfrm>
            <a:off x="3205594" y="1199823"/>
            <a:ext cx="1595764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None/>
              <a:defRPr/>
            </a:pPr>
            <a:r>
              <a:rPr lang="zh-CN" altLang="en-US" sz="9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单击此处添加简短说明，</a:t>
            </a:r>
            <a:endParaRPr lang="en-US" altLang="zh-CN" sz="900" dirty="0" smtClean="0">
              <a:solidFill>
                <a:schemeClr val="tx1">
                  <a:lumMod val="95000"/>
                  <a:lumOff val="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spcBef>
                <a:spcPct val="0"/>
              </a:spcBef>
              <a:buNone/>
              <a:defRPr/>
            </a:pPr>
            <a:r>
              <a:rPr lang="zh-CN" altLang="en-US" sz="9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添加简短说明文字，</a:t>
            </a:r>
            <a:endParaRPr lang="en-US" altLang="zh-CN" sz="900" dirty="0" smtClean="0">
              <a:solidFill>
                <a:schemeClr val="tx1">
                  <a:lumMod val="95000"/>
                  <a:lumOff val="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spcBef>
                <a:spcPct val="0"/>
              </a:spcBef>
              <a:buNone/>
              <a:defRPr/>
            </a:pPr>
            <a:r>
              <a:rPr lang="zh-CN" altLang="en-US" sz="9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具体说明文字添加此处。</a:t>
            </a:r>
            <a:endParaRPr lang="en-US" altLang="zh-CN" sz="900" dirty="0">
              <a:solidFill>
                <a:schemeClr val="tx1">
                  <a:lumMod val="95000"/>
                  <a:lumOff val="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1" name="Rectangle 13" descr="FD1DDF730CE4456e89755B07FE1653D0# #Rectangle 13"/>
          <p:cNvSpPr>
            <a:spLocks noChangeArrowheads="1"/>
          </p:cNvSpPr>
          <p:nvPr/>
        </p:nvSpPr>
        <p:spPr bwMode="auto">
          <a:xfrm>
            <a:off x="4794940" y="4008135"/>
            <a:ext cx="1595764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None/>
              <a:defRPr/>
            </a:pPr>
            <a:r>
              <a:rPr lang="zh-CN" altLang="en-US" sz="9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单击此处添加简短说明，</a:t>
            </a:r>
            <a:endParaRPr lang="en-US" altLang="zh-CN" sz="900" dirty="0" smtClean="0">
              <a:solidFill>
                <a:schemeClr val="tx1">
                  <a:lumMod val="95000"/>
                  <a:lumOff val="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spcBef>
                <a:spcPct val="0"/>
              </a:spcBef>
              <a:buNone/>
              <a:defRPr/>
            </a:pPr>
            <a:r>
              <a:rPr lang="zh-CN" altLang="en-US" sz="9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添加简短说明文字，</a:t>
            </a:r>
            <a:endParaRPr lang="en-US" altLang="zh-CN" sz="900" dirty="0" smtClean="0">
              <a:solidFill>
                <a:schemeClr val="tx1">
                  <a:lumMod val="95000"/>
                  <a:lumOff val="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spcBef>
                <a:spcPct val="0"/>
              </a:spcBef>
              <a:buNone/>
              <a:defRPr/>
            </a:pPr>
            <a:r>
              <a:rPr lang="zh-CN" altLang="en-US" sz="9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具体说明文字添加此处。</a:t>
            </a:r>
            <a:endParaRPr lang="en-US" altLang="zh-CN" sz="900" dirty="0">
              <a:solidFill>
                <a:schemeClr val="tx1">
                  <a:lumMod val="95000"/>
                  <a:lumOff val="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2" name="Rectangle 13" descr="FD1DDF730CE4456e89755B07FE1653D0# #Rectangle 13"/>
          <p:cNvSpPr>
            <a:spLocks noChangeArrowheads="1"/>
          </p:cNvSpPr>
          <p:nvPr/>
        </p:nvSpPr>
        <p:spPr bwMode="auto">
          <a:xfrm>
            <a:off x="6373207" y="1199823"/>
            <a:ext cx="1595764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None/>
              <a:defRPr/>
            </a:pPr>
            <a:r>
              <a:rPr lang="zh-CN" altLang="en-US" sz="9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单击此处添加简短说明，</a:t>
            </a:r>
            <a:endParaRPr lang="en-US" altLang="zh-CN" sz="900" dirty="0" smtClean="0">
              <a:solidFill>
                <a:schemeClr val="tx1">
                  <a:lumMod val="95000"/>
                  <a:lumOff val="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spcBef>
                <a:spcPct val="0"/>
              </a:spcBef>
              <a:buNone/>
              <a:defRPr/>
            </a:pPr>
            <a:r>
              <a:rPr lang="zh-CN" altLang="en-US" sz="9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添加简短说明文字，</a:t>
            </a:r>
            <a:endParaRPr lang="en-US" altLang="zh-CN" sz="900" dirty="0" smtClean="0">
              <a:solidFill>
                <a:schemeClr val="tx1">
                  <a:lumMod val="95000"/>
                  <a:lumOff val="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spcBef>
                <a:spcPct val="0"/>
              </a:spcBef>
              <a:buNone/>
              <a:defRPr/>
            </a:pPr>
            <a:r>
              <a:rPr lang="zh-CN" altLang="en-US" sz="9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具体说明文字添加此处。</a:t>
            </a:r>
            <a:endParaRPr lang="en-US" altLang="zh-CN" sz="900" dirty="0">
              <a:solidFill>
                <a:schemeClr val="tx1">
                  <a:lumMod val="95000"/>
                  <a:lumOff val="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4476633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eelOff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3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8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3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1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3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40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3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700"/>
                            </p:stCondLst>
                            <p:childTnLst>
                              <p:par>
                                <p:cTn id="3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3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3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300"/>
                            </p:stCondLst>
                            <p:childTnLst>
                              <p:par>
                                <p:cTn id="3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3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600"/>
                            </p:stCondLst>
                            <p:childTnLst>
                              <p:par>
                                <p:cTn id="42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8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8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8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8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8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8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400"/>
                            </p:stCondLst>
                            <p:childTnLst>
                              <p:par>
                                <p:cTn id="5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8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8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8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8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8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8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200"/>
                            </p:stCondLst>
                            <p:childTnLst>
                              <p:par>
                                <p:cTn id="64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8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8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8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8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8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8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6000"/>
                            </p:stCondLst>
                            <p:childTnLst>
                              <p:par>
                                <p:cTn id="7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8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8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8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8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8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8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30" grpId="0"/>
      <p:bldP spid="31" grpId="0"/>
      <p:bldP spid="3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>
            <a:grpSpLocks/>
          </p:cNvGrpSpPr>
          <p:nvPr/>
        </p:nvGrpSpPr>
        <p:grpSpPr bwMode="auto">
          <a:xfrm>
            <a:off x="532216" y="225211"/>
            <a:ext cx="3438525" cy="606424"/>
            <a:chOff x="1021968" y="269923"/>
            <a:chExt cx="3438932" cy="606777"/>
          </a:xfrm>
        </p:grpSpPr>
        <p:sp>
          <p:nvSpPr>
            <p:cNvPr id="10" name="文本框 390"/>
            <p:cNvSpPr txBox="1">
              <a:spLocks noChangeArrowheads="1"/>
            </p:cNvSpPr>
            <p:nvPr/>
          </p:nvSpPr>
          <p:spPr bwMode="auto">
            <a:xfrm>
              <a:off x="1021968" y="269923"/>
              <a:ext cx="3438932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C00000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68421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68421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68421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68421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eaLnBrk="1" hangingPunct="1"/>
              <a:r>
                <a:rPr lang="zh-CN" altLang="en-US" sz="2000" b="1" dirty="0" smtClean="0">
                  <a:gradFill>
                    <a:gsLst>
                      <a:gs pos="0">
                        <a:srgbClr val="FED755"/>
                      </a:gs>
                      <a:gs pos="99000">
                        <a:srgbClr val="FB5F05"/>
                      </a:gs>
                      <a:gs pos="46000">
                        <a:srgbClr val="FDAD36"/>
                      </a:gs>
                    </a:gsLst>
                    <a:lin ang="15600000" scaled="0"/>
                  </a:gradFill>
                  <a:latin typeface="微软雅黑" panose="020B0503020204020204" pitchFamily="34" charset="-122"/>
                  <a:ea typeface="文鼎粗行楷简" panose="02010609010101010101" pitchFamily="49" charset="-122"/>
                </a:rPr>
                <a:t>此处添加您的标题</a:t>
              </a:r>
              <a:endParaRPr lang="id-ID" altLang="zh-CN" sz="2000" b="1" dirty="0">
                <a:gradFill>
                  <a:gsLst>
                    <a:gs pos="0">
                      <a:srgbClr val="FED755"/>
                    </a:gs>
                    <a:gs pos="99000">
                      <a:srgbClr val="FB5F05"/>
                    </a:gs>
                    <a:gs pos="46000">
                      <a:srgbClr val="FDAD36"/>
                    </a:gs>
                  </a:gsLst>
                  <a:lin ang="15600000" scaled="0"/>
                </a:gradFill>
                <a:latin typeface="微软雅黑" panose="020B0503020204020204" pitchFamily="34" charset="-122"/>
                <a:ea typeface="文鼎粗行楷简" panose="02010609010101010101" pitchFamily="49" charset="-122"/>
              </a:endParaRPr>
            </a:p>
          </p:txBody>
        </p:sp>
        <p:sp>
          <p:nvSpPr>
            <p:cNvPr id="11" name="文本框 391"/>
            <p:cNvSpPr txBox="1">
              <a:spLocks noChangeArrowheads="1"/>
            </p:cNvSpPr>
            <p:nvPr/>
          </p:nvSpPr>
          <p:spPr bwMode="auto">
            <a:xfrm>
              <a:off x="1042749" y="630479"/>
              <a:ext cx="2677642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C00000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68421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68421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68421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68421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eaLnBrk="1" hangingPunct="1"/>
              <a:r>
                <a:rPr lang="id-ID" altLang="zh-CN" sz="1000" dirty="0">
                  <a:gradFill>
                    <a:gsLst>
                      <a:gs pos="0">
                        <a:srgbClr val="FED755"/>
                      </a:gs>
                      <a:gs pos="99000">
                        <a:srgbClr val="FB5F05"/>
                      </a:gs>
                      <a:gs pos="46000">
                        <a:srgbClr val="FDAD36"/>
                      </a:gs>
                    </a:gsLst>
                    <a:lin ang="15600000" scaled="0"/>
                  </a:gradFill>
                  <a:ea typeface="文鼎粗行楷简" panose="02010609010101010101" pitchFamily="49" charset="-122"/>
                </a:rPr>
                <a:t>Biscuit oat cake carrot cake muffin jelly</a:t>
              </a:r>
              <a:endParaRPr lang="zh-CN" altLang="en-US" sz="1000" dirty="0">
                <a:gradFill>
                  <a:gsLst>
                    <a:gs pos="0">
                      <a:srgbClr val="FED755"/>
                    </a:gs>
                    <a:gs pos="99000">
                      <a:srgbClr val="FB5F05"/>
                    </a:gs>
                    <a:gs pos="46000">
                      <a:srgbClr val="FDAD36"/>
                    </a:gs>
                  </a:gsLst>
                  <a:lin ang="15600000" scaled="0"/>
                </a:gradFill>
                <a:ea typeface="文鼎粗行楷简" panose="02010609010101010101" pitchFamily="49" charset="-122"/>
              </a:endParaRPr>
            </a:p>
          </p:txBody>
        </p:sp>
      </p:grpSp>
      <p:pic>
        <p:nvPicPr>
          <p:cNvPr id="13" name="图片 12" descr="Nipic_4881659_20120227115058315364 拷贝.pn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-494396" y="0"/>
            <a:ext cx="1232975" cy="1056847"/>
          </a:xfrm>
          <a:prstGeom prst="rect">
            <a:avLst/>
          </a:prstGeom>
        </p:spPr>
      </p:pic>
      <p:grpSp>
        <p:nvGrpSpPr>
          <p:cNvPr id="6" name="组合 10"/>
          <p:cNvGrpSpPr>
            <a:grpSpLocks/>
          </p:cNvGrpSpPr>
          <p:nvPr/>
        </p:nvGrpSpPr>
        <p:grpSpPr bwMode="auto">
          <a:xfrm>
            <a:off x="2981458" y="1254212"/>
            <a:ext cx="2401755" cy="3097126"/>
            <a:chOff x="23548" y="15693"/>
            <a:chExt cx="2948238" cy="3800813"/>
          </a:xfrm>
          <a:gradFill>
            <a:gsLst>
              <a:gs pos="0">
                <a:srgbClr val="FED755"/>
              </a:gs>
              <a:gs pos="51000">
                <a:srgbClr val="FDAD36"/>
              </a:gs>
              <a:gs pos="100000">
                <a:srgbClr val="FB5F05"/>
              </a:gs>
            </a:gsLst>
            <a:lin ang="5400000" scaled="1"/>
          </a:gradFill>
        </p:grpSpPr>
        <p:grpSp>
          <p:nvGrpSpPr>
            <p:cNvPr id="7" name="组合 11"/>
            <p:cNvGrpSpPr>
              <a:grpSpLocks/>
            </p:cNvGrpSpPr>
            <p:nvPr/>
          </p:nvGrpSpPr>
          <p:grpSpPr bwMode="auto">
            <a:xfrm>
              <a:off x="23548" y="15693"/>
              <a:ext cx="2948238" cy="3800813"/>
              <a:chOff x="23548" y="15693"/>
              <a:chExt cx="2948238" cy="3800813"/>
            </a:xfrm>
            <a:grpFill/>
          </p:grpSpPr>
          <p:sp>
            <p:nvSpPr>
              <p:cNvPr id="12" name="空心弧 13"/>
              <p:cNvSpPr>
                <a:spLocks noChangeArrowheads="1"/>
              </p:cNvSpPr>
              <p:nvPr/>
            </p:nvSpPr>
            <p:spPr bwMode="auto">
              <a:xfrm rot="-4021425">
                <a:off x="-571026" y="1055113"/>
                <a:ext cx="3440880" cy="2081906"/>
              </a:xfrm>
              <a:custGeom>
                <a:avLst/>
                <a:gdLst>
                  <a:gd name="T0" fmla="*/ 3440880 w 3440880"/>
                  <a:gd name="T1" fmla="*/ 961297 h 2081906"/>
                  <a:gd name="T2" fmla="*/ 2891543 w 3440880"/>
                  <a:gd name="T3" fmla="*/ 1194209 h 2081906"/>
                  <a:gd name="T4" fmla="*/ 1900886 w 3440880"/>
                  <a:gd name="T5" fmla="*/ 415768 h 2081906"/>
                  <a:gd name="T6" fmla="*/ 129748 w 3440880"/>
                  <a:gd name="T7" fmla="*/ 1581355 h 2081906"/>
                  <a:gd name="T8" fmla="*/ 95053 w 3440880"/>
                  <a:gd name="T9" fmla="*/ 1927042 h 2081906"/>
                  <a:gd name="T10" fmla="*/ 97910 w 3440880"/>
                  <a:gd name="T11" fmla="*/ 1999727 h 2081906"/>
                  <a:gd name="T12" fmla="*/ 104186 w 3440880"/>
                  <a:gd name="T13" fmla="*/ 2081906 h 2081906"/>
                  <a:gd name="T14" fmla="*/ 97658 w 3440880"/>
                  <a:gd name="T15" fmla="*/ 2027742 h 2081906"/>
                  <a:gd name="T16" fmla="*/ 0 w 3440880"/>
                  <a:gd name="T17" fmla="*/ 1797410 h 2081906"/>
                  <a:gd name="T18" fmla="*/ 13675 w 3440880"/>
                  <a:gd name="T19" fmla="*/ 1579391 h 2081906"/>
                  <a:gd name="T20" fmla="*/ 72076 w 3440880"/>
                  <a:gd name="T21" fmla="*/ 1206588 h 2081906"/>
                  <a:gd name="T22" fmla="*/ 249086 w 3440880"/>
                  <a:gd name="T23" fmla="*/ 813208 h 2081906"/>
                  <a:gd name="T24" fmla="*/ 699835 w 3440880"/>
                  <a:gd name="T25" fmla="*/ 354698 h 2081906"/>
                  <a:gd name="T26" fmla="*/ 747029 w 3440880"/>
                  <a:gd name="T27" fmla="*/ 390891 h 2081906"/>
                  <a:gd name="T28" fmla="*/ 2070027 w 3440880"/>
                  <a:gd name="T29" fmla="*/ 12378 h 2081906"/>
                  <a:gd name="T30" fmla="*/ 3440880 w 3440880"/>
                  <a:gd name="T31" fmla="*/ 961297 h 2081906"/>
                  <a:gd name="T32" fmla="*/ 0 w 3440880"/>
                  <a:gd name="T33" fmla="*/ 0 h 2081906"/>
                  <a:gd name="T34" fmla="*/ 3440880 w 3440880"/>
                  <a:gd name="T35" fmla="*/ 2081906 h 20819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T32" t="T33" r="T34" b="T35"/>
                <a:pathLst>
                  <a:path w="3440880" h="2081906">
                    <a:moveTo>
                      <a:pt x="3440880" y="961297"/>
                    </a:moveTo>
                    <a:lnTo>
                      <a:pt x="2891543" y="1194209"/>
                    </a:lnTo>
                    <a:cubicBezTo>
                      <a:pt x="2701588" y="808306"/>
                      <a:pt x="2347568" y="513519"/>
                      <a:pt x="1900886" y="415768"/>
                    </a:cubicBezTo>
                    <a:cubicBezTo>
                      <a:pt x="1101852" y="240910"/>
                      <a:pt x="308885" y="762762"/>
                      <a:pt x="129748" y="1581355"/>
                    </a:cubicBezTo>
                    <a:cubicBezTo>
                      <a:pt x="104339" y="1697460"/>
                      <a:pt x="92644" y="1813298"/>
                      <a:pt x="95053" y="1927042"/>
                    </a:cubicBezTo>
                    <a:lnTo>
                      <a:pt x="97910" y="1999727"/>
                    </a:lnTo>
                    <a:cubicBezTo>
                      <a:pt x="98463" y="2027324"/>
                      <a:pt x="100942" y="2054702"/>
                      <a:pt x="104186" y="2081906"/>
                    </a:cubicBezTo>
                    <a:lnTo>
                      <a:pt x="97658" y="2027742"/>
                    </a:lnTo>
                    <a:lnTo>
                      <a:pt x="0" y="1797410"/>
                    </a:lnTo>
                    <a:lnTo>
                      <a:pt x="13675" y="1579391"/>
                    </a:lnTo>
                    <a:lnTo>
                      <a:pt x="72076" y="1206588"/>
                    </a:lnTo>
                    <a:lnTo>
                      <a:pt x="249086" y="813208"/>
                    </a:lnTo>
                    <a:lnTo>
                      <a:pt x="699835" y="354698"/>
                    </a:lnTo>
                    <a:lnTo>
                      <a:pt x="747029" y="390891"/>
                    </a:lnTo>
                    <a:cubicBezTo>
                      <a:pt x="1114571" y="96546"/>
                      <a:pt x="1589835" y="-44447"/>
                      <a:pt x="2070027" y="12378"/>
                    </a:cubicBezTo>
                    <a:cubicBezTo>
                      <a:pt x="2659198" y="82098"/>
                      <a:pt x="3171648" y="439655"/>
                      <a:pt x="3440880" y="961297"/>
                    </a:cubicBezTo>
                    <a:close/>
                  </a:path>
                </a:pathLst>
              </a:custGeom>
              <a:grpFill/>
              <a:ln w="3175">
                <a:noFill/>
                <a:bevel/>
                <a:headEnd/>
                <a:tailEnd/>
              </a:ln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14" name="空心弧 13"/>
              <p:cNvSpPr>
                <a:spLocks noChangeArrowheads="1"/>
              </p:cNvSpPr>
              <p:nvPr/>
            </p:nvSpPr>
            <p:spPr bwMode="auto">
              <a:xfrm rot="17578575">
                <a:off x="-789938" y="829179"/>
                <a:ext cx="3768929" cy="2141957"/>
              </a:xfrm>
              <a:custGeom>
                <a:avLst/>
                <a:gdLst>
                  <a:gd name="T0" fmla="*/ 5022717 w 5022717"/>
                  <a:gd name="T1" fmla="*/ 1184507 h 2854509"/>
                  <a:gd name="T2" fmla="*/ 4714007 w 5022717"/>
                  <a:gd name="T3" fmla="*/ 2854509 h 2854509"/>
                  <a:gd name="T4" fmla="*/ 3299038 w 5022717"/>
                  <a:gd name="T5" fmla="*/ 1915323 h 2854509"/>
                  <a:gd name="T6" fmla="*/ 3803232 w 5022717"/>
                  <a:gd name="T7" fmla="*/ 1701552 h 2854509"/>
                  <a:gd name="T8" fmla="*/ 2428573 w 5022717"/>
                  <a:gd name="T9" fmla="*/ 554079 h 2854509"/>
                  <a:gd name="T10" fmla="*/ 68241 w 5022717"/>
                  <a:gd name="T11" fmla="*/ 2107414 h 2854509"/>
                  <a:gd name="T12" fmla="*/ 34176 w 5022717"/>
                  <a:gd name="T13" fmla="*/ 2774480 h 2854509"/>
                  <a:gd name="T14" fmla="*/ 460103 w 5022717"/>
                  <a:gd name="T15" fmla="*/ 969762 h 2854509"/>
                  <a:gd name="T16" fmla="*/ 2653981 w 5022717"/>
                  <a:gd name="T17" fmla="*/ 16495 h 2854509"/>
                  <a:gd name="T18" fmla="*/ 4535198 w 5022717"/>
                  <a:gd name="T19" fmla="*/ 1391208 h 2854509"/>
                  <a:gd name="T20" fmla="*/ 5022717 w 5022717"/>
                  <a:gd name="T21" fmla="*/ 1184507 h 2854509"/>
                  <a:gd name="T22" fmla="*/ 0 w 5022717"/>
                  <a:gd name="T23" fmla="*/ 0 h 2854509"/>
                  <a:gd name="T24" fmla="*/ 5022717 w 5022717"/>
                  <a:gd name="T25" fmla="*/ 2854509 h 28545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T22" t="T23" r="T24" b="T25"/>
                <a:pathLst>
                  <a:path w="5022717" h="2854509">
                    <a:moveTo>
                      <a:pt x="5022717" y="1184507"/>
                    </a:moveTo>
                    <a:lnTo>
                      <a:pt x="4714007" y="2854509"/>
                    </a:lnTo>
                    <a:lnTo>
                      <a:pt x="3299038" y="1915323"/>
                    </a:lnTo>
                    <a:lnTo>
                      <a:pt x="3803232" y="1701552"/>
                    </a:lnTo>
                    <a:cubicBezTo>
                      <a:pt x="3562338" y="1134599"/>
                      <a:pt x="3066325" y="693643"/>
                      <a:pt x="2428573" y="554079"/>
                    </a:cubicBezTo>
                    <a:cubicBezTo>
                      <a:pt x="1363729" y="321052"/>
                      <a:pt x="306971" y="1016504"/>
                      <a:pt x="68241" y="2107414"/>
                    </a:cubicBezTo>
                    <a:cubicBezTo>
                      <a:pt x="18868" y="2333024"/>
                      <a:pt x="8351" y="2557878"/>
                      <a:pt x="34176" y="2774480"/>
                    </a:cubicBezTo>
                    <a:cubicBezTo>
                      <a:pt x="-73420" y="2148278"/>
                      <a:pt x="74250" y="1495420"/>
                      <a:pt x="460103" y="969762"/>
                    </a:cubicBezTo>
                    <a:cubicBezTo>
                      <a:pt x="966350" y="280089"/>
                      <a:pt x="1804377" y="-84044"/>
                      <a:pt x="2653981" y="16495"/>
                    </a:cubicBezTo>
                    <a:cubicBezTo>
                      <a:pt x="3480110" y="114255"/>
                      <a:pt x="4193051" y="636675"/>
                      <a:pt x="4535198" y="1391208"/>
                    </a:cubicBezTo>
                    <a:lnTo>
                      <a:pt x="5022717" y="1184507"/>
                    </a:lnTo>
                    <a:close/>
                  </a:path>
                </a:pathLst>
              </a:custGeom>
              <a:grpFill/>
              <a:ln w="3175">
                <a:noFill/>
                <a:bevel/>
                <a:headEnd/>
                <a:tailEnd/>
              </a:ln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15" name="平行四边形 15"/>
              <p:cNvSpPr>
                <a:spLocks noChangeArrowheads="1"/>
              </p:cNvSpPr>
              <p:nvPr/>
            </p:nvSpPr>
            <p:spPr bwMode="auto">
              <a:xfrm flipH="1">
                <a:off x="1651395" y="105431"/>
                <a:ext cx="1320391" cy="681402"/>
              </a:xfrm>
              <a:prstGeom prst="parallelogram">
                <a:avLst>
                  <a:gd name="adj" fmla="val 148247"/>
                </a:avLst>
              </a:prstGeom>
              <a:grpFill/>
              <a:ln w="3175">
                <a:noFill/>
                <a:bevel/>
                <a:headEnd/>
                <a:tailEnd/>
              </a:ln>
            </p:spPr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zh-CN">
                  <a:solidFill>
                    <a:srgbClr val="FFFFFF"/>
                  </a:solidFill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16" name="平行四边形 16"/>
              <p:cNvSpPr>
                <a:spLocks noChangeArrowheads="1"/>
              </p:cNvSpPr>
              <p:nvPr/>
            </p:nvSpPr>
            <p:spPr bwMode="auto">
              <a:xfrm>
                <a:off x="1617329" y="771139"/>
                <a:ext cx="1352697" cy="705786"/>
              </a:xfrm>
              <a:prstGeom prst="parallelogram">
                <a:avLst>
                  <a:gd name="adj" fmla="val 148251"/>
                </a:avLst>
              </a:prstGeom>
              <a:grpFill/>
              <a:ln w="3175">
                <a:noFill/>
                <a:bevel/>
                <a:headEnd/>
                <a:tailEnd/>
              </a:ln>
            </p:spPr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zh-CN">
                  <a:solidFill>
                    <a:srgbClr val="FFFFFF"/>
                  </a:solidFill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</p:grpSp>
        <p:sp>
          <p:nvSpPr>
            <p:cNvPr id="8" name="TextBox 12"/>
            <p:cNvSpPr>
              <a:spLocks noChangeArrowheads="1"/>
            </p:cNvSpPr>
            <p:nvPr/>
          </p:nvSpPr>
          <p:spPr bwMode="auto">
            <a:xfrm>
              <a:off x="1685714" y="366302"/>
              <a:ext cx="604374" cy="793240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  <a:extLst/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3600" dirty="0">
                  <a:solidFill>
                    <a:srgbClr val="FFFFFF"/>
                  </a:solidFill>
                  <a:latin typeface="Dotum" panose="020B0600000101010101" pitchFamily="34" charset="-127"/>
                  <a:ea typeface="Dotum" panose="020B0600000101010101" pitchFamily="34" charset="-127"/>
                </a:rPr>
                <a:t>A</a:t>
              </a:r>
              <a:endParaRPr lang="zh-CN" altLang="en-US" sz="3600" dirty="0">
                <a:solidFill>
                  <a:srgbClr val="FFFFFF"/>
                </a:solidFill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</p:grpSp>
      <p:grpSp>
        <p:nvGrpSpPr>
          <p:cNvPr id="17" name="组合 17"/>
          <p:cNvGrpSpPr>
            <a:grpSpLocks/>
          </p:cNvGrpSpPr>
          <p:nvPr/>
        </p:nvGrpSpPr>
        <p:grpSpPr bwMode="auto">
          <a:xfrm>
            <a:off x="3735388" y="1947863"/>
            <a:ext cx="2420936" cy="3070225"/>
            <a:chOff x="0" y="0"/>
            <a:chExt cx="2421086" cy="3069287"/>
          </a:xfrm>
          <a:gradFill>
            <a:gsLst>
              <a:gs pos="0">
                <a:srgbClr val="FED755"/>
              </a:gs>
              <a:gs pos="51000">
                <a:srgbClr val="FDAD36"/>
              </a:gs>
              <a:gs pos="100000">
                <a:srgbClr val="FB5F05"/>
              </a:gs>
            </a:gsLst>
            <a:lin ang="5400000" scaled="1"/>
          </a:gradFill>
        </p:grpSpPr>
        <p:sp>
          <p:nvSpPr>
            <p:cNvPr id="18" name="空心弧 13"/>
            <p:cNvSpPr>
              <a:spLocks noChangeArrowheads="1"/>
            </p:cNvSpPr>
            <p:nvPr/>
          </p:nvSpPr>
          <p:spPr bwMode="auto">
            <a:xfrm rot="6778576">
              <a:off x="262282" y="783976"/>
              <a:ext cx="2788517" cy="1316991"/>
            </a:xfrm>
            <a:custGeom>
              <a:avLst/>
              <a:gdLst>
                <a:gd name="T0" fmla="*/ 0 w 2788517"/>
                <a:gd name="T1" fmla="*/ 1261585 h 1316991"/>
                <a:gd name="T2" fmla="*/ 43621 w 2788517"/>
                <a:gd name="T3" fmla="*/ 983125 h 1316991"/>
                <a:gd name="T4" fmla="*/ 187849 w 2788517"/>
                <a:gd name="T5" fmla="*/ 662600 h 1316991"/>
                <a:gd name="T6" fmla="*/ 555118 w 2788517"/>
                <a:gd name="T7" fmla="*/ 289007 h 1316991"/>
                <a:gd name="T8" fmla="*/ 593572 w 2788517"/>
                <a:gd name="T9" fmla="*/ 318497 h 1316991"/>
                <a:gd name="T10" fmla="*/ 1671548 w 2788517"/>
                <a:gd name="T11" fmla="*/ 10085 h 1316991"/>
                <a:gd name="T12" fmla="*/ 2788517 w 2788517"/>
                <a:gd name="T13" fmla="*/ 783263 h 1316991"/>
                <a:gd name="T14" fmla="*/ 2340919 w 2788517"/>
                <a:gd name="T15" fmla="*/ 973039 h 1316991"/>
                <a:gd name="T16" fmla="*/ 1533733 w 2788517"/>
                <a:gd name="T17" fmla="*/ 338767 h 1316991"/>
                <a:gd name="T18" fmla="*/ 90612 w 2788517"/>
                <a:gd name="T19" fmla="*/ 1288485 h 1316991"/>
                <a:gd name="T20" fmla="*/ 86054 w 2788517"/>
                <a:gd name="T21" fmla="*/ 1316991 h 1316991"/>
                <a:gd name="T22" fmla="*/ 0 w 2788517"/>
                <a:gd name="T23" fmla="*/ 1261585 h 1316991"/>
                <a:gd name="T24" fmla="*/ 0 w 2788517"/>
                <a:gd name="T25" fmla="*/ 0 h 1316991"/>
                <a:gd name="T26" fmla="*/ 2788517 w 2788517"/>
                <a:gd name="T27" fmla="*/ 1316991 h 13169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T24" t="T25" r="T26" b="T27"/>
              <a:pathLst>
                <a:path w="2788517" h="1316991">
                  <a:moveTo>
                    <a:pt x="0" y="1261585"/>
                  </a:moveTo>
                  <a:lnTo>
                    <a:pt x="43621" y="983125"/>
                  </a:lnTo>
                  <a:lnTo>
                    <a:pt x="187849" y="662600"/>
                  </a:lnTo>
                  <a:lnTo>
                    <a:pt x="555118" y="289007"/>
                  </a:lnTo>
                  <a:lnTo>
                    <a:pt x="593572" y="318497"/>
                  </a:lnTo>
                  <a:cubicBezTo>
                    <a:pt x="893044" y="78665"/>
                    <a:pt x="1280289" y="-36215"/>
                    <a:pt x="1671548" y="10085"/>
                  </a:cubicBezTo>
                  <a:cubicBezTo>
                    <a:pt x="2151604" y="66893"/>
                    <a:pt x="2569147" y="358230"/>
                    <a:pt x="2788517" y="783263"/>
                  </a:cubicBezTo>
                  <a:lnTo>
                    <a:pt x="2340919" y="973039"/>
                  </a:lnTo>
                  <a:cubicBezTo>
                    <a:pt x="2186143" y="658606"/>
                    <a:pt x="1897688" y="418414"/>
                    <a:pt x="1533733" y="338767"/>
                  </a:cubicBezTo>
                  <a:cubicBezTo>
                    <a:pt x="882681" y="196293"/>
                    <a:pt x="236573" y="621497"/>
                    <a:pt x="90612" y="1288485"/>
                  </a:cubicBezTo>
                  <a:lnTo>
                    <a:pt x="86054" y="1316991"/>
                  </a:lnTo>
                  <a:lnTo>
                    <a:pt x="0" y="1261585"/>
                  </a:lnTo>
                  <a:close/>
                </a:path>
              </a:pathLst>
            </a:custGeom>
            <a:grpFill/>
            <a:ln w="3175">
              <a:noFill/>
              <a:bevel/>
              <a:headEnd/>
              <a:tailEnd/>
            </a:ln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9" name="空心弧 13"/>
            <p:cNvSpPr>
              <a:spLocks noChangeArrowheads="1"/>
            </p:cNvSpPr>
            <p:nvPr/>
          </p:nvSpPr>
          <p:spPr bwMode="auto">
            <a:xfrm rot="6778576">
              <a:off x="13811" y="662012"/>
              <a:ext cx="3069287" cy="1745263"/>
            </a:xfrm>
            <a:custGeom>
              <a:avLst/>
              <a:gdLst>
                <a:gd name="T0" fmla="*/ 157 w 3069287"/>
                <a:gd name="T1" fmla="*/ 1464603 h 1745263"/>
                <a:gd name="T2" fmla="*/ 279680 w 3069287"/>
                <a:gd name="T3" fmla="*/ 592918 h 1745263"/>
                <a:gd name="T4" fmla="*/ 1621029 w 3069287"/>
                <a:gd name="T5" fmla="*/ 10085 h 1745263"/>
                <a:gd name="T6" fmla="*/ 2771215 w 3069287"/>
                <a:gd name="T7" fmla="*/ 850593 h 1745263"/>
                <a:gd name="T8" fmla="*/ 3069287 w 3069287"/>
                <a:gd name="T9" fmla="*/ 724214 h 1745263"/>
                <a:gd name="T10" fmla="*/ 2880540 w 3069287"/>
                <a:gd name="T11" fmla="*/ 1745263 h 1745263"/>
                <a:gd name="T12" fmla="*/ 2015420 w 3069287"/>
                <a:gd name="T13" fmla="*/ 1171039 h 1745263"/>
                <a:gd name="T14" fmla="*/ 2323687 w 3069287"/>
                <a:gd name="T15" fmla="*/ 1040338 h 1745263"/>
                <a:gd name="T16" fmla="*/ 1483213 w 3069287"/>
                <a:gd name="T17" fmla="*/ 338767 h 1745263"/>
                <a:gd name="T18" fmla="*/ 40094 w 3069287"/>
                <a:gd name="T19" fmla="*/ 1288485 h 1745263"/>
                <a:gd name="T20" fmla="*/ 19551 w 3069287"/>
                <a:gd name="T21" fmla="*/ 1417149 h 1745263"/>
                <a:gd name="T22" fmla="*/ 10745 w 3069287"/>
                <a:gd name="T23" fmla="*/ 1411479 h 1745263"/>
                <a:gd name="T24" fmla="*/ 157 w 3069287"/>
                <a:gd name="T25" fmla="*/ 1464603 h 1745263"/>
                <a:gd name="T26" fmla="*/ 0 w 3069287"/>
                <a:gd name="T27" fmla="*/ 0 h 1745263"/>
                <a:gd name="T28" fmla="*/ 3069287 w 3069287"/>
                <a:gd name="T29" fmla="*/ 1745263 h 1745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T26" t="T27" r="T28" b="T29"/>
              <a:pathLst>
                <a:path w="3069287" h="1745263">
                  <a:moveTo>
                    <a:pt x="157" y="1464603"/>
                  </a:moveTo>
                  <a:cubicBezTo>
                    <a:pt x="-4415" y="1156390"/>
                    <a:pt x="91112" y="849810"/>
                    <a:pt x="279680" y="592918"/>
                  </a:cubicBezTo>
                  <a:cubicBezTo>
                    <a:pt x="589203" y="171248"/>
                    <a:pt x="1101577" y="-51385"/>
                    <a:pt x="1621029" y="10085"/>
                  </a:cubicBezTo>
                  <a:cubicBezTo>
                    <a:pt x="2126129" y="69856"/>
                    <a:pt x="2562025" y="389266"/>
                    <a:pt x="2771215" y="850593"/>
                  </a:cubicBezTo>
                  <a:lnTo>
                    <a:pt x="3069287" y="724214"/>
                  </a:lnTo>
                  <a:lnTo>
                    <a:pt x="2880540" y="1745263"/>
                  </a:lnTo>
                  <a:lnTo>
                    <a:pt x="2015420" y="1171039"/>
                  </a:lnTo>
                  <a:lnTo>
                    <a:pt x="2323687" y="1040338"/>
                  </a:lnTo>
                  <a:cubicBezTo>
                    <a:pt x="2176403" y="693700"/>
                    <a:pt x="1873138" y="424097"/>
                    <a:pt x="1483213" y="338767"/>
                  </a:cubicBezTo>
                  <a:cubicBezTo>
                    <a:pt x="832162" y="196293"/>
                    <a:pt x="186055" y="621496"/>
                    <a:pt x="40094" y="1288485"/>
                  </a:cubicBezTo>
                  <a:cubicBezTo>
                    <a:pt x="30695" y="1331434"/>
                    <a:pt x="23599" y="1374338"/>
                    <a:pt x="19551" y="1417149"/>
                  </a:cubicBezTo>
                  <a:lnTo>
                    <a:pt x="10745" y="1411479"/>
                  </a:lnTo>
                  <a:lnTo>
                    <a:pt x="157" y="1464603"/>
                  </a:lnTo>
                  <a:close/>
                </a:path>
              </a:pathLst>
            </a:custGeom>
            <a:grpFill/>
            <a:ln w="3175">
              <a:noFill/>
              <a:bevel/>
              <a:headEnd/>
              <a:tailEnd/>
            </a:ln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0" name="平行四边形 20"/>
            <p:cNvSpPr>
              <a:spLocks noChangeArrowheads="1"/>
            </p:cNvSpPr>
            <p:nvPr/>
          </p:nvSpPr>
          <p:spPr bwMode="auto">
            <a:xfrm rot="10800000" flipH="1">
              <a:off x="0" y="2441028"/>
              <a:ext cx="1075852" cy="555205"/>
            </a:xfrm>
            <a:prstGeom prst="parallelogram">
              <a:avLst>
                <a:gd name="adj" fmla="val 148247"/>
              </a:avLst>
            </a:prstGeom>
            <a:grpFill/>
            <a:ln w="3175">
              <a:noFill/>
              <a:bevel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21" name="平行四边形 21"/>
            <p:cNvSpPr>
              <a:spLocks noChangeArrowheads="1"/>
            </p:cNvSpPr>
            <p:nvPr/>
          </p:nvSpPr>
          <p:spPr bwMode="auto">
            <a:xfrm rot="10800000">
              <a:off x="1435" y="1865955"/>
              <a:ext cx="1102175" cy="575073"/>
            </a:xfrm>
            <a:prstGeom prst="parallelogram">
              <a:avLst>
                <a:gd name="adj" fmla="val 148251"/>
              </a:avLst>
            </a:prstGeom>
            <a:grpFill/>
            <a:ln w="3175">
              <a:noFill/>
              <a:bevel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22" name="TextBox 22"/>
            <p:cNvSpPr>
              <a:spLocks noChangeArrowheads="1"/>
            </p:cNvSpPr>
            <p:nvPr/>
          </p:nvSpPr>
          <p:spPr bwMode="auto">
            <a:xfrm>
              <a:off x="572216" y="2103927"/>
              <a:ext cx="498855" cy="646331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  <a:extLst/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3600" dirty="0">
                  <a:solidFill>
                    <a:srgbClr val="FFFFFF"/>
                  </a:solidFill>
                  <a:latin typeface="Dotum" panose="020B0600000101010101" pitchFamily="34" charset="-127"/>
                  <a:ea typeface="Dotum" panose="020B0600000101010101" pitchFamily="34" charset="-127"/>
                </a:rPr>
                <a:t>B</a:t>
              </a:r>
              <a:endParaRPr lang="zh-CN" altLang="en-US" sz="3600" dirty="0">
                <a:solidFill>
                  <a:srgbClr val="FFFFFF"/>
                </a:solidFill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</p:grpSp>
      <p:grpSp>
        <p:nvGrpSpPr>
          <p:cNvPr id="23" name="组合 23"/>
          <p:cNvGrpSpPr>
            <a:grpSpLocks/>
          </p:cNvGrpSpPr>
          <p:nvPr/>
        </p:nvGrpSpPr>
        <p:grpSpPr bwMode="auto">
          <a:xfrm>
            <a:off x="3765550" y="2681288"/>
            <a:ext cx="1590675" cy="925512"/>
            <a:chOff x="0" y="0"/>
            <a:chExt cx="1591518" cy="925153"/>
          </a:xfrm>
        </p:grpSpPr>
        <p:sp>
          <p:nvSpPr>
            <p:cNvPr id="24" name="TextBox 11"/>
            <p:cNvSpPr>
              <a:spLocks noChangeArrowheads="1"/>
            </p:cNvSpPr>
            <p:nvPr/>
          </p:nvSpPr>
          <p:spPr bwMode="auto">
            <a:xfrm flipH="1">
              <a:off x="169583" y="420683"/>
              <a:ext cx="1252352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z="12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点击添加文本    </a:t>
              </a:r>
              <a:endParaRPr lang="en-US" sz="12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5" name="TextBox 11"/>
            <p:cNvSpPr>
              <a:spLocks noChangeArrowheads="1"/>
            </p:cNvSpPr>
            <p:nvPr/>
          </p:nvSpPr>
          <p:spPr bwMode="auto">
            <a:xfrm flipH="1">
              <a:off x="0" y="0"/>
              <a:ext cx="1591518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z="1600" b="1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点击添加标题    </a:t>
              </a:r>
              <a:endParaRPr lang="en-US" sz="1600" b="1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" name="TextBox 11"/>
            <p:cNvSpPr>
              <a:spLocks noChangeArrowheads="1"/>
            </p:cNvSpPr>
            <p:nvPr/>
          </p:nvSpPr>
          <p:spPr bwMode="auto">
            <a:xfrm flipH="1">
              <a:off x="169583" y="648154"/>
              <a:ext cx="1252352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z="12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点击添加文本    </a:t>
              </a:r>
              <a:endParaRPr lang="en-US" sz="12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27" name="组合 27"/>
          <p:cNvGrpSpPr>
            <a:grpSpLocks/>
          </p:cNvGrpSpPr>
          <p:nvPr/>
        </p:nvGrpSpPr>
        <p:grpSpPr bwMode="auto">
          <a:xfrm>
            <a:off x="382588" y="1250950"/>
            <a:ext cx="2462212" cy="1414463"/>
            <a:chOff x="0" y="0"/>
            <a:chExt cx="2461115" cy="1414295"/>
          </a:xfrm>
        </p:grpSpPr>
        <p:sp>
          <p:nvSpPr>
            <p:cNvPr id="28" name="TextBox 11"/>
            <p:cNvSpPr>
              <a:spLocks noChangeArrowheads="1"/>
            </p:cNvSpPr>
            <p:nvPr/>
          </p:nvSpPr>
          <p:spPr bwMode="auto">
            <a:xfrm flipH="1">
              <a:off x="90144" y="667257"/>
              <a:ext cx="1252352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z="1200" dirty="0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点击添加文本    </a:t>
              </a:r>
              <a:endParaRPr lang="en-US" sz="120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9" name="TextBox 11"/>
            <p:cNvSpPr>
              <a:spLocks noChangeArrowheads="1"/>
            </p:cNvSpPr>
            <p:nvPr/>
          </p:nvSpPr>
          <p:spPr bwMode="auto">
            <a:xfrm flipH="1">
              <a:off x="413004" y="216024"/>
              <a:ext cx="1591518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z="1600" b="1" dirty="0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点击添加标题    </a:t>
              </a:r>
              <a:endParaRPr lang="en-US" sz="1600" b="1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0" name="TextBox 11"/>
            <p:cNvSpPr>
              <a:spLocks noChangeArrowheads="1"/>
            </p:cNvSpPr>
            <p:nvPr/>
          </p:nvSpPr>
          <p:spPr bwMode="auto">
            <a:xfrm flipH="1">
              <a:off x="90144" y="894728"/>
              <a:ext cx="1252352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z="1200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点击添加文本    </a:t>
              </a:r>
              <a:endParaRPr lang="en-US" sz="120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1" name="TextBox 11"/>
            <p:cNvSpPr>
              <a:spLocks noChangeArrowheads="1"/>
            </p:cNvSpPr>
            <p:nvPr/>
          </p:nvSpPr>
          <p:spPr bwMode="auto">
            <a:xfrm flipH="1">
              <a:off x="90144" y="1137296"/>
              <a:ext cx="1252352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z="1200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点击添加文本    </a:t>
              </a:r>
              <a:endParaRPr lang="en-US" sz="120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2" name="TextBox 32"/>
            <p:cNvSpPr>
              <a:spLocks noChangeArrowheads="1"/>
            </p:cNvSpPr>
            <p:nvPr/>
          </p:nvSpPr>
          <p:spPr bwMode="auto">
            <a:xfrm>
              <a:off x="0" y="0"/>
              <a:ext cx="492443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3600" dirty="0">
                  <a:latin typeface="Dotum" panose="020B0600000101010101" pitchFamily="34" charset="-127"/>
                  <a:ea typeface="Dotum" panose="020B0600000101010101" pitchFamily="34" charset="-127"/>
                </a:rPr>
                <a:t>A</a:t>
              </a:r>
              <a:endParaRPr lang="zh-CN" altLang="en-US" sz="3600" dirty="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33" name="矩形 33"/>
            <p:cNvSpPr>
              <a:spLocks noChangeArrowheads="1"/>
            </p:cNvSpPr>
            <p:nvPr/>
          </p:nvSpPr>
          <p:spPr bwMode="auto">
            <a:xfrm>
              <a:off x="90144" y="583024"/>
              <a:ext cx="2298312" cy="45719"/>
            </a:xfrm>
            <a:prstGeom prst="rect">
              <a:avLst/>
            </a:prstGeom>
            <a:gradFill>
              <a:gsLst>
                <a:gs pos="0">
                  <a:srgbClr val="FED755"/>
                </a:gs>
                <a:gs pos="51000">
                  <a:srgbClr val="FDAD36"/>
                </a:gs>
                <a:gs pos="100000">
                  <a:srgbClr val="FB5F05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34" name="TextBox 11"/>
            <p:cNvSpPr>
              <a:spLocks noChangeArrowheads="1"/>
            </p:cNvSpPr>
            <p:nvPr/>
          </p:nvSpPr>
          <p:spPr bwMode="auto">
            <a:xfrm flipH="1">
              <a:off x="1208763" y="667257"/>
              <a:ext cx="1252352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z="1200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点击添加文本    </a:t>
              </a:r>
              <a:endParaRPr lang="en-US" sz="120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5" name="TextBox 11"/>
            <p:cNvSpPr>
              <a:spLocks noChangeArrowheads="1"/>
            </p:cNvSpPr>
            <p:nvPr/>
          </p:nvSpPr>
          <p:spPr bwMode="auto">
            <a:xfrm flipH="1">
              <a:off x="1208763" y="894728"/>
              <a:ext cx="1252352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z="1200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点击添加文本    </a:t>
              </a:r>
              <a:endParaRPr lang="en-US" sz="120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6" name="TextBox 11"/>
            <p:cNvSpPr>
              <a:spLocks noChangeArrowheads="1"/>
            </p:cNvSpPr>
            <p:nvPr/>
          </p:nvSpPr>
          <p:spPr bwMode="auto">
            <a:xfrm flipH="1">
              <a:off x="1208763" y="1137296"/>
              <a:ext cx="1252352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z="1200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点击添加文本    </a:t>
              </a:r>
              <a:endParaRPr lang="en-US" sz="120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37" name="组合 37"/>
          <p:cNvGrpSpPr>
            <a:grpSpLocks/>
          </p:cNvGrpSpPr>
          <p:nvPr/>
        </p:nvGrpSpPr>
        <p:grpSpPr bwMode="auto">
          <a:xfrm>
            <a:off x="6443663" y="3402013"/>
            <a:ext cx="2462212" cy="1450975"/>
            <a:chOff x="0" y="0"/>
            <a:chExt cx="2461115" cy="1451835"/>
          </a:xfrm>
        </p:grpSpPr>
        <p:sp>
          <p:nvSpPr>
            <p:cNvPr id="38" name="TextBox 11"/>
            <p:cNvSpPr>
              <a:spLocks noChangeArrowheads="1"/>
            </p:cNvSpPr>
            <p:nvPr/>
          </p:nvSpPr>
          <p:spPr bwMode="auto">
            <a:xfrm flipH="1">
              <a:off x="90144" y="704797"/>
              <a:ext cx="1252352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z="1200" dirty="0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点击添加文本    </a:t>
              </a:r>
              <a:endParaRPr lang="en-US" sz="120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9" name="TextBox 11"/>
            <p:cNvSpPr>
              <a:spLocks noChangeArrowheads="1"/>
            </p:cNvSpPr>
            <p:nvPr/>
          </p:nvSpPr>
          <p:spPr bwMode="auto">
            <a:xfrm flipH="1">
              <a:off x="413004" y="216024"/>
              <a:ext cx="1591518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z="1600" b="1" dirty="0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点击添加标题    </a:t>
              </a:r>
              <a:endParaRPr lang="en-US" sz="1600" b="1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40" name="TextBox 11"/>
            <p:cNvSpPr>
              <a:spLocks noChangeArrowheads="1"/>
            </p:cNvSpPr>
            <p:nvPr/>
          </p:nvSpPr>
          <p:spPr bwMode="auto">
            <a:xfrm flipH="1">
              <a:off x="90144" y="932268"/>
              <a:ext cx="1252352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z="1200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点击添加文本    </a:t>
              </a:r>
              <a:endParaRPr lang="en-US" sz="120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41" name="TextBox 11"/>
            <p:cNvSpPr>
              <a:spLocks noChangeArrowheads="1"/>
            </p:cNvSpPr>
            <p:nvPr/>
          </p:nvSpPr>
          <p:spPr bwMode="auto">
            <a:xfrm flipH="1">
              <a:off x="90144" y="1174836"/>
              <a:ext cx="1252352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z="1200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点击添加文本    </a:t>
              </a:r>
              <a:endParaRPr lang="en-US" sz="120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42" name="TextBox 42"/>
            <p:cNvSpPr>
              <a:spLocks noChangeArrowheads="1"/>
            </p:cNvSpPr>
            <p:nvPr/>
          </p:nvSpPr>
          <p:spPr bwMode="auto">
            <a:xfrm>
              <a:off x="0" y="0"/>
              <a:ext cx="498855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3600" dirty="0">
                  <a:latin typeface="Dotum" panose="020B0600000101010101" pitchFamily="34" charset="-127"/>
                  <a:ea typeface="Dotum" panose="020B0600000101010101" pitchFamily="34" charset="-127"/>
                </a:rPr>
                <a:t>B</a:t>
              </a:r>
              <a:endParaRPr lang="zh-CN" altLang="en-US" sz="3600" dirty="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43" name="矩形 43"/>
            <p:cNvSpPr>
              <a:spLocks noChangeArrowheads="1"/>
            </p:cNvSpPr>
            <p:nvPr/>
          </p:nvSpPr>
          <p:spPr bwMode="auto">
            <a:xfrm>
              <a:off x="90144" y="620564"/>
              <a:ext cx="2298312" cy="45719"/>
            </a:xfrm>
            <a:prstGeom prst="rect">
              <a:avLst/>
            </a:prstGeom>
            <a:gradFill>
              <a:gsLst>
                <a:gs pos="0">
                  <a:srgbClr val="FED755"/>
                </a:gs>
                <a:gs pos="51000">
                  <a:srgbClr val="FDAD36"/>
                </a:gs>
                <a:gs pos="100000">
                  <a:srgbClr val="FB5F05"/>
                </a:gs>
              </a:gsLst>
              <a:lin ang="5400000" scaled="1"/>
            </a:gradFill>
            <a:ln w="25400">
              <a:noFill/>
              <a:bevel/>
              <a:headEnd/>
              <a:tailEnd/>
            </a:ln>
            <a:extLst/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rgbClr val="1E9600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44" name="TextBox 11"/>
            <p:cNvSpPr>
              <a:spLocks noChangeArrowheads="1"/>
            </p:cNvSpPr>
            <p:nvPr/>
          </p:nvSpPr>
          <p:spPr bwMode="auto">
            <a:xfrm flipH="1">
              <a:off x="1208763" y="704797"/>
              <a:ext cx="1252352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z="1200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点击添加文本    </a:t>
              </a:r>
              <a:endParaRPr lang="en-US" sz="120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45" name="TextBox 11"/>
            <p:cNvSpPr>
              <a:spLocks noChangeArrowheads="1"/>
            </p:cNvSpPr>
            <p:nvPr/>
          </p:nvSpPr>
          <p:spPr bwMode="auto">
            <a:xfrm flipH="1">
              <a:off x="1208763" y="932268"/>
              <a:ext cx="1252352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z="1200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点击添加文本    </a:t>
              </a:r>
              <a:endParaRPr lang="en-US" sz="120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46" name="TextBox 11"/>
            <p:cNvSpPr>
              <a:spLocks noChangeArrowheads="1"/>
            </p:cNvSpPr>
            <p:nvPr/>
          </p:nvSpPr>
          <p:spPr bwMode="auto">
            <a:xfrm flipH="1">
              <a:off x="1208763" y="1174836"/>
              <a:ext cx="1252352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z="1200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点击添加文本    </a:t>
              </a:r>
              <a:endParaRPr lang="en-US" sz="120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1619804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eelOff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2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>
                                      <p:cBhvr>
                                        <p:cTn id="2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8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0"/>
                            </p:stCondLst>
                            <p:childTnLst>
                              <p:par>
                                <p:cTn id="30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2" dur="1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0"/>
                            </p:stCondLst>
                            <p:childTnLst>
                              <p:par>
                                <p:cTn id="34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6" dur="1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>
            <a:grpSpLocks/>
          </p:cNvGrpSpPr>
          <p:nvPr/>
        </p:nvGrpSpPr>
        <p:grpSpPr bwMode="auto">
          <a:xfrm>
            <a:off x="532216" y="225211"/>
            <a:ext cx="3438525" cy="606424"/>
            <a:chOff x="1021968" y="269923"/>
            <a:chExt cx="3438932" cy="606777"/>
          </a:xfrm>
        </p:grpSpPr>
        <p:sp>
          <p:nvSpPr>
            <p:cNvPr id="10" name="文本框 390"/>
            <p:cNvSpPr txBox="1">
              <a:spLocks noChangeArrowheads="1"/>
            </p:cNvSpPr>
            <p:nvPr/>
          </p:nvSpPr>
          <p:spPr bwMode="auto">
            <a:xfrm>
              <a:off x="1021968" y="269923"/>
              <a:ext cx="3438932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C00000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68421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68421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68421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68421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eaLnBrk="1" hangingPunct="1"/>
              <a:r>
                <a:rPr lang="zh-CN" altLang="en-US" sz="2000" b="1" dirty="0" smtClean="0">
                  <a:gradFill>
                    <a:gsLst>
                      <a:gs pos="0">
                        <a:srgbClr val="FED755"/>
                      </a:gs>
                      <a:gs pos="99000">
                        <a:srgbClr val="FB5F05"/>
                      </a:gs>
                      <a:gs pos="46000">
                        <a:srgbClr val="FDAD36"/>
                      </a:gs>
                    </a:gsLst>
                    <a:lin ang="15600000" scaled="0"/>
                  </a:gradFill>
                  <a:latin typeface="微软雅黑" panose="020B0503020204020204" pitchFamily="34" charset="-122"/>
                  <a:ea typeface="文鼎粗行楷简" panose="02010609010101010101" pitchFamily="49" charset="-122"/>
                </a:rPr>
                <a:t>此处添加您的标题</a:t>
              </a:r>
              <a:endParaRPr lang="id-ID" altLang="zh-CN" sz="2000" b="1" dirty="0">
                <a:gradFill>
                  <a:gsLst>
                    <a:gs pos="0">
                      <a:srgbClr val="FED755"/>
                    </a:gs>
                    <a:gs pos="99000">
                      <a:srgbClr val="FB5F05"/>
                    </a:gs>
                    <a:gs pos="46000">
                      <a:srgbClr val="FDAD36"/>
                    </a:gs>
                  </a:gsLst>
                  <a:lin ang="15600000" scaled="0"/>
                </a:gradFill>
                <a:latin typeface="微软雅黑" panose="020B0503020204020204" pitchFamily="34" charset="-122"/>
                <a:ea typeface="文鼎粗行楷简" panose="02010609010101010101" pitchFamily="49" charset="-122"/>
              </a:endParaRPr>
            </a:p>
          </p:txBody>
        </p:sp>
        <p:sp>
          <p:nvSpPr>
            <p:cNvPr id="11" name="文本框 391"/>
            <p:cNvSpPr txBox="1">
              <a:spLocks noChangeArrowheads="1"/>
            </p:cNvSpPr>
            <p:nvPr/>
          </p:nvSpPr>
          <p:spPr bwMode="auto">
            <a:xfrm>
              <a:off x="1042749" y="630479"/>
              <a:ext cx="2677642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C00000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68421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68421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68421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68421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eaLnBrk="1" hangingPunct="1"/>
              <a:r>
                <a:rPr lang="id-ID" altLang="zh-CN" sz="1000" dirty="0">
                  <a:gradFill>
                    <a:gsLst>
                      <a:gs pos="0">
                        <a:srgbClr val="FED755"/>
                      </a:gs>
                      <a:gs pos="99000">
                        <a:srgbClr val="FB5F05"/>
                      </a:gs>
                      <a:gs pos="46000">
                        <a:srgbClr val="FDAD36"/>
                      </a:gs>
                    </a:gsLst>
                    <a:lin ang="15600000" scaled="0"/>
                  </a:gradFill>
                  <a:ea typeface="文鼎粗行楷简" panose="02010609010101010101" pitchFamily="49" charset="-122"/>
                </a:rPr>
                <a:t>Biscuit oat cake carrot cake muffin jelly</a:t>
              </a:r>
              <a:endParaRPr lang="zh-CN" altLang="en-US" sz="1000" dirty="0">
                <a:gradFill>
                  <a:gsLst>
                    <a:gs pos="0">
                      <a:srgbClr val="FED755"/>
                    </a:gs>
                    <a:gs pos="99000">
                      <a:srgbClr val="FB5F05"/>
                    </a:gs>
                    <a:gs pos="46000">
                      <a:srgbClr val="FDAD36"/>
                    </a:gs>
                  </a:gsLst>
                  <a:lin ang="15600000" scaled="0"/>
                </a:gradFill>
                <a:ea typeface="文鼎粗行楷简" panose="02010609010101010101" pitchFamily="49" charset="-122"/>
              </a:endParaRPr>
            </a:p>
          </p:txBody>
        </p:sp>
      </p:grpSp>
      <p:pic>
        <p:nvPicPr>
          <p:cNvPr id="13" name="图片 12" descr="Nipic_4881659_20120227115058315364 拷贝.pn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-494396" y="0"/>
            <a:ext cx="1232975" cy="1056847"/>
          </a:xfrm>
          <a:prstGeom prst="rect">
            <a:avLst/>
          </a:prstGeom>
        </p:spPr>
      </p:pic>
      <p:sp>
        <p:nvSpPr>
          <p:cNvPr id="6" name="Rectangle 17"/>
          <p:cNvSpPr/>
          <p:nvPr/>
        </p:nvSpPr>
        <p:spPr>
          <a:xfrm>
            <a:off x="629262" y="4051051"/>
            <a:ext cx="777240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200</a:t>
            </a: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字以内，据统计每页幻灯片的最好控制在</a:t>
            </a:r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5</a:t>
            </a: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分钟之内。此处添加详细文本描述，建议与标题相关并符合整体语言风格，语言描述尽量简洁生动。尽量将每页幻灯片的字数控制在</a:t>
            </a:r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200</a:t>
            </a: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字以内，据统计每页幻灯片的最好控制在</a:t>
            </a:r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5</a:t>
            </a: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分钟之内。</a:t>
            </a:r>
          </a:p>
        </p:txBody>
      </p:sp>
      <p:grpSp>
        <p:nvGrpSpPr>
          <p:cNvPr id="7" name="Group 40"/>
          <p:cNvGrpSpPr/>
          <p:nvPr/>
        </p:nvGrpSpPr>
        <p:grpSpPr>
          <a:xfrm>
            <a:off x="6558616" y="1479283"/>
            <a:ext cx="1903642" cy="1903642"/>
            <a:chOff x="6572264" y="1643056"/>
            <a:chExt cx="1903642" cy="1903642"/>
          </a:xfrm>
        </p:grpSpPr>
        <p:sp>
          <p:nvSpPr>
            <p:cNvPr id="8" name="Arc 10"/>
            <p:cNvSpPr/>
            <p:nvPr/>
          </p:nvSpPr>
          <p:spPr>
            <a:xfrm>
              <a:off x="6572264" y="1643056"/>
              <a:ext cx="1903642" cy="1903642"/>
            </a:xfrm>
            <a:prstGeom prst="arc">
              <a:avLst>
                <a:gd name="adj1" fmla="val 21571566"/>
                <a:gd name="adj2" fmla="val 10822907"/>
              </a:avLst>
            </a:prstGeom>
            <a:gradFill>
              <a:gsLst>
                <a:gs pos="0">
                  <a:srgbClr val="FED755"/>
                </a:gs>
                <a:gs pos="51000">
                  <a:srgbClr val="FDAD36"/>
                </a:gs>
                <a:gs pos="100000">
                  <a:srgbClr val="FB5F05"/>
                </a:gs>
              </a:gsLst>
              <a:lin ang="5400000" scaled="1"/>
            </a:gradFill>
            <a:ln w="3810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Rectangle 15"/>
            <p:cNvSpPr/>
            <p:nvPr/>
          </p:nvSpPr>
          <p:spPr>
            <a:xfrm>
              <a:off x="6715140" y="1714494"/>
              <a:ext cx="1643074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800" dirty="0">
                  <a:latin typeface="微软雅黑" panose="020B0503020204020204" pitchFamily="34" charset="-122"/>
                  <a:ea typeface="微软雅黑" panose="020B0503020204020204" pitchFamily="34" charset="-122"/>
                  <a:cs typeface="Open Sans Light" pitchFamily="34" charset="0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800" dirty="0">
                  <a:latin typeface="微软雅黑" panose="020B0503020204020204" pitchFamily="34" charset="-122"/>
                  <a:ea typeface="微软雅黑" panose="020B0503020204020204" pitchFamily="34" charset="-122"/>
                  <a:cs typeface="Open Sans Light" pitchFamily="34" charset="0"/>
                </a:rPr>
                <a:t>200</a:t>
              </a:r>
              <a:r>
                <a:rPr lang="zh-CN" altLang="en-US" sz="800" dirty="0">
                  <a:latin typeface="微软雅黑" panose="020B0503020204020204" pitchFamily="34" charset="-122"/>
                  <a:ea typeface="微软雅黑" panose="020B0503020204020204" pitchFamily="34" charset="-122"/>
                  <a:cs typeface="Open Sans Light" pitchFamily="34" charset="0"/>
                </a:rPr>
                <a:t>字以内据统计每页幻灯片。</a:t>
              </a:r>
            </a:p>
          </p:txBody>
        </p:sp>
        <p:grpSp>
          <p:nvGrpSpPr>
            <p:cNvPr id="14" name="Group 34"/>
            <p:cNvGrpSpPr/>
            <p:nvPr/>
          </p:nvGrpSpPr>
          <p:grpSpPr>
            <a:xfrm>
              <a:off x="7286644" y="2786064"/>
              <a:ext cx="516256" cy="517136"/>
              <a:chOff x="6998061" y="3496249"/>
              <a:chExt cx="366051" cy="366676"/>
            </a:xfrm>
            <a:solidFill>
              <a:schemeClr val="bg1"/>
            </a:solidFill>
          </p:grpSpPr>
          <p:sp>
            <p:nvSpPr>
              <p:cNvPr id="15" name="AutoShape 7"/>
              <p:cNvSpPr>
                <a:spLocks/>
              </p:cNvSpPr>
              <p:nvPr/>
            </p:nvSpPr>
            <p:spPr bwMode="auto">
              <a:xfrm>
                <a:off x="6998061" y="3496249"/>
                <a:ext cx="366051" cy="366676"/>
              </a:xfrm>
              <a:custGeom>
                <a:avLst/>
                <a:gdLst>
                  <a:gd name="T0" fmla="+- 0 10800 1271"/>
                  <a:gd name="T1" fmla="*/ T0 w 19058"/>
                  <a:gd name="T2" fmla="+- 0 10799 1270"/>
                  <a:gd name="T3" fmla="*/ 10799 h 19059"/>
                  <a:gd name="T4" fmla="+- 0 10800 1271"/>
                  <a:gd name="T5" fmla="*/ T4 w 19058"/>
                  <a:gd name="T6" fmla="+- 0 10799 1270"/>
                  <a:gd name="T7" fmla="*/ 10799 h 19059"/>
                  <a:gd name="T8" fmla="+- 0 10800 1271"/>
                  <a:gd name="T9" fmla="*/ T8 w 19058"/>
                  <a:gd name="T10" fmla="+- 0 10799 1270"/>
                  <a:gd name="T11" fmla="*/ 10799 h 19059"/>
                  <a:gd name="T12" fmla="+- 0 10800 1271"/>
                  <a:gd name="T13" fmla="*/ T12 w 19058"/>
                  <a:gd name="T14" fmla="+- 0 10799 1270"/>
                  <a:gd name="T15" fmla="*/ 10799 h 1905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8" h="19059">
                    <a:moveTo>
                      <a:pt x="6430" y="17268"/>
                    </a:moveTo>
                    <a:cubicBezTo>
                      <a:pt x="2162" y="15559"/>
                      <a:pt x="82" y="10698"/>
                      <a:pt x="1790" y="6431"/>
                    </a:cubicBezTo>
                    <a:cubicBezTo>
                      <a:pt x="3499" y="2164"/>
                      <a:pt x="8360" y="81"/>
                      <a:pt x="12627" y="1791"/>
                    </a:cubicBezTo>
                    <a:cubicBezTo>
                      <a:pt x="16894" y="3499"/>
                      <a:pt x="18975" y="8361"/>
                      <a:pt x="17267" y="12628"/>
                    </a:cubicBezTo>
                    <a:cubicBezTo>
                      <a:pt x="15558" y="16895"/>
                      <a:pt x="10696" y="18976"/>
                      <a:pt x="6430" y="17268"/>
                    </a:cubicBezTo>
                    <a:moveTo>
                      <a:pt x="13070" y="685"/>
                    </a:moveTo>
                    <a:cubicBezTo>
                      <a:pt x="8186" y="-1270"/>
                      <a:pt x="2641" y="1103"/>
                      <a:pt x="685" y="5987"/>
                    </a:cubicBezTo>
                    <a:cubicBezTo>
                      <a:pt x="-1271" y="10872"/>
                      <a:pt x="1103" y="16418"/>
                      <a:pt x="5987" y="18373"/>
                    </a:cubicBezTo>
                    <a:cubicBezTo>
                      <a:pt x="10871" y="20330"/>
                      <a:pt x="16416" y="17955"/>
                      <a:pt x="18373" y="13071"/>
                    </a:cubicBezTo>
                    <a:cubicBezTo>
                      <a:pt x="20329" y="8186"/>
                      <a:pt x="17954" y="2641"/>
                      <a:pt x="13070" y="685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457200"/>
                <a:endParaRPr lang="en-US" sz="3000">
                  <a:effectLst>
                    <a:outerShdw blurRad="38100" dist="38100" dir="2700000" algn="tl">
                      <a:srgbClr val="000000"/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6" name="AutoShape 8"/>
              <p:cNvSpPr>
                <a:spLocks/>
              </p:cNvSpPr>
              <p:nvPr/>
            </p:nvSpPr>
            <p:spPr bwMode="auto">
              <a:xfrm>
                <a:off x="7158247" y="3656437"/>
                <a:ext cx="45678" cy="45678"/>
              </a:xfrm>
              <a:custGeom>
                <a:avLst/>
                <a:gdLst>
                  <a:gd name="T0" fmla="+- 0 10801 1272"/>
                  <a:gd name="T1" fmla="*/ T0 w 19059"/>
                  <a:gd name="T2" fmla="+- 0 10800 1272"/>
                  <a:gd name="T3" fmla="*/ 10800 h 19056"/>
                  <a:gd name="T4" fmla="+- 0 10801 1272"/>
                  <a:gd name="T5" fmla="*/ T4 w 19059"/>
                  <a:gd name="T6" fmla="+- 0 10800 1272"/>
                  <a:gd name="T7" fmla="*/ 10800 h 19056"/>
                  <a:gd name="T8" fmla="+- 0 10801 1272"/>
                  <a:gd name="T9" fmla="*/ T8 w 19059"/>
                  <a:gd name="T10" fmla="+- 0 10800 1272"/>
                  <a:gd name="T11" fmla="*/ 10800 h 19056"/>
                  <a:gd name="T12" fmla="+- 0 10801 1272"/>
                  <a:gd name="T13" fmla="*/ T12 w 19059"/>
                  <a:gd name="T14" fmla="+- 0 10800 1272"/>
                  <a:gd name="T15" fmla="*/ 10800 h 19056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9" h="19056">
                    <a:moveTo>
                      <a:pt x="7753" y="13951"/>
                    </a:moveTo>
                    <a:cubicBezTo>
                      <a:pt x="5315" y="12969"/>
                      <a:pt x="4129" y="10197"/>
                      <a:pt x="5101" y="7755"/>
                    </a:cubicBezTo>
                    <a:cubicBezTo>
                      <a:pt x="6083" y="5323"/>
                      <a:pt x="8860" y="4132"/>
                      <a:pt x="11298" y="5104"/>
                    </a:cubicBezTo>
                    <a:cubicBezTo>
                      <a:pt x="13735" y="6081"/>
                      <a:pt x="14926" y="8858"/>
                      <a:pt x="13949" y="11300"/>
                    </a:cubicBezTo>
                    <a:cubicBezTo>
                      <a:pt x="12972" y="13737"/>
                      <a:pt x="10195" y="14923"/>
                      <a:pt x="7753" y="13951"/>
                    </a:cubicBezTo>
                    <a:moveTo>
                      <a:pt x="13070" y="686"/>
                    </a:moveTo>
                    <a:cubicBezTo>
                      <a:pt x="8190" y="-1272"/>
                      <a:pt x="2640" y="1104"/>
                      <a:pt x="686" y="5988"/>
                    </a:cubicBezTo>
                    <a:cubicBezTo>
                      <a:pt x="-1272" y="10872"/>
                      <a:pt x="1105" y="16416"/>
                      <a:pt x="5985" y="18369"/>
                    </a:cubicBezTo>
                    <a:cubicBezTo>
                      <a:pt x="10870" y="20328"/>
                      <a:pt x="16415" y="17951"/>
                      <a:pt x="18374" y="13072"/>
                    </a:cubicBezTo>
                    <a:cubicBezTo>
                      <a:pt x="20328" y="8188"/>
                      <a:pt x="17960" y="2644"/>
                      <a:pt x="13070" y="686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457200"/>
                <a:endParaRPr lang="en-US" sz="3000">
                  <a:effectLst>
                    <a:outerShdw blurRad="38100" dist="38100" dir="2700000" algn="tl">
                      <a:srgbClr val="000000"/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7" name="AutoShape 9"/>
              <p:cNvSpPr>
                <a:spLocks/>
              </p:cNvSpPr>
              <p:nvPr/>
            </p:nvSpPr>
            <p:spPr bwMode="auto">
              <a:xfrm>
                <a:off x="7111943" y="3610758"/>
                <a:ext cx="137660" cy="137660"/>
              </a:xfrm>
              <a:custGeom>
                <a:avLst/>
                <a:gdLst>
                  <a:gd name="T0" fmla="+- 0 10800 1271"/>
                  <a:gd name="T1" fmla="*/ T0 w 19059"/>
                  <a:gd name="T2" fmla="+- 0 10800 1271"/>
                  <a:gd name="T3" fmla="*/ 10800 h 19058"/>
                  <a:gd name="T4" fmla="+- 0 10800 1271"/>
                  <a:gd name="T5" fmla="*/ T4 w 19059"/>
                  <a:gd name="T6" fmla="+- 0 10800 1271"/>
                  <a:gd name="T7" fmla="*/ 10800 h 19058"/>
                  <a:gd name="T8" fmla="+- 0 10800 1271"/>
                  <a:gd name="T9" fmla="*/ T8 w 19059"/>
                  <a:gd name="T10" fmla="+- 0 10800 1271"/>
                  <a:gd name="T11" fmla="*/ 10800 h 19058"/>
                  <a:gd name="T12" fmla="+- 0 10800 1271"/>
                  <a:gd name="T13" fmla="*/ T12 w 19059"/>
                  <a:gd name="T14" fmla="+- 0 10800 1271"/>
                  <a:gd name="T15" fmla="*/ 10800 h 19058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9" h="19058">
                    <a:moveTo>
                      <a:pt x="7169" y="15424"/>
                    </a:moveTo>
                    <a:cubicBezTo>
                      <a:pt x="3916" y="14123"/>
                      <a:pt x="2331" y="10417"/>
                      <a:pt x="3632" y="7167"/>
                    </a:cubicBezTo>
                    <a:cubicBezTo>
                      <a:pt x="4934" y="3917"/>
                      <a:pt x="8638" y="2331"/>
                      <a:pt x="11889" y="3632"/>
                    </a:cubicBezTo>
                    <a:cubicBezTo>
                      <a:pt x="15141" y="4934"/>
                      <a:pt x="16728" y="8640"/>
                      <a:pt x="15425" y="11890"/>
                    </a:cubicBezTo>
                    <a:cubicBezTo>
                      <a:pt x="14124" y="15140"/>
                      <a:pt x="10419" y="16728"/>
                      <a:pt x="7169" y="15424"/>
                    </a:cubicBezTo>
                    <a:moveTo>
                      <a:pt x="13071" y="685"/>
                    </a:moveTo>
                    <a:cubicBezTo>
                      <a:pt x="8186" y="-1271"/>
                      <a:pt x="2639" y="1104"/>
                      <a:pt x="686" y="5987"/>
                    </a:cubicBezTo>
                    <a:cubicBezTo>
                      <a:pt x="-1271" y="10871"/>
                      <a:pt x="1104" y="16416"/>
                      <a:pt x="5987" y="18372"/>
                    </a:cubicBezTo>
                    <a:cubicBezTo>
                      <a:pt x="10874" y="20329"/>
                      <a:pt x="16418" y="17955"/>
                      <a:pt x="18375" y="13070"/>
                    </a:cubicBezTo>
                    <a:cubicBezTo>
                      <a:pt x="20328" y="8186"/>
                      <a:pt x="17956" y="2641"/>
                      <a:pt x="13071" y="685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457200"/>
                <a:endParaRPr lang="en-US" sz="3000">
                  <a:effectLst>
                    <a:outerShdw blurRad="38100" dist="38100" dir="2700000" algn="tl">
                      <a:srgbClr val="000000"/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8" name="AutoShape 10"/>
              <p:cNvSpPr>
                <a:spLocks/>
              </p:cNvSpPr>
              <p:nvPr/>
            </p:nvSpPr>
            <p:spPr bwMode="auto">
              <a:xfrm>
                <a:off x="7203927" y="3702114"/>
                <a:ext cx="56941" cy="58818"/>
              </a:xfrm>
              <a:custGeom>
                <a:avLst/>
                <a:gdLst>
                  <a:gd name="T0" fmla="+- 0 10804 288"/>
                  <a:gd name="T1" fmla="*/ T0 w 21033"/>
                  <a:gd name="T2" fmla="+- 0 10798 277"/>
                  <a:gd name="T3" fmla="*/ 10798 h 21043"/>
                  <a:gd name="T4" fmla="+- 0 10804 288"/>
                  <a:gd name="T5" fmla="*/ T4 w 21033"/>
                  <a:gd name="T6" fmla="+- 0 10798 277"/>
                  <a:gd name="T7" fmla="*/ 10798 h 21043"/>
                  <a:gd name="T8" fmla="+- 0 10804 288"/>
                  <a:gd name="T9" fmla="*/ T8 w 21033"/>
                  <a:gd name="T10" fmla="+- 0 10798 277"/>
                  <a:gd name="T11" fmla="*/ 10798 h 21043"/>
                  <a:gd name="T12" fmla="+- 0 10804 288"/>
                  <a:gd name="T13" fmla="*/ T12 w 21033"/>
                  <a:gd name="T14" fmla="+- 0 10798 277"/>
                  <a:gd name="T15" fmla="*/ 10798 h 21043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033" h="21043">
                    <a:moveTo>
                      <a:pt x="20881" y="2825"/>
                    </a:moveTo>
                    <a:cubicBezTo>
                      <a:pt x="21312" y="1771"/>
                      <a:pt x="20787" y="572"/>
                      <a:pt x="19713" y="149"/>
                    </a:cubicBezTo>
                    <a:cubicBezTo>
                      <a:pt x="18636" y="-277"/>
                      <a:pt x="17414" y="238"/>
                      <a:pt x="16984" y="1296"/>
                    </a:cubicBezTo>
                    <a:lnTo>
                      <a:pt x="16980" y="1292"/>
                    </a:lnTo>
                    <a:cubicBezTo>
                      <a:pt x="13964" y="8692"/>
                      <a:pt x="8182" y="14184"/>
                      <a:pt x="1269" y="17089"/>
                    </a:cubicBezTo>
                    <a:cubicBezTo>
                      <a:pt x="207" y="17536"/>
                      <a:pt x="-288" y="18747"/>
                      <a:pt x="170" y="19789"/>
                    </a:cubicBezTo>
                    <a:cubicBezTo>
                      <a:pt x="629" y="20840"/>
                      <a:pt x="1863" y="21323"/>
                      <a:pt x="2924" y="20876"/>
                    </a:cubicBezTo>
                    <a:cubicBezTo>
                      <a:pt x="2961" y="20860"/>
                      <a:pt x="2982" y="20828"/>
                      <a:pt x="3014" y="20815"/>
                    </a:cubicBezTo>
                    <a:cubicBezTo>
                      <a:pt x="10874" y="17480"/>
                      <a:pt x="17451" y="11227"/>
                      <a:pt x="20877" y="2825"/>
                    </a:cubicBezTo>
                    <a:cubicBezTo>
                      <a:pt x="20877" y="2825"/>
                      <a:pt x="20881" y="2825"/>
                      <a:pt x="20881" y="2825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457200"/>
                <a:endParaRPr lang="en-US" sz="3000">
                  <a:effectLst>
                    <a:outerShdw blurRad="38100" dist="38100" dir="2700000" algn="tl">
                      <a:srgbClr val="000000"/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" name="AutoShape 11"/>
              <p:cNvSpPr>
                <a:spLocks/>
              </p:cNvSpPr>
              <p:nvPr/>
            </p:nvSpPr>
            <p:spPr bwMode="auto">
              <a:xfrm>
                <a:off x="7226451" y="3725267"/>
                <a:ext cx="81970" cy="83847"/>
              </a:xfrm>
              <a:custGeom>
                <a:avLst/>
                <a:gdLst>
                  <a:gd name="T0" fmla="+- 0 10803 203"/>
                  <a:gd name="T1" fmla="*/ T0 w 21201"/>
                  <a:gd name="T2" fmla="+- 0 10798 194"/>
                  <a:gd name="T3" fmla="*/ 10798 h 21209"/>
                  <a:gd name="T4" fmla="+- 0 10803 203"/>
                  <a:gd name="T5" fmla="*/ T4 w 21201"/>
                  <a:gd name="T6" fmla="+- 0 10798 194"/>
                  <a:gd name="T7" fmla="*/ 10798 h 21209"/>
                  <a:gd name="T8" fmla="+- 0 10803 203"/>
                  <a:gd name="T9" fmla="*/ T8 w 21201"/>
                  <a:gd name="T10" fmla="+- 0 10798 194"/>
                  <a:gd name="T11" fmla="*/ 10798 h 21209"/>
                  <a:gd name="T12" fmla="+- 0 10803 203"/>
                  <a:gd name="T13" fmla="*/ T12 w 21201"/>
                  <a:gd name="T14" fmla="+- 0 10798 194"/>
                  <a:gd name="T15" fmla="*/ 10798 h 2120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201" h="21209">
                    <a:moveTo>
                      <a:pt x="20267" y="104"/>
                    </a:moveTo>
                    <a:cubicBezTo>
                      <a:pt x="19508" y="-194"/>
                      <a:pt x="18645" y="169"/>
                      <a:pt x="18339" y="912"/>
                    </a:cubicBezTo>
                    <a:cubicBezTo>
                      <a:pt x="14991" y="9110"/>
                      <a:pt x="8568" y="15198"/>
                      <a:pt x="894" y="18420"/>
                    </a:cubicBezTo>
                    <a:cubicBezTo>
                      <a:pt x="144" y="18735"/>
                      <a:pt x="-203" y="19589"/>
                      <a:pt x="121" y="20327"/>
                    </a:cubicBezTo>
                    <a:cubicBezTo>
                      <a:pt x="442" y="21068"/>
                      <a:pt x="1314" y="21406"/>
                      <a:pt x="2067" y="21090"/>
                    </a:cubicBezTo>
                    <a:cubicBezTo>
                      <a:pt x="2102" y="21073"/>
                      <a:pt x="2125" y="21042"/>
                      <a:pt x="2159" y="21025"/>
                    </a:cubicBezTo>
                    <a:cubicBezTo>
                      <a:pt x="10491" y="17500"/>
                      <a:pt x="17461" y="10881"/>
                      <a:pt x="21095" y="1994"/>
                    </a:cubicBezTo>
                    <a:cubicBezTo>
                      <a:pt x="21397" y="1250"/>
                      <a:pt x="21026" y="404"/>
                      <a:pt x="20267" y="104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457200"/>
                <a:endParaRPr lang="en-US" sz="3000">
                  <a:effectLst>
                    <a:outerShdw blurRad="38100" dist="38100" dir="2700000" algn="tl">
                      <a:srgbClr val="000000"/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0" name="AutoShape 12"/>
              <p:cNvSpPr>
                <a:spLocks/>
              </p:cNvSpPr>
              <p:nvPr/>
            </p:nvSpPr>
            <p:spPr bwMode="auto">
              <a:xfrm>
                <a:off x="7215188" y="3714003"/>
                <a:ext cx="69456" cy="70707"/>
              </a:xfrm>
              <a:custGeom>
                <a:avLst/>
                <a:gdLst>
                  <a:gd name="T0" fmla="+- 0 10802 238"/>
                  <a:gd name="T1" fmla="*/ T0 w 21128"/>
                  <a:gd name="T2" fmla="+- 0 10797 227"/>
                  <a:gd name="T3" fmla="*/ 10797 h 21141"/>
                  <a:gd name="T4" fmla="+- 0 10802 238"/>
                  <a:gd name="T5" fmla="*/ T4 w 21128"/>
                  <a:gd name="T6" fmla="+- 0 10797 227"/>
                  <a:gd name="T7" fmla="*/ 10797 h 21141"/>
                  <a:gd name="T8" fmla="+- 0 10802 238"/>
                  <a:gd name="T9" fmla="*/ T8 w 21128"/>
                  <a:gd name="T10" fmla="+- 0 10797 227"/>
                  <a:gd name="T11" fmla="*/ 10797 h 21141"/>
                  <a:gd name="T12" fmla="+- 0 10802 238"/>
                  <a:gd name="T13" fmla="*/ T12 w 21128"/>
                  <a:gd name="T14" fmla="+- 0 10797 227"/>
                  <a:gd name="T15" fmla="*/ 10797 h 2114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28" h="21141">
                    <a:moveTo>
                      <a:pt x="20035" y="122"/>
                    </a:moveTo>
                    <a:cubicBezTo>
                      <a:pt x="19142" y="-227"/>
                      <a:pt x="18134" y="195"/>
                      <a:pt x="17778" y="1071"/>
                    </a:cubicBezTo>
                    <a:cubicBezTo>
                      <a:pt x="14571" y="8936"/>
                      <a:pt x="8412" y="14778"/>
                      <a:pt x="1051" y="17867"/>
                    </a:cubicBezTo>
                    <a:lnTo>
                      <a:pt x="1054" y="17867"/>
                    </a:lnTo>
                    <a:cubicBezTo>
                      <a:pt x="172" y="18240"/>
                      <a:pt x="-238" y="19242"/>
                      <a:pt x="142" y="20108"/>
                    </a:cubicBezTo>
                    <a:cubicBezTo>
                      <a:pt x="522" y="20973"/>
                      <a:pt x="1543" y="21372"/>
                      <a:pt x="2425" y="21003"/>
                    </a:cubicBezTo>
                    <a:cubicBezTo>
                      <a:pt x="2459" y="20986"/>
                      <a:pt x="2476" y="20956"/>
                      <a:pt x="2514" y="20936"/>
                    </a:cubicBezTo>
                    <a:cubicBezTo>
                      <a:pt x="10651" y="17491"/>
                      <a:pt x="17459" y="11027"/>
                      <a:pt x="21002" y="2339"/>
                    </a:cubicBezTo>
                    <a:cubicBezTo>
                      <a:pt x="21361" y="1463"/>
                      <a:pt x="20927" y="472"/>
                      <a:pt x="20035" y="122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457200"/>
                <a:endParaRPr lang="en-US" sz="3000">
                  <a:effectLst>
                    <a:outerShdw blurRad="38100" dist="38100" dir="2700000" algn="tl">
                      <a:srgbClr val="000000"/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1" name="AutoShape 13"/>
              <p:cNvSpPr>
                <a:spLocks/>
              </p:cNvSpPr>
              <p:nvPr/>
            </p:nvSpPr>
            <p:spPr bwMode="auto">
              <a:xfrm>
                <a:off x="7100682" y="3599495"/>
                <a:ext cx="57567" cy="58192"/>
              </a:xfrm>
              <a:custGeom>
                <a:avLst/>
                <a:gdLst>
                  <a:gd name="T0" fmla="+- 0 10797 278"/>
                  <a:gd name="T1" fmla="*/ T0 w 21039"/>
                  <a:gd name="T2" fmla="+- 0 10803 281"/>
                  <a:gd name="T3" fmla="*/ 10803 h 21044"/>
                  <a:gd name="T4" fmla="+- 0 10797 278"/>
                  <a:gd name="T5" fmla="*/ T4 w 21039"/>
                  <a:gd name="T6" fmla="+- 0 10803 281"/>
                  <a:gd name="T7" fmla="*/ 10803 h 21044"/>
                  <a:gd name="T8" fmla="+- 0 10797 278"/>
                  <a:gd name="T9" fmla="*/ T8 w 21039"/>
                  <a:gd name="T10" fmla="+- 0 10803 281"/>
                  <a:gd name="T11" fmla="*/ 10803 h 21044"/>
                  <a:gd name="T12" fmla="+- 0 10797 278"/>
                  <a:gd name="T13" fmla="*/ T12 w 21039"/>
                  <a:gd name="T14" fmla="+- 0 10803 281"/>
                  <a:gd name="T15" fmla="*/ 10803 h 21044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039" h="21044">
                    <a:moveTo>
                      <a:pt x="20871" y="1248"/>
                    </a:moveTo>
                    <a:cubicBezTo>
                      <a:pt x="20411" y="197"/>
                      <a:pt x="19177" y="-281"/>
                      <a:pt x="18112" y="169"/>
                    </a:cubicBezTo>
                    <a:cubicBezTo>
                      <a:pt x="18075" y="181"/>
                      <a:pt x="18050" y="214"/>
                      <a:pt x="18021" y="226"/>
                    </a:cubicBezTo>
                    <a:cubicBezTo>
                      <a:pt x="10159" y="3562"/>
                      <a:pt x="3583" y="9820"/>
                      <a:pt x="152" y="18220"/>
                    </a:cubicBezTo>
                    <a:lnTo>
                      <a:pt x="148" y="18220"/>
                    </a:lnTo>
                    <a:cubicBezTo>
                      <a:pt x="-278" y="19278"/>
                      <a:pt x="242" y="20473"/>
                      <a:pt x="1320" y="20896"/>
                    </a:cubicBezTo>
                    <a:cubicBezTo>
                      <a:pt x="2398" y="21318"/>
                      <a:pt x="3620" y="20803"/>
                      <a:pt x="4046" y="19749"/>
                    </a:cubicBezTo>
                    <a:lnTo>
                      <a:pt x="4051" y="19749"/>
                    </a:lnTo>
                    <a:cubicBezTo>
                      <a:pt x="7068" y="12356"/>
                      <a:pt x="12856" y="6858"/>
                      <a:pt x="19764" y="3956"/>
                    </a:cubicBezTo>
                    <a:cubicBezTo>
                      <a:pt x="20830" y="3506"/>
                      <a:pt x="21322" y="2298"/>
                      <a:pt x="20871" y="1248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457200"/>
                <a:endParaRPr lang="en-US" sz="3000">
                  <a:effectLst>
                    <a:outerShdw blurRad="38100" dist="38100" dir="2700000" algn="tl">
                      <a:srgbClr val="000000"/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2" name="AutoShape 14"/>
              <p:cNvSpPr>
                <a:spLocks/>
              </p:cNvSpPr>
              <p:nvPr/>
            </p:nvSpPr>
            <p:spPr bwMode="auto">
              <a:xfrm>
                <a:off x="7055002" y="3553816"/>
                <a:ext cx="81970" cy="83222"/>
              </a:xfrm>
              <a:custGeom>
                <a:avLst/>
                <a:gdLst>
                  <a:gd name="T0" fmla="+- 0 10797 198"/>
                  <a:gd name="T1" fmla="*/ T0 w 21199"/>
                  <a:gd name="T2" fmla="+- 0 10802 198"/>
                  <a:gd name="T3" fmla="*/ 10802 h 21208"/>
                  <a:gd name="T4" fmla="+- 0 10797 198"/>
                  <a:gd name="T5" fmla="*/ T4 w 21199"/>
                  <a:gd name="T6" fmla="+- 0 10802 198"/>
                  <a:gd name="T7" fmla="*/ 10802 h 21208"/>
                  <a:gd name="T8" fmla="+- 0 10797 198"/>
                  <a:gd name="T9" fmla="*/ T8 w 21199"/>
                  <a:gd name="T10" fmla="+- 0 10802 198"/>
                  <a:gd name="T11" fmla="*/ 10802 h 21208"/>
                  <a:gd name="T12" fmla="+- 0 10797 198"/>
                  <a:gd name="T13" fmla="*/ T12 w 21199"/>
                  <a:gd name="T14" fmla="+- 0 10802 198"/>
                  <a:gd name="T15" fmla="*/ 10802 h 21208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99" h="21208">
                    <a:moveTo>
                      <a:pt x="21077" y="880"/>
                    </a:moveTo>
                    <a:cubicBezTo>
                      <a:pt x="20753" y="142"/>
                      <a:pt x="19881" y="-198"/>
                      <a:pt x="19129" y="117"/>
                    </a:cubicBezTo>
                    <a:cubicBezTo>
                      <a:pt x="19097" y="131"/>
                      <a:pt x="19071" y="162"/>
                      <a:pt x="19039" y="179"/>
                    </a:cubicBezTo>
                    <a:cubicBezTo>
                      <a:pt x="10706" y="3707"/>
                      <a:pt x="3739" y="10322"/>
                      <a:pt x="106" y="19208"/>
                    </a:cubicBezTo>
                    <a:cubicBezTo>
                      <a:pt x="-198" y="19957"/>
                      <a:pt x="172" y="20803"/>
                      <a:pt x="934" y="21101"/>
                    </a:cubicBezTo>
                    <a:cubicBezTo>
                      <a:pt x="1689" y="21401"/>
                      <a:pt x="2552" y="21041"/>
                      <a:pt x="2859" y="20292"/>
                    </a:cubicBezTo>
                    <a:cubicBezTo>
                      <a:pt x="6206" y="12096"/>
                      <a:pt x="12625" y="6008"/>
                      <a:pt x="20301" y="2787"/>
                    </a:cubicBezTo>
                    <a:cubicBezTo>
                      <a:pt x="21051" y="2469"/>
                      <a:pt x="21402" y="1618"/>
                      <a:pt x="21077" y="88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457200"/>
                <a:endParaRPr lang="en-US" sz="3000">
                  <a:effectLst>
                    <a:outerShdw blurRad="38100" dist="38100" dir="2700000" algn="tl">
                      <a:srgbClr val="000000"/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3" name="AutoShape 15"/>
              <p:cNvSpPr>
                <a:spLocks/>
              </p:cNvSpPr>
              <p:nvPr/>
            </p:nvSpPr>
            <p:spPr bwMode="auto">
              <a:xfrm>
                <a:off x="7078154" y="3576343"/>
                <a:ext cx="69456" cy="71333"/>
              </a:xfrm>
              <a:custGeom>
                <a:avLst/>
                <a:gdLst>
                  <a:gd name="T0" fmla="+- 0 10796 232"/>
                  <a:gd name="T1" fmla="*/ T0 w 21129"/>
                  <a:gd name="T2" fmla="+- 0 10804 234"/>
                  <a:gd name="T3" fmla="*/ 10804 h 21141"/>
                  <a:gd name="T4" fmla="+- 0 10796 232"/>
                  <a:gd name="T5" fmla="*/ T4 w 21129"/>
                  <a:gd name="T6" fmla="+- 0 10804 234"/>
                  <a:gd name="T7" fmla="*/ 10804 h 21141"/>
                  <a:gd name="T8" fmla="+- 0 10796 232"/>
                  <a:gd name="T9" fmla="*/ T8 w 21129"/>
                  <a:gd name="T10" fmla="+- 0 10804 234"/>
                  <a:gd name="T11" fmla="*/ 10804 h 21141"/>
                  <a:gd name="T12" fmla="+- 0 10796 232"/>
                  <a:gd name="T13" fmla="*/ T12 w 21129"/>
                  <a:gd name="T14" fmla="+- 0 10804 234"/>
                  <a:gd name="T15" fmla="*/ 10804 h 2114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29" h="21141">
                    <a:moveTo>
                      <a:pt x="20075" y="3267"/>
                    </a:moveTo>
                    <a:cubicBezTo>
                      <a:pt x="20953" y="2898"/>
                      <a:pt x="21368" y="1899"/>
                      <a:pt x="20987" y="1030"/>
                    </a:cubicBezTo>
                    <a:cubicBezTo>
                      <a:pt x="20611" y="168"/>
                      <a:pt x="19589" y="-234"/>
                      <a:pt x="18707" y="138"/>
                    </a:cubicBezTo>
                    <a:cubicBezTo>
                      <a:pt x="18670" y="152"/>
                      <a:pt x="18649" y="185"/>
                      <a:pt x="18615" y="198"/>
                    </a:cubicBezTo>
                    <a:cubicBezTo>
                      <a:pt x="10481" y="3647"/>
                      <a:pt x="3673" y="10118"/>
                      <a:pt x="124" y="18802"/>
                    </a:cubicBezTo>
                    <a:cubicBezTo>
                      <a:pt x="-232" y="19678"/>
                      <a:pt x="205" y="20666"/>
                      <a:pt x="1094" y="21019"/>
                    </a:cubicBezTo>
                    <a:cubicBezTo>
                      <a:pt x="1983" y="21366"/>
                      <a:pt x="2991" y="20946"/>
                      <a:pt x="3354" y="20071"/>
                    </a:cubicBezTo>
                    <a:cubicBezTo>
                      <a:pt x="6561" y="12205"/>
                      <a:pt x="12717" y="6360"/>
                      <a:pt x="20075" y="3274"/>
                    </a:cubicBezTo>
                    <a:cubicBezTo>
                      <a:pt x="20075" y="3274"/>
                      <a:pt x="20075" y="3267"/>
                      <a:pt x="20075" y="3267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457200"/>
                <a:endParaRPr lang="en-US" sz="3000">
                  <a:effectLst>
                    <a:outerShdw blurRad="38100" dist="38100" dir="2700000" algn="tl">
                      <a:srgbClr val="000000"/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24" name="Group 39"/>
          <p:cNvGrpSpPr/>
          <p:nvPr/>
        </p:nvGrpSpPr>
        <p:grpSpPr>
          <a:xfrm>
            <a:off x="4629790" y="1479283"/>
            <a:ext cx="1903642" cy="1903642"/>
            <a:chOff x="4643438" y="1643056"/>
            <a:chExt cx="1903642" cy="1903642"/>
          </a:xfrm>
        </p:grpSpPr>
        <p:sp>
          <p:nvSpPr>
            <p:cNvPr id="25" name="Arc 9"/>
            <p:cNvSpPr/>
            <p:nvPr/>
          </p:nvSpPr>
          <p:spPr>
            <a:xfrm>
              <a:off x="4643438" y="1643056"/>
              <a:ext cx="1903642" cy="1903642"/>
            </a:xfrm>
            <a:prstGeom prst="arc">
              <a:avLst>
                <a:gd name="adj1" fmla="val 10782369"/>
                <a:gd name="adj2" fmla="val 0"/>
              </a:avLst>
            </a:prstGeom>
            <a:gradFill>
              <a:gsLst>
                <a:gs pos="0">
                  <a:srgbClr val="FED755"/>
                </a:gs>
                <a:gs pos="51000">
                  <a:srgbClr val="FDAD36"/>
                </a:gs>
                <a:gs pos="100000">
                  <a:srgbClr val="FB5F05"/>
                </a:gs>
              </a:gsLst>
              <a:lin ang="5400000" scaled="1"/>
            </a:gradFill>
            <a:ln w="3810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6" name="Rectangle 12"/>
            <p:cNvSpPr/>
            <p:nvPr/>
          </p:nvSpPr>
          <p:spPr>
            <a:xfrm>
              <a:off x="4786314" y="2786064"/>
              <a:ext cx="1643074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800" dirty="0">
                  <a:latin typeface="微软雅黑" panose="020B0503020204020204" pitchFamily="34" charset="-122"/>
                  <a:ea typeface="微软雅黑" panose="020B0503020204020204" pitchFamily="34" charset="-122"/>
                  <a:cs typeface="Open Sans Light" pitchFamily="34" charset="0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800" dirty="0">
                  <a:latin typeface="微软雅黑" panose="020B0503020204020204" pitchFamily="34" charset="-122"/>
                  <a:ea typeface="微软雅黑" panose="020B0503020204020204" pitchFamily="34" charset="-122"/>
                  <a:cs typeface="Open Sans Light" pitchFamily="34" charset="0"/>
                </a:rPr>
                <a:t>200</a:t>
              </a:r>
              <a:r>
                <a:rPr lang="zh-CN" altLang="en-US" sz="800" dirty="0">
                  <a:latin typeface="微软雅黑" panose="020B0503020204020204" pitchFamily="34" charset="-122"/>
                  <a:ea typeface="微软雅黑" panose="020B0503020204020204" pitchFamily="34" charset="-122"/>
                  <a:cs typeface="Open Sans Light" pitchFamily="34" charset="0"/>
                </a:rPr>
                <a:t>字以内据统计每页幻灯片。</a:t>
              </a:r>
            </a:p>
          </p:txBody>
        </p:sp>
        <p:grpSp>
          <p:nvGrpSpPr>
            <p:cNvPr id="27" name="Group 33"/>
            <p:cNvGrpSpPr/>
            <p:nvPr/>
          </p:nvGrpSpPr>
          <p:grpSpPr>
            <a:xfrm>
              <a:off x="5357818" y="1928808"/>
              <a:ext cx="517136" cy="451834"/>
              <a:chOff x="4800505" y="2786674"/>
              <a:chExt cx="366676" cy="320373"/>
            </a:xfrm>
            <a:solidFill>
              <a:schemeClr val="bg1"/>
            </a:solidFill>
          </p:grpSpPr>
          <p:sp>
            <p:nvSpPr>
              <p:cNvPr id="28" name="AutoShape 43"/>
              <p:cNvSpPr>
                <a:spLocks/>
              </p:cNvSpPr>
              <p:nvPr/>
            </p:nvSpPr>
            <p:spPr bwMode="auto">
              <a:xfrm>
                <a:off x="4800505" y="2786674"/>
                <a:ext cx="366676" cy="263432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951" y="9367"/>
                    </a:moveTo>
                    <a:cubicBezTo>
                      <a:pt x="10901" y="9383"/>
                      <a:pt x="10851" y="9391"/>
                      <a:pt x="10800" y="9391"/>
                    </a:cubicBezTo>
                    <a:cubicBezTo>
                      <a:pt x="10748" y="9391"/>
                      <a:pt x="10698" y="9383"/>
                      <a:pt x="10648" y="9367"/>
                    </a:cubicBezTo>
                    <a:lnTo>
                      <a:pt x="1873" y="6550"/>
                    </a:lnTo>
                    <a:cubicBezTo>
                      <a:pt x="1566" y="6452"/>
                      <a:pt x="1349" y="6072"/>
                      <a:pt x="1349" y="5634"/>
                    </a:cubicBezTo>
                    <a:cubicBezTo>
                      <a:pt x="1349" y="5197"/>
                      <a:pt x="1566" y="4817"/>
                      <a:pt x="1873" y="4719"/>
                    </a:cubicBezTo>
                    <a:lnTo>
                      <a:pt x="10648" y="1902"/>
                    </a:lnTo>
                    <a:cubicBezTo>
                      <a:pt x="10698" y="1886"/>
                      <a:pt x="10748" y="1878"/>
                      <a:pt x="10800" y="1878"/>
                    </a:cubicBezTo>
                    <a:cubicBezTo>
                      <a:pt x="10851" y="1878"/>
                      <a:pt x="10901" y="1886"/>
                      <a:pt x="10951" y="1902"/>
                    </a:cubicBezTo>
                    <a:lnTo>
                      <a:pt x="19726" y="4719"/>
                    </a:lnTo>
                    <a:cubicBezTo>
                      <a:pt x="20033" y="4817"/>
                      <a:pt x="20249" y="5197"/>
                      <a:pt x="20249" y="5634"/>
                    </a:cubicBezTo>
                    <a:cubicBezTo>
                      <a:pt x="20249" y="6072"/>
                      <a:pt x="20033" y="6452"/>
                      <a:pt x="19726" y="6550"/>
                    </a:cubicBezTo>
                    <a:cubicBezTo>
                      <a:pt x="19726" y="6550"/>
                      <a:pt x="10951" y="9367"/>
                      <a:pt x="10951" y="9367"/>
                    </a:cubicBezTo>
                    <a:close/>
                    <a:moveTo>
                      <a:pt x="16874" y="16904"/>
                    </a:moveTo>
                    <a:cubicBezTo>
                      <a:pt x="16874" y="17942"/>
                      <a:pt x="14849" y="19721"/>
                      <a:pt x="10800" y="19721"/>
                    </a:cubicBezTo>
                    <a:cubicBezTo>
                      <a:pt x="6749" y="19721"/>
                      <a:pt x="4724" y="17942"/>
                      <a:pt x="4724" y="16904"/>
                    </a:cubicBezTo>
                    <a:lnTo>
                      <a:pt x="4724" y="9394"/>
                    </a:lnTo>
                    <a:lnTo>
                      <a:pt x="10353" y="11200"/>
                    </a:lnTo>
                    <a:cubicBezTo>
                      <a:pt x="10501" y="11246"/>
                      <a:pt x="10651" y="11269"/>
                      <a:pt x="10800" y="11269"/>
                    </a:cubicBezTo>
                    <a:cubicBezTo>
                      <a:pt x="10949" y="11269"/>
                      <a:pt x="11098" y="11246"/>
                      <a:pt x="11255" y="11198"/>
                    </a:cubicBezTo>
                    <a:lnTo>
                      <a:pt x="16874" y="9394"/>
                    </a:lnTo>
                    <a:cubicBezTo>
                      <a:pt x="16874" y="9394"/>
                      <a:pt x="16874" y="16904"/>
                      <a:pt x="16874" y="16904"/>
                    </a:cubicBezTo>
                    <a:close/>
                    <a:moveTo>
                      <a:pt x="21600" y="5634"/>
                    </a:moveTo>
                    <a:cubicBezTo>
                      <a:pt x="21600" y="4314"/>
                      <a:pt x="20954" y="3185"/>
                      <a:pt x="20030" y="2888"/>
                    </a:cubicBezTo>
                    <a:lnTo>
                      <a:pt x="11246" y="68"/>
                    </a:lnTo>
                    <a:cubicBezTo>
                      <a:pt x="11098" y="22"/>
                      <a:pt x="10949" y="0"/>
                      <a:pt x="10800" y="0"/>
                    </a:cubicBezTo>
                    <a:cubicBezTo>
                      <a:pt x="10651" y="0"/>
                      <a:pt x="10501" y="22"/>
                      <a:pt x="10344" y="71"/>
                    </a:cubicBezTo>
                    <a:lnTo>
                      <a:pt x="1570" y="2888"/>
                    </a:lnTo>
                    <a:cubicBezTo>
                      <a:pt x="645" y="3185"/>
                      <a:pt x="0" y="4314"/>
                      <a:pt x="0" y="5634"/>
                    </a:cubicBezTo>
                    <a:cubicBezTo>
                      <a:pt x="0" y="6955"/>
                      <a:pt x="645" y="8084"/>
                      <a:pt x="1569" y="8380"/>
                    </a:cubicBezTo>
                    <a:lnTo>
                      <a:pt x="3374" y="8960"/>
                    </a:lnTo>
                    <a:lnTo>
                      <a:pt x="3374" y="16904"/>
                    </a:lnTo>
                    <a:cubicBezTo>
                      <a:pt x="3374" y="19397"/>
                      <a:pt x="5425" y="21600"/>
                      <a:pt x="10800" y="21600"/>
                    </a:cubicBezTo>
                    <a:cubicBezTo>
                      <a:pt x="16174" y="21600"/>
                      <a:pt x="18224" y="19397"/>
                      <a:pt x="18224" y="16904"/>
                    </a:cubicBezTo>
                    <a:lnTo>
                      <a:pt x="18224" y="8960"/>
                    </a:lnTo>
                    <a:lnTo>
                      <a:pt x="20030" y="8380"/>
                    </a:lnTo>
                    <a:cubicBezTo>
                      <a:pt x="20954" y="8084"/>
                      <a:pt x="21600" y="6955"/>
                      <a:pt x="21600" y="5634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457200"/>
                <a:endParaRPr lang="en-US" sz="3000">
                  <a:effectLst>
                    <a:outerShdw blurRad="38100" dist="38100" dir="2700000" algn="tl">
                      <a:srgbClr val="000000"/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9" name="AutoShape 44"/>
              <p:cNvSpPr>
                <a:spLocks/>
              </p:cNvSpPr>
              <p:nvPr/>
            </p:nvSpPr>
            <p:spPr bwMode="auto">
              <a:xfrm>
                <a:off x="5132766" y="2901184"/>
                <a:ext cx="22526" cy="125771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1963"/>
                    </a:moveTo>
                    <a:lnTo>
                      <a:pt x="0" y="19636"/>
                    </a:lnTo>
                    <a:cubicBezTo>
                      <a:pt x="0" y="20721"/>
                      <a:pt x="4841" y="21599"/>
                      <a:pt x="10800" y="21599"/>
                    </a:cubicBezTo>
                    <a:cubicBezTo>
                      <a:pt x="16758" y="21599"/>
                      <a:pt x="21600" y="20721"/>
                      <a:pt x="21600" y="19636"/>
                    </a:cubicBezTo>
                    <a:lnTo>
                      <a:pt x="21600" y="1963"/>
                    </a:lnTo>
                    <a:cubicBezTo>
                      <a:pt x="21600" y="878"/>
                      <a:pt x="16758" y="0"/>
                      <a:pt x="10800" y="0"/>
                    </a:cubicBezTo>
                    <a:cubicBezTo>
                      <a:pt x="4841" y="0"/>
                      <a:pt x="0" y="878"/>
                      <a:pt x="0" y="1963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457200"/>
                <a:endParaRPr lang="en-US" sz="3000">
                  <a:effectLst>
                    <a:outerShdw blurRad="38100" dist="38100" dir="2700000" algn="tl">
                      <a:srgbClr val="000000"/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0" name="AutoShape 45"/>
              <p:cNvSpPr>
                <a:spLocks/>
              </p:cNvSpPr>
              <p:nvPr/>
            </p:nvSpPr>
            <p:spPr bwMode="auto">
              <a:xfrm>
                <a:off x="5120877" y="3038217"/>
                <a:ext cx="46304" cy="68830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0"/>
                    </a:moveTo>
                    <a:cubicBezTo>
                      <a:pt x="4838" y="0"/>
                      <a:pt x="0" y="10427"/>
                      <a:pt x="0" y="14400"/>
                    </a:cubicBezTo>
                    <a:cubicBezTo>
                      <a:pt x="0" y="18372"/>
                      <a:pt x="4838" y="21599"/>
                      <a:pt x="10800" y="21599"/>
                    </a:cubicBezTo>
                    <a:cubicBezTo>
                      <a:pt x="16761" y="21599"/>
                      <a:pt x="21600" y="18372"/>
                      <a:pt x="21600" y="14400"/>
                    </a:cubicBezTo>
                    <a:cubicBezTo>
                      <a:pt x="21600" y="10427"/>
                      <a:pt x="16761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457200"/>
                <a:endParaRPr lang="en-US" sz="3000">
                  <a:effectLst>
                    <a:outerShdw blurRad="38100" dist="38100" dir="2700000" algn="tl">
                      <a:srgbClr val="000000"/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31" name="Group 37"/>
          <p:cNvGrpSpPr/>
          <p:nvPr/>
        </p:nvGrpSpPr>
        <p:grpSpPr>
          <a:xfrm>
            <a:off x="772138" y="1479283"/>
            <a:ext cx="1903642" cy="1903642"/>
            <a:chOff x="785786" y="1643056"/>
            <a:chExt cx="1903642" cy="1903642"/>
          </a:xfrm>
        </p:grpSpPr>
        <p:sp>
          <p:nvSpPr>
            <p:cNvPr id="32" name="Arc 7"/>
            <p:cNvSpPr/>
            <p:nvPr/>
          </p:nvSpPr>
          <p:spPr>
            <a:xfrm>
              <a:off x="785786" y="1643056"/>
              <a:ext cx="1903642" cy="1903642"/>
            </a:xfrm>
            <a:prstGeom prst="arc">
              <a:avLst>
                <a:gd name="adj1" fmla="val 10782369"/>
                <a:gd name="adj2" fmla="val 0"/>
              </a:avLst>
            </a:prstGeom>
            <a:gradFill>
              <a:gsLst>
                <a:gs pos="0">
                  <a:srgbClr val="FED755"/>
                </a:gs>
                <a:gs pos="51000">
                  <a:srgbClr val="FDAD36"/>
                </a:gs>
                <a:gs pos="100000">
                  <a:srgbClr val="FB5F05"/>
                </a:gs>
              </a:gsLst>
              <a:lin ang="5400000" scaled="1"/>
            </a:gradFill>
            <a:ln w="3810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" name="Rectangle 13"/>
            <p:cNvSpPr/>
            <p:nvPr/>
          </p:nvSpPr>
          <p:spPr>
            <a:xfrm>
              <a:off x="928662" y="2786064"/>
              <a:ext cx="1643074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800" dirty="0">
                  <a:latin typeface="微软雅黑" panose="020B0503020204020204" pitchFamily="34" charset="-122"/>
                  <a:ea typeface="微软雅黑" panose="020B0503020204020204" pitchFamily="34" charset="-122"/>
                  <a:cs typeface="Open Sans Light" pitchFamily="34" charset="0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800" dirty="0">
                  <a:latin typeface="微软雅黑" panose="020B0503020204020204" pitchFamily="34" charset="-122"/>
                  <a:ea typeface="微软雅黑" panose="020B0503020204020204" pitchFamily="34" charset="-122"/>
                  <a:cs typeface="Open Sans Light" pitchFamily="34" charset="0"/>
                </a:rPr>
                <a:t>200</a:t>
              </a:r>
              <a:r>
                <a:rPr lang="zh-CN" altLang="en-US" sz="800" dirty="0">
                  <a:latin typeface="微软雅黑" panose="020B0503020204020204" pitchFamily="34" charset="-122"/>
                  <a:ea typeface="微软雅黑" panose="020B0503020204020204" pitchFamily="34" charset="-122"/>
                  <a:cs typeface="Open Sans Light" pitchFamily="34" charset="0"/>
                </a:rPr>
                <a:t>字以内据统计每页幻灯片。</a:t>
              </a:r>
            </a:p>
          </p:txBody>
        </p:sp>
        <p:grpSp>
          <p:nvGrpSpPr>
            <p:cNvPr id="34" name="Group 35"/>
            <p:cNvGrpSpPr/>
            <p:nvPr/>
          </p:nvGrpSpPr>
          <p:grpSpPr>
            <a:xfrm>
              <a:off x="1571604" y="1857370"/>
              <a:ext cx="387410" cy="517136"/>
              <a:chOff x="1868971" y="2767277"/>
              <a:chExt cx="274694" cy="366676"/>
            </a:xfrm>
            <a:solidFill>
              <a:schemeClr val="bg1"/>
            </a:solidFill>
          </p:grpSpPr>
          <p:sp>
            <p:nvSpPr>
              <p:cNvPr id="35" name="AutoShape 115"/>
              <p:cNvSpPr>
                <a:spLocks/>
              </p:cNvSpPr>
              <p:nvPr/>
            </p:nvSpPr>
            <p:spPr bwMode="auto">
              <a:xfrm>
                <a:off x="1868971" y="2767277"/>
                <a:ext cx="274694" cy="366676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800" y="12825"/>
                    </a:moveTo>
                    <a:lnTo>
                      <a:pt x="19800" y="13500"/>
                    </a:lnTo>
                    <a:lnTo>
                      <a:pt x="19800" y="14850"/>
                    </a:lnTo>
                    <a:lnTo>
                      <a:pt x="19800" y="15525"/>
                    </a:lnTo>
                    <a:cubicBezTo>
                      <a:pt x="19800" y="18129"/>
                      <a:pt x="16972" y="20249"/>
                      <a:pt x="13499" y="20249"/>
                    </a:cubicBezTo>
                    <a:lnTo>
                      <a:pt x="8099" y="20249"/>
                    </a:lnTo>
                    <a:cubicBezTo>
                      <a:pt x="4627" y="20249"/>
                      <a:pt x="1800" y="18129"/>
                      <a:pt x="1800" y="15525"/>
                    </a:cubicBezTo>
                    <a:lnTo>
                      <a:pt x="1800" y="14850"/>
                    </a:lnTo>
                    <a:lnTo>
                      <a:pt x="1800" y="13500"/>
                    </a:lnTo>
                    <a:lnTo>
                      <a:pt x="1800" y="12825"/>
                    </a:lnTo>
                    <a:lnTo>
                      <a:pt x="1800" y="10800"/>
                    </a:lnTo>
                    <a:cubicBezTo>
                      <a:pt x="1800" y="10427"/>
                      <a:pt x="2203" y="10124"/>
                      <a:pt x="2699" y="10124"/>
                    </a:cubicBezTo>
                    <a:lnTo>
                      <a:pt x="4499" y="10124"/>
                    </a:lnTo>
                    <a:lnTo>
                      <a:pt x="17100" y="10124"/>
                    </a:lnTo>
                    <a:lnTo>
                      <a:pt x="18899" y="10124"/>
                    </a:lnTo>
                    <a:cubicBezTo>
                      <a:pt x="19396" y="10124"/>
                      <a:pt x="19800" y="10427"/>
                      <a:pt x="19800" y="10800"/>
                    </a:cubicBezTo>
                    <a:cubicBezTo>
                      <a:pt x="19800" y="10800"/>
                      <a:pt x="19800" y="12825"/>
                      <a:pt x="19800" y="12825"/>
                    </a:cubicBezTo>
                    <a:close/>
                    <a:moveTo>
                      <a:pt x="14400" y="6075"/>
                    </a:moveTo>
                    <a:lnTo>
                      <a:pt x="14400" y="6076"/>
                    </a:lnTo>
                    <a:lnTo>
                      <a:pt x="14400" y="8774"/>
                    </a:lnTo>
                    <a:lnTo>
                      <a:pt x="7200" y="8774"/>
                    </a:lnTo>
                    <a:lnTo>
                      <a:pt x="7200" y="6076"/>
                    </a:lnTo>
                    <a:lnTo>
                      <a:pt x="7200" y="6075"/>
                    </a:lnTo>
                    <a:cubicBezTo>
                      <a:pt x="7200" y="4583"/>
                      <a:pt x="8811" y="3375"/>
                      <a:pt x="10800" y="3375"/>
                    </a:cubicBezTo>
                    <a:cubicBezTo>
                      <a:pt x="12788" y="3375"/>
                      <a:pt x="14400" y="4583"/>
                      <a:pt x="14400" y="6075"/>
                    </a:cubicBezTo>
                    <a:moveTo>
                      <a:pt x="4499" y="6075"/>
                    </a:moveTo>
                    <a:cubicBezTo>
                      <a:pt x="4499" y="3465"/>
                      <a:pt x="7320" y="1350"/>
                      <a:pt x="10800" y="1350"/>
                    </a:cubicBezTo>
                    <a:cubicBezTo>
                      <a:pt x="14279" y="1350"/>
                      <a:pt x="17100" y="3465"/>
                      <a:pt x="17100" y="6075"/>
                    </a:cubicBezTo>
                    <a:lnTo>
                      <a:pt x="17100" y="8774"/>
                    </a:lnTo>
                    <a:lnTo>
                      <a:pt x="15299" y="8774"/>
                    </a:lnTo>
                    <a:lnTo>
                      <a:pt x="15299" y="6076"/>
                    </a:lnTo>
                    <a:cubicBezTo>
                      <a:pt x="15299" y="4212"/>
                      <a:pt x="13285" y="2701"/>
                      <a:pt x="10800" y="2701"/>
                    </a:cubicBezTo>
                    <a:cubicBezTo>
                      <a:pt x="8314" y="2701"/>
                      <a:pt x="6299" y="4212"/>
                      <a:pt x="6299" y="6076"/>
                    </a:cubicBezTo>
                    <a:lnTo>
                      <a:pt x="6299" y="8774"/>
                    </a:lnTo>
                    <a:lnTo>
                      <a:pt x="4499" y="8774"/>
                    </a:lnTo>
                    <a:cubicBezTo>
                      <a:pt x="4499" y="8774"/>
                      <a:pt x="4499" y="6075"/>
                      <a:pt x="4499" y="6075"/>
                    </a:cubicBezTo>
                    <a:close/>
                    <a:moveTo>
                      <a:pt x="18899" y="8774"/>
                    </a:moveTo>
                    <a:lnTo>
                      <a:pt x="18899" y="6075"/>
                    </a:lnTo>
                    <a:cubicBezTo>
                      <a:pt x="18899" y="2719"/>
                      <a:pt x="15274" y="0"/>
                      <a:pt x="10800" y="0"/>
                    </a:cubicBezTo>
                    <a:cubicBezTo>
                      <a:pt x="6325" y="0"/>
                      <a:pt x="2699" y="2719"/>
                      <a:pt x="2699" y="6075"/>
                    </a:cubicBezTo>
                    <a:lnTo>
                      <a:pt x="2699" y="8774"/>
                    </a:lnTo>
                    <a:cubicBezTo>
                      <a:pt x="1208" y="8774"/>
                      <a:pt x="0" y="9681"/>
                      <a:pt x="0" y="10800"/>
                    </a:cubicBezTo>
                    <a:lnTo>
                      <a:pt x="0" y="12825"/>
                    </a:lnTo>
                    <a:lnTo>
                      <a:pt x="0" y="13500"/>
                    </a:lnTo>
                    <a:lnTo>
                      <a:pt x="0" y="14850"/>
                    </a:lnTo>
                    <a:lnTo>
                      <a:pt x="0" y="15525"/>
                    </a:lnTo>
                    <a:cubicBezTo>
                      <a:pt x="0" y="18880"/>
                      <a:pt x="3625" y="21599"/>
                      <a:pt x="8099" y="21599"/>
                    </a:cubicBezTo>
                    <a:lnTo>
                      <a:pt x="13499" y="21599"/>
                    </a:lnTo>
                    <a:cubicBezTo>
                      <a:pt x="17974" y="21599"/>
                      <a:pt x="21600" y="18880"/>
                      <a:pt x="21600" y="15525"/>
                    </a:cubicBezTo>
                    <a:lnTo>
                      <a:pt x="21600" y="14850"/>
                    </a:lnTo>
                    <a:lnTo>
                      <a:pt x="21600" y="13500"/>
                    </a:lnTo>
                    <a:lnTo>
                      <a:pt x="21600" y="12825"/>
                    </a:lnTo>
                    <a:lnTo>
                      <a:pt x="21600" y="10800"/>
                    </a:lnTo>
                    <a:cubicBezTo>
                      <a:pt x="21600" y="9681"/>
                      <a:pt x="20391" y="8774"/>
                      <a:pt x="18899" y="8774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457200"/>
                <a:endParaRPr lang="en-US" sz="3000">
                  <a:effectLst>
                    <a:outerShdw blurRad="38100" dist="38100" dir="2700000" algn="tl">
                      <a:srgbClr val="000000"/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6" name="AutoShape 116"/>
              <p:cNvSpPr>
                <a:spLocks/>
              </p:cNvSpPr>
              <p:nvPr/>
            </p:nvSpPr>
            <p:spPr bwMode="auto">
              <a:xfrm>
                <a:off x="1983479" y="2985030"/>
                <a:ext cx="45678" cy="68830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0"/>
                    </a:moveTo>
                    <a:cubicBezTo>
                      <a:pt x="4838" y="0"/>
                      <a:pt x="0" y="3226"/>
                      <a:pt x="0" y="7201"/>
                    </a:cubicBezTo>
                    <a:cubicBezTo>
                      <a:pt x="0" y="9390"/>
                      <a:pt x="1798" y="13537"/>
                      <a:pt x="3601" y="16821"/>
                    </a:cubicBezTo>
                    <a:cubicBezTo>
                      <a:pt x="5070" y="19493"/>
                      <a:pt x="6916" y="21600"/>
                      <a:pt x="10800" y="21600"/>
                    </a:cubicBezTo>
                    <a:cubicBezTo>
                      <a:pt x="15016" y="21600"/>
                      <a:pt x="16529" y="19514"/>
                      <a:pt x="18003" y="16858"/>
                    </a:cubicBezTo>
                    <a:cubicBezTo>
                      <a:pt x="19828" y="13567"/>
                      <a:pt x="21600" y="9397"/>
                      <a:pt x="21600" y="7201"/>
                    </a:cubicBezTo>
                    <a:cubicBezTo>
                      <a:pt x="21600" y="3226"/>
                      <a:pt x="16761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457200"/>
                <a:endParaRPr lang="en-US" sz="3000">
                  <a:effectLst>
                    <a:outerShdw blurRad="38100" dist="38100" dir="2700000" algn="tl">
                      <a:srgbClr val="000000"/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37" name="Group 38"/>
          <p:cNvGrpSpPr/>
          <p:nvPr/>
        </p:nvGrpSpPr>
        <p:grpSpPr>
          <a:xfrm>
            <a:off x="2700964" y="1479283"/>
            <a:ext cx="1903642" cy="1903642"/>
            <a:chOff x="2714612" y="1643056"/>
            <a:chExt cx="1903642" cy="1903642"/>
          </a:xfrm>
        </p:grpSpPr>
        <p:sp>
          <p:nvSpPr>
            <p:cNvPr id="38" name="Arc 8"/>
            <p:cNvSpPr/>
            <p:nvPr/>
          </p:nvSpPr>
          <p:spPr>
            <a:xfrm>
              <a:off x="2714612" y="1643056"/>
              <a:ext cx="1903642" cy="1903642"/>
            </a:xfrm>
            <a:prstGeom prst="arc">
              <a:avLst>
                <a:gd name="adj1" fmla="val 21571566"/>
                <a:gd name="adj2" fmla="val 10822907"/>
              </a:avLst>
            </a:prstGeom>
            <a:gradFill>
              <a:gsLst>
                <a:gs pos="0">
                  <a:srgbClr val="FED755"/>
                </a:gs>
                <a:gs pos="51000">
                  <a:srgbClr val="FDAD36"/>
                </a:gs>
                <a:gs pos="100000">
                  <a:srgbClr val="FB5F05"/>
                </a:gs>
              </a:gsLst>
              <a:lin ang="5400000" scaled="1"/>
            </a:gradFill>
            <a:ln w="3810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9" name="Rectangle 14"/>
            <p:cNvSpPr/>
            <p:nvPr/>
          </p:nvSpPr>
          <p:spPr>
            <a:xfrm>
              <a:off x="2857488" y="1714494"/>
              <a:ext cx="1643074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800" dirty="0">
                  <a:latin typeface="微软雅黑" panose="020B0503020204020204" pitchFamily="34" charset="-122"/>
                  <a:ea typeface="微软雅黑" panose="020B0503020204020204" pitchFamily="34" charset="-122"/>
                  <a:cs typeface="Open Sans Light" pitchFamily="34" charset="0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800" dirty="0">
                  <a:latin typeface="微软雅黑" panose="020B0503020204020204" pitchFamily="34" charset="-122"/>
                  <a:ea typeface="微软雅黑" panose="020B0503020204020204" pitchFamily="34" charset="-122"/>
                  <a:cs typeface="Open Sans Light" pitchFamily="34" charset="0"/>
                </a:rPr>
                <a:t>200</a:t>
              </a:r>
              <a:r>
                <a:rPr lang="zh-CN" altLang="en-US" sz="800" dirty="0">
                  <a:latin typeface="微软雅黑" panose="020B0503020204020204" pitchFamily="34" charset="-122"/>
                  <a:ea typeface="微软雅黑" panose="020B0503020204020204" pitchFamily="34" charset="-122"/>
                  <a:cs typeface="Open Sans Light" pitchFamily="34" charset="0"/>
                </a:rPr>
                <a:t>字</a:t>
              </a:r>
              <a:r>
                <a:rPr lang="zh-CN" altLang="en-US" sz="8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Open Sans Light" pitchFamily="34" charset="0"/>
                </a:rPr>
                <a:t>以内据</a:t>
              </a:r>
              <a:r>
                <a:rPr lang="zh-CN" altLang="en-US" sz="800" dirty="0">
                  <a:latin typeface="微软雅黑" panose="020B0503020204020204" pitchFamily="34" charset="-122"/>
                  <a:ea typeface="微软雅黑" panose="020B0503020204020204" pitchFamily="34" charset="-122"/>
                  <a:cs typeface="Open Sans Light" pitchFamily="34" charset="0"/>
                </a:rPr>
                <a:t>统计每页</a:t>
              </a:r>
              <a:r>
                <a:rPr lang="zh-CN" altLang="en-US" sz="8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Open Sans Light" pitchFamily="34" charset="0"/>
                </a:rPr>
                <a:t>幻灯片。</a:t>
              </a:r>
              <a:endParaRPr lang="zh-CN" altLang="en-US" sz="800" dirty="0"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endParaRPr>
            </a:p>
          </p:txBody>
        </p:sp>
        <p:grpSp>
          <p:nvGrpSpPr>
            <p:cNvPr id="40" name="Group 36"/>
            <p:cNvGrpSpPr/>
            <p:nvPr/>
          </p:nvGrpSpPr>
          <p:grpSpPr>
            <a:xfrm>
              <a:off x="3425328" y="2857502"/>
              <a:ext cx="516256" cy="387410"/>
              <a:chOff x="359092" y="2813581"/>
              <a:chExt cx="366051" cy="274694"/>
            </a:xfrm>
            <a:solidFill>
              <a:schemeClr val="bg1"/>
            </a:solidFill>
          </p:grpSpPr>
          <p:sp>
            <p:nvSpPr>
              <p:cNvPr id="41" name="AutoShape 118"/>
              <p:cNvSpPr>
                <a:spLocks/>
              </p:cNvSpPr>
              <p:nvPr/>
            </p:nvSpPr>
            <p:spPr bwMode="auto">
              <a:xfrm>
                <a:off x="359092" y="2813581"/>
                <a:ext cx="366051" cy="274694"/>
              </a:xfrm>
              <a:custGeom>
                <a:avLst/>
                <a:gdLst>
                  <a:gd name="T0" fmla="*/ 10732 w 21464"/>
                  <a:gd name="T1" fmla="*/ 10800 h 21600"/>
                  <a:gd name="T2" fmla="*/ 10732 w 21464"/>
                  <a:gd name="T3" fmla="*/ 10800 h 21600"/>
                  <a:gd name="T4" fmla="*/ 10732 w 21464"/>
                  <a:gd name="T5" fmla="*/ 10800 h 21600"/>
                  <a:gd name="T6" fmla="*/ 10732 w 21464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464" h="21600">
                    <a:moveTo>
                      <a:pt x="19918" y="11754"/>
                    </a:moveTo>
                    <a:lnTo>
                      <a:pt x="16564" y="18954"/>
                    </a:lnTo>
                    <a:cubicBezTo>
                      <a:pt x="16317" y="19484"/>
                      <a:pt x="15892" y="19800"/>
                      <a:pt x="15427" y="19800"/>
                    </a:cubicBezTo>
                    <a:lnTo>
                      <a:pt x="2683" y="19800"/>
                    </a:lnTo>
                    <a:cubicBezTo>
                      <a:pt x="1943" y="19800"/>
                      <a:pt x="1341" y="18992"/>
                      <a:pt x="1341" y="18000"/>
                    </a:cubicBezTo>
                    <a:lnTo>
                      <a:pt x="1341" y="3600"/>
                    </a:lnTo>
                    <a:cubicBezTo>
                      <a:pt x="1341" y="2608"/>
                      <a:pt x="1943" y="1800"/>
                      <a:pt x="2683" y="1800"/>
                    </a:cubicBezTo>
                    <a:lnTo>
                      <a:pt x="15427" y="1800"/>
                    </a:lnTo>
                    <a:cubicBezTo>
                      <a:pt x="15892" y="1800"/>
                      <a:pt x="16317" y="2116"/>
                      <a:pt x="16564" y="2645"/>
                    </a:cubicBezTo>
                    <a:lnTo>
                      <a:pt x="19917" y="9845"/>
                    </a:lnTo>
                    <a:cubicBezTo>
                      <a:pt x="20188" y="10425"/>
                      <a:pt x="20188" y="11174"/>
                      <a:pt x="19918" y="11754"/>
                    </a:cubicBezTo>
                    <a:moveTo>
                      <a:pt x="21055" y="8891"/>
                    </a:moveTo>
                    <a:lnTo>
                      <a:pt x="17701" y="1691"/>
                    </a:lnTo>
                    <a:cubicBezTo>
                      <a:pt x="17211" y="639"/>
                      <a:pt x="16352" y="0"/>
                      <a:pt x="15427" y="0"/>
                    </a:cubicBezTo>
                    <a:lnTo>
                      <a:pt x="2683" y="0"/>
                    </a:lnTo>
                    <a:cubicBezTo>
                      <a:pt x="1201" y="0"/>
                      <a:pt x="0" y="1611"/>
                      <a:pt x="0" y="3600"/>
                    </a:cubicBezTo>
                    <a:lnTo>
                      <a:pt x="0" y="18000"/>
                    </a:lnTo>
                    <a:cubicBezTo>
                      <a:pt x="0" y="19988"/>
                      <a:pt x="1201" y="21599"/>
                      <a:pt x="2683" y="21599"/>
                    </a:cubicBezTo>
                    <a:lnTo>
                      <a:pt x="15427" y="21599"/>
                    </a:lnTo>
                    <a:cubicBezTo>
                      <a:pt x="16352" y="21599"/>
                      <a:pt x="17211" y="20960"/>
                      <a:pt x="17701" y="19908"/>
                    </a:cubicBezTo>
                    <a:lnTo>
                      <a:pt x="21055" y="12708"/>
                    </a:lnTo>
                    <a:cubicBezTo>
                      <a:pt x="21600" y="11541"/>
                      <a:pt x="21600" y="10059"/>
                      <a:pt x="21055" y="8891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457200"/>
                <a:endParaRPr lang="en-US" sz="3000">
                  <a:effectLst>
                    <a:outerShdw blurRad="38100" dist="38100" dir="2700000" algn="tl">
                      <a:srgbClr val="000000"/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2" name="AutoShape 119"/>
              <p:cNvSpPr>
                <a:spLocks/>
              </p:cNvSpPr>
              <p:nvPr/>
            </p:nvSpPr>
            <p:spPr bwMode="auto">
              <a:xfrm>
                <a:off x="587481" y="2916200"/>
                <a:ext cx="68830" cy="68830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18000"/>
                    </a:moveTo>
                    <a:cubicBezTo>
                      <a:pt x="6825" y="18000"/>
                      <a:pt x="3600" y="14774"/>
                      <a:pt x="3600" y="10800"/>
                    </a:cubicBezTo>
                    <a:cubicBezTo>
                      <a:pt x="3600" y="6825"/>
                      <a:pt x="6825" y="3600"/>
                      <a:pt x="10800" y="3600"/>
                    </a:cubicBezTo>
                    <a:cubicBezTo>
                      <a:pt x="14774" y="3600"/>
                      <a:pt x="17999" y="6825"/>
                      <a:pt x="17999" y="10800"/>
                    </a:cubicBezTo>
                    <a:cubicBezTo>
                      <a:pt x="17999" y="14774"/>
                      <a:pt x="14774" y="18000"/>
                      <a:pt x="10800" y="18000"/>
                    </a:cubicBezTo>
                    <a:moveTo>
                      <a:pt x="10800" y="0"/>
                    </a:moveTo>
                    <a:cubicBezTo>
                      <a:pt x="4833" y="0"/>
                      <a:pt x="0" y="4833"/>
                      <a:pt x="0" y="10800"/>
                    </a:cubicBezTo>
                    <a:cubicBezTo>
                      <a:pt x="0" y="16766"/>
                      <a:pt x="4833" y="21599"/>
                      <a:pt x="10800" y="21599"/>
                    </a:cubicBezTo>
                    <a:cubicBezTo>
                      <a:pt x="16766" y="21599"/>
                      <a:pt x="21600" y="16766"/>
                      <a:pt x="21600" y="10800"/>
                    </a:cubicBezTo>
                    <a:cubicBezTo>
                      <a:pt x="21600" y="4833"/>
                      <a:pt x="16766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457200"/>
                <a:endParaRPr lang="en-US" sz="3000">
                  <a:effectLst>
                    <a:outerShdw blurRad="38100" dist="38100" dir="2700000" algn="tl">
                      <a:srgbClr val="000000"/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89127136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eelOff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500"/>
                            </p:stCondLst>
                            <p:childTnLst>
                              <p:par>
                                <p:cTn id="3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图片1.png"/>
          <p:cNvPicPr>
            <a:picLocks noChangeAspect="1"/>
          </p:cNvPicPr>
          <p:nvPr/>
        </p:nvPicPr>
        <p:blipFill>
          <a:blip r:embed="rId2" cstate="print"/>
          <a:srcRect l="1688" t="3001"/>
          <a:stretch>
            <a:fillRect/>
          </a:stretch>
        </p:blipFill>
        <p:spPr>
          <a:xfrm>
            <a:off x="0" y="-11875"/>
            <a:ext cx="9153235" cy="5155375"/>
          </a:xfrm>
          <a:prstGeom prst="rect">
            <a:avLst/>
          </a:prstGeom>
        </p:spPr>
      </p:pic>
      <p:pic>
        <p:nvPicPr>
          <p:cNvPr id="5" name="图片 4" descr="Nipic_4881659_20120227115058315364 拷贝.png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>
          <a:xfrm>
            <a:off x="6143636" y="0"/>
            <a:ext cx="3000364" cy="2571768"/>
          </a:xfrm>
          <a:prstGeom prst="rect">
            <a:avLst/>
          </a:prstGeom>
        </p:spPr>
      </p:pic>
      <p:pic>
        <p:nvPicPr>
          <p:cNvPr id="6" name="图片 5" descr="3.png"/>
          <p:cNvPicPr>
            <a:picLocks noChangeAspect="1"/>
          </p:cNvPicPr>
          <p:nvPr/>
        </p:nvPicPr>
        <p:blipFill>
          <a:blip r:embed="rId4" cstate="email"/>
          <a:srcRect/>
          <a:stretch>
            <a:fillRect/>
          </a:stretch>
        </p:blipFill>
        <p:spPr>
          <a:xfrm>
            <a:off x="0" y="1830343"/>
            <a:ext cx="3000364" cy="3313157"/>
          </a:xfrm>
          <a:prstGeom prst="rect">
            <a:avLst/>
          </a:prstGeom>
        </p:spPr>
      </p:pic>
      <p:sp>
        <p:nvSpPr>
          <p:cNvPr id="7" name="TextBox 11"/>
          <p:cNvSpPr txBox="1"/>
          <p:nvPr/>
        </p:nvSpPr>
        <p:spPr>
          <a:xfrm>
            <a:off x="3000364" y="1714494"/>
            <a:ext cx="1314784" cy="144655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zh-CN" altLang="en-US" sz="8800" b="1" dirty="0" smtClean="0">
                <a:gradFill>
                  <a:gsLst>
                    <a:gs pos="0">
                      <a:srgbClr val="C00000"/>
                    </a:gs>
                    <a:gs pos="100000">
                      <a:srgbClr val="FFFF00"/>
                    </a:gs>
                  </a:gsLst>
                  <a:lin ang="16200000" scaled="1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叶根友刀锋黑草" pitchFamily="2" charset="-122"/>
                <a:ea typeface="文鼎粗黑繁" panose="02010609010101010101" pitchFamily="49" charset="-122"/>
                <a:cs typeface="+mj-cs"/>
              </a:rPr>
              <a:t>谢</a:t>
            </a:r>
          </a:p>
        </p:txBody>
      </p:sp>
      <p:sp>
        <p:nvSpPr>
          <p:cNvPr id="8" name="TextBox 6"/>
          <p:cNvSpPr txBox="1"/>
          <p:nvPr/>
        </p:nvSpPr>
        <p:spPr>
          <a:xfrm>
            <a:off x="4357686" y="1714494"/>
            <a:ext cx="1314784" cy="144655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zh-CN" altLang="en-US" sz="8800" b="1" dirty="0" smtClean="0">
                <a:gradFill>
                  <a:gsLst>
                    <a:gs pos="0">
                      <a:srgbClr val="C00000"/>
                    </a:gs>
                    <a:gs pos="100000">
                      <a:srgbClr val="FFFF00"/>
                    </a:gs>
                  </a:gsLst>
                  <a:lin ang="16200000" scaled="1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叶根友刀锋黑草" pitchFamily="2" charset="-122"/>
                <a:ea typeface="文鼎粗黑繁" panose="02010609010101010101" pitchFamily="49" charset="-122"/>
                <a:cs typeface="+mj-cs"/>
              </a:rPr>
              <a:t>谢</a:t>
            </a:r>
          </a:p>
        </p:txBody>
      </p:sp>
    </p:spTree>
    <p:extLst>
      <p:ext uri="{BB962C8B-B14F-4D97-AF65-F5344CB8AC3E}">
        <p14:creationId xmlns:p14="http://schemas.microsoft.com/office/powerpoint/2010/main" val="30350618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Tm="0">
        <p14:vortex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铭</a:t>
            </a:r>
            <a:r>
              <a:rPr lang="zh-CN" altLang="en-US" dirty="0" smtClean="0"/>
              <a:t>店    原创作品</a:t>
            </a:r>
            <a:endParaRPr lang="zh-CN" altLang="en-US" dirty="0"/>
          </a:p>
          <a:p>
            <a:r>
              <a:rPr lang="en-US" altLang="zh-CN" dirty="0">
                <a:hlinkClick r:id="rId2"/>
              </a:rPr>
              <a:t>http</a:t>
            </a:r>
            <a:r>
              <a:rPr lang="en-US" altLang="zh-CN" dirty="0" smtClean="0">
                <a:hlinkClick r:id="rId2"/>
              </a:rPr>
              <a:t>://www.yanj.cn/store-10355.html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 </a:t>
            </a:r>
            <a:r>
              <a:rPr lang="en-US" altLang="zh-CN" dirty="0" smtClean="0">
                <a:hlinkClick r:id="rId3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1380833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288" t="35955" r="32769" b="36063"/>
          <a:stretch/>
        </p:blipFill>
        <p:spPr>
          <a:xfrm flipH="1">
            <a:off x="4605319" y="968553"/>
            <a:ext cx="34289" cy="3467650"/>
          </a:xfrm>
          <a:prstGeom prst="rect">
            <a:avLst/>
          </a:prstGeom>
          <a:effectLst>
            <a:outerShdw blurRad="76200" dist="50800" dir="4140000" sx="99000" sy="99000" algn="ctr" rotWithShape="0">
              <a:srgbClr val="000000">
                <a:alpha val="94000"/>
              </a:srgbClr>
            </a:outerShdw>
          </a:effectLst>
        </p:spPr>
      </p:pic>
      <p:grpSp>
        <p:nvGrpSpPr>
          <p:cNvPr id="5" name="组合 4"/>
          <p:cNvGrpSpPr/>
          <p:nvPr/>
        </p:nvGrpSpPr>
        <p:grpSpPr>
          <a:xfrm>
            <a:off x="1236516" y="2483088"/>
            <a:ext cx="2525485" cy="461665"/>
            <a:chOff x="7047666" y="1942356"/>
            <a:chExt cx="3367313" cy="615553"/>
          </a:xfrm>
        </p:grpSpPr>
        <p:grpSp>
          <p:nvGrpSpPr>
            <p:cNvPr id="6" name="组合 5"/>
            <p:cNvGrpSpPr/>
            <p:nvPr/>
          </p:nvGrpSpPr>
          <p:grpSpPr>
            <a:xfrm>
              <a:off x="7047666" y="1942356"/>
              <a:ext cx="551542" cy="615553"/>
              <a:chOff x="4519974" y="1762722"/>
              <a:chExt cx="551542" cy="615553"/>
            </a:xfrm>
          </p:grpSpPr>
          <p:sp>
            <p:nvSpPr>
              <p:cNvPr id="8" name="圆角矩形 7"/>
              <p:cNvSpPr/>
              <p:nvPr/>
            </p:nvSpPr>
            <p:spPr>
              <a:xfrm>
                <a:off x="4519974" y="1830139"/>
                <a:ext cx="551542" cy="449943"/>
              </a:xfrm>
              <a:prstGeom prst="roundRect">
                <a:avLst/>
              </a:prstGeom>
              <a:gradFill>
                <a:gsLst>
                  <a:gs pos="0">
                    <a:srgbClr val="FED755"/>
                  </a:gs>
                  <a:gs pos="99000">
                    <a:srgbClr val="FB5F05"/>
                  </a:gs>
                  <a:gs pos="46000">
                    <a:srgbClr val="FDAD36"/>
                  </a:gs>
                </a:gsLst>
                <a:lin ang="15600000" scaled="0"/>
              </a:gradFill>
              <a:ln>
                <a:noFill/>
              </a:ln>
              <a:effectLst>
                <a:outerShdw blurRad="88900" dist="50800" dir="5400000" sx="97000" sy="97000" algn="ctr" rotWithShape="0">
                  <a:srgbClr val="000000">
                    <a:alpha val="46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3"/>
              </a:p>
            </p:txBody>
          </p:sp>
          <p:sp>
            <p:nvSpPr>
              <p:cNvPr id="9" name="文本框 8"/>
              <p:cNvSpPr txBox="1"/>
              <p:nvPr/>
            </p:nvSpPr>
            <p:spPr>
              <a:xfrm>
                <a:off x="4576775" y="1762722"/>
                <a:ext cx="487741" cy="61555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400" dirty="0">
                    <a:solidFill>
                      <a:schemeClr val="bg1"/>
                    </a:solidFill>
                    <a:latin typeface="+mj-ea"/>
                    <a:ea typeface="+mj-ea"/>
                  </a:rPr>
                  <a:t>1</a:t>
                </a:r>
                <a:endParaRPr lang="zh-CN" altLang="en-US" sz="2400" dirty="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7" name="圆角矩形 6"/>
            <p:cNvSpPr/>
            <p:nvPr/>
          </p:nvSpPr>
          <p:spPr>
            <a:xfrm>
              <a:off x="7845950" y="2009773"/>
              <a:ext cx="2569029" cy="449943"/>
            </a:xfrm>
            <a:prstGeom prst="roundRect">
              <a:avLst/>
            </a:prstGeom>
            <a:gradFill>
              <a:gsLst>
                <a:gs pos="4000">
                  <a:srgbClr val="FED755"/>
                </a:gs>
                <a:gs pos="97000">
                  <a:srgbClr val="FB5F05"/>
                </a:gs>
                <a:gs pos="20000">
                  <a:srgbClr val="FDAD36"/>
                </a:gs>
              </a:gsLst>
              <a:lin ang="16200000" scaled="0"/>
            </a:gradFill>
            <a:ln>
              <a:noFill/>
            </a:ln>
            <a:effectLst>
              <a:outerShdw blurRad="88900" dist="50800" dir="5400000" sx="97000" sy="97000" algn="ctr" rotWithShape="0">
                <a:srgbClr val="000000">
                  <a:alpha val="46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100" dirty="0" smtClean="0"/>
                <a:t>单击添加标题</a:t>
              </a:r>
              <a:endParaRPr lang="zh-CN" altLang="en-US" sz="2100" dirty="0"/>
            </a:p>
          </p:txBody>
        </p:sp>
      </p:grpSp>
      <p:sp>
        <p:nvSpPr>
          <p:cNvPr id="10" name="文本框 9"/>
          <p:cNvSpPr txBox="1"/>
          <p:nvPr/>
        </p:nvSpPr>
        <p:spPr>
          <a:xfrm flipH="1">
            <a:off x="6444616" y="1945615"/>
            <a:ext cx="1269755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50" b="1" dirty="0">
                <a:ln w="0"/>
                <a:gradFill>
                  <a:gsLst>
                    <a:gs pos="0">
                      <a:srgbClr val="C00000"/>
                    </a:gs>
                    <a:gs pos="53200">
                      <a:srgbClr val="FB7008"/>
                    </a:gs>
                    <a:gs pos="100000">
                      <a:srgbClr val="FED755"/>
                    </a:gs>
                  </a:gsLst>
                  <a:lin ang="5400000" scaled="1"/>
                </a:gradFill>
                <a:effectLst>
                  <a:reflection blurRad="6350" stA="53000" endA="300" endPos="35500" dir="5400000" sy="-90000" algn="bl" rotWithShape="0"/>
                </a:effectLst>
              </a:rPr>
              <a:t>Part</a:t>
            </a:r>
            <a:endParaRPr lang="zh-CN" altLang="en-US" sz="4050" b="1" dirty="0">
              <a:ln w="0"/>
              <a:gradFill>
                <a:gsLst>
                  <a:gs pos="0">
                    <a:srgbClr val="C00000"/>
                  </a:gs>
                  <a:gs pos="53200">
                    <a:srgbClr val="FB7008"/>
                  </a:gs>
                  <a:gs pos="100000">
                    <a:srgbClr val="FED755"/>
                  </a:gs>
                </a:gsLst>
                <a:lin ang="5400000" scaled="1"/>
              </a:gradFill>
              <a:effectLst>
                <a:reflection blurRad="6350" stA="53000" endA="300" endPos="35500" dir="5400000" sy="-90000" algn="bl" rotWithShape="0"/>
              </a:effectLst>
            </a:endParaRPr>
          </a:p>
        </p:txBody>
      </p:sp>
      <p:sp>
        <p:nvSpPr>
          <p:cNvPr id="11" name="文本框 10"/>
          <p:cNvSpPr txBox="1"/>
          <p:nvPr/>
        </p:nvSpPr>
        <p:spPr>
          <a:xfrm flipH="1">
            <a:off x="6717146" y="2483087"/>
            <a:ext cx="791204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50" b="1" dirty="0">
                <a:ln w="0"/>
                <a:gradFill>
                  <a:gsLst>
                    <a:gs pos="0">
                      <a:srgbClr val="C00000"/>
                    </a:gs>
                    <a:gs pos="53200">
                      <a:srgbClr val="FB7008"/>
                    </a:gs>
                    <a:gs pos="100000">
                      <a:srgbClr val="FED755"/>
                    </a:gs>
                  </a:gsLst>
                  <a:lin ang="5400000" scaled="1"/>
                </a:gradFill>
                <a:effectLst>
                  <a:reflection blurRad="6350" stA="53000" endA="300" endPos="35500" dir="5400000" sy="-90000" algn="bl" rotWithShape="0"/>
                </a:effectLst>
              </a:rPr>
              <a:t>01</a:t>
            </a:r>
            <a:endParaRPr lang="zh-CN" altLang="en-US" sz="4050" b="1" dirty="0">
              <a:ln w="0"/>
              <a:gradFill>
                <a:gsLst>
                  <a:gs pos="0">
                    <a:srgbClr val="C00000"/>
                  </a:gs>
                  <a:gs pos="53200">
                    <a:srgbClr val="FB7008"/>
                  </a:gs>
                  <a:gs pos="100000">
                    <a:srgbClr val="FED755"/>
                  </a:gs>
                </a:gsLst>
                <a:lin ang="5400000" scaled="1"/>
              </a:gradFill>
              <a:effectLst>
                <a:reflection blurRad="6350" stA="53000" endA="300" endPos="35500" dir="5400000" sy="-90000" algn="bl" rotWithShape="0"/>
              </a:effectLst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5482925" y="1099321"/>
            <a:ext cx="2944860" cy="2944860"/>
          </a:xfrm>
          <a:prstGeom prst="ellipse">
            <a:avLst/>
          </a:prstGeom>
          <a:noFill/>
          <a:ln w="57150">
            <a:solidFill>
              <a:srgbClr val="FB5F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13" name="椭圆 12"/>
          <p:cNvSpPr/>
          <p:nvPr/>
        </p:nvSpPr>
        <p:spPr>
          <a:xfrm>
            <a:off x="5737502" y="1353898"/>
            <a:ext cx="2435706" cy="2435706"/>
          </a:xfrm>
          <a:prstGeom prst="ellipse">
            <a:avLst/>
          </a:prstGeom>
          <a:noFill/>
          <a:ln w="57150">
            <a:solidFill>
              <a:srgbClr val="FB5F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</p:spTree>
    <p:extLst>
      <p:ext uri="{BB962C8B-B14F-4D97-AF65-F5344CB8AC3E}">
        <p14:creationId xmlns:p14="http://schemas.microsoft.com/office/powerpoint/2010/main" val="2022761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Tm="0">
        <p:checker/>
      </p:transition>
    </mc:Choice>
    <mc:Fallback xmlns="">
      <p:transition spd="slow" advTm="0">
        <p:checker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4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0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2" presetID="23" presetClass="entr" presetSubtype="36" fill="hold" grpId="0" nodeType="afterEffect">
                                      <p:stCondLst>
                                        <p:cond delay="0"/>
                                      </p:stCondLst>
                                      <p:iterate type="wd">
                                        <p:tmPct val="0"/>
                                      </p:iterate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(6*min(max(#ppt_w*#ppt_h,.3),1)-7.4)/-.7*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8" fill="hold">
                          <p:stCondLst>
                            <p:cond delay="indefinite"/>
                          </p:stCondLst>
                          <p:childTnLst>
                            <p:par>
                              <p:cTn id="1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0" presetID="26" presetClass="emph" presetSubtype="0" fill="hold" grpId="1" nodeType="clickEffect">
                                      <p:stCondLst>
                                        <p:cond delay="0"/>
                                      </p:stCondLst>
                                      <p:iterate type="wd">
                                        <p:tmPct val="10000"/>
                                      </p:iterate>
                                      <p:childTnLst>
                                        <p:animEffect transition="out" filter="fade">
                                          <p:cBhvr>
                                            <p:cTn id="21" dur="1000" tmFilter="0, 0; .2, .5; .8, .5; 1, 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22" dur="500" autoRev="1" fill="hold"/>
                                            <p:tgtEl>
                                              <p:spTgt spid="10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4" presetID="23" presetClass="entr" presetSubtype="36" fill="hold" grpId="0" nodeType="afterEffect">
                                      <p:stCondLst>
                                        <p:cond delay="0"/>
                                      </p:stCondLst>
                                      <p:iterate type="wd">
                                        <p:tmPct val="0"/>
                                      </p:iterate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(6*min(max(#ppt_w*#ppt_h,.3),1)-7.4)/-.7*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0" fill="hold">
                          <p:stCondLst>
                            <p:cond delay="indefinite"/>
                          </p:stCondLst>
                          <p:childTnLst>
                            <p:par>
                              <p:cTn id="3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2" presetID="26" presetClass="emph" presetSubtype="0" fill="hold" grpId="1" nodeType="clickEffect">
                                      <p:stCondLst>
                                        <p:cond delay="0"/>
                                      </p:stCondLst>
                                      <p:iterate type="wd">
                                        <p:tmPct val="10000"/>
                                      </p:iterate>
                                      <p:childTnLst>
                                        <p:animEffect transition="out" filter="fade">
                                          <p:cBhvr>
                                            <p:cTn id="33" dur="1000" tmFilter="0, 0; .2, .5; .8, .5; 1, 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34" dur="500" autoRev="1" fill="hold"/>
                                            <p:tgtEl>
                                              <p:spTgt spid="11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36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8" dur="75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9" fill="hold">
                          <p:stCondLst>
                            <p:cond delay="indefinite"/>
                          </p:stCondLst>
                          <p:childTnLst>
                            <p:par>
                              <p:cTn id="4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1" presetID="2" presetClass="entr" presetSubtype="2" fill="hold" nodeType="clickEffect" p14:presetBounceEnd="5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000">
                                          <p:cBhvr additive="base">
                                            <p:cTn id="43" dur="7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000">
                                          <p:cBhvr additive="base">
                                            <p:cTn id="44" dur="7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" grpId="0"/>
          <p:bldP spid="10" grpId="1"/>
          <p:bldP spid="11" grpId="0"/>
          <p:bldP spid="11" grpId="1"/>
          <p:bldP spid="12" grpId="0" animBg="1"/>
          <p:bldP spid="13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4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0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2" presetID="23" presetClass="entr" presetSubtype="36" fill="hold" grpId="0" nodeType="afterEffect">
                                      <p:stCondLst>
                                        <p:cond delay="0"/>
                                      </p:stCondLst>
                                      <p:iterate type="wd">
                                        <p:tmPct val="0"/>
                                      </p:iterate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(6*min(max(#ppt_w*#ppt_h,.3),1)-7.4)/-.7*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8" fill="hold">
                          <p:stCondLst>
                            <p:cond delay="indefinite"/>
                          </p:stCondLst>
                          <p:childTnLst>
                            <p:par>
                              <p:cTn id="1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0" presetID="26" presetClass="emph" presetSubtype="0" fill="hold" grpId="1" nodeType="clickEffect">
                                      <p:stCondLst>
                                        <p:cond delay="0"/>
                                      </p:stCondLst>
                                      <p:iterate type="wd">
                                        <p:tmPct val="10000"/>
                                      </p:iterate>
                                      <p:childTnLst>
                                        <p:animEffect transition="out" filter="fade">
                                          <p:cBhvr>
                                            <p:cTn id="21" dur="1000" tmFilter="0, 0; .2, .5; .8, .5; 1, 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22" dur="500" autoRev="1" fill="hold"/>
                                            <p:tgtEl>
                                              <p:spTgt spid="10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4" presetID="23" presetClass="entr" presetSubtype="36" fill="hold" grpId="0" nodeType="afterEffect">
                                      <p:stCondLst>
                                        <p:cond delay="0"/>
                                      </p:stCondLst>
                                      <p:iterate type="wd">
                                        <p:tmPct val="0"/>
                                      </p:iterate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(6*min(max(#ppt_w*#ppt_h,.3),1)-7.4)/-.7*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0" fill="hold">
                          <p:stCondLst>
                            <p:cond delay="indefinite"/>
                          </p:stCondLst>
                          <p:childTnLst>
                            <p:par>
                              <p:cTn id="3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2" presetID="26" presetClass="emph" presetSubtype="0" fill="hold" grpId="1" nodeType="clickEffect">
                                      <p:stCondLst>
                                        <p:cond delay="0"/>
                                      </p:stCondLst>
                                      <p:iterate type="wd">
                                        <p:tmPct val="10000"/>
                                      </p:iterate>
                                      <p:childTnLst>
                                        <p:animEffect transition="out" filter="fade">
                                          <p:cBhvr>
                                            <p:cTn id="33" dur="1000" tmFilter="0, 0; .2, .5; .8, .5; 1, 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34" dur="500" autoRev="1" fill="hold"/>
                                            <p:tgtEl>
                                              <p:spTgt spid="11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36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8" dur="75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9" fill="hold">
                          <p:stCondLst>
                            <p:cond delay="indefinite"/>
                          </p:stCondLst>
                          <p:childTnLst>
                            <p:par>
                              <p:cTn id="4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1" presetID="2" presetClass="entr" presetSubtype="2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7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7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" grpId="0"/>
          <p:bldP spid="10" grpId="1"/>
          <p:bldP spid="11" grpId="0"/>
          <p:bldP spid="11" grpId="1"/>
          <p:bldP spid="12" grpId="0" animBg="1"/>
          <p:bldP spid="13" grpId="0" animBg="1"/>
        </p:bldLst>
      </p:timing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>
            <a:grpSpLocks/>
          </p:cNvGrpSpPr>
          <p:nvPr/>
        </p:nvGrpSpPr>
        <p:grpSpPr bwMode="auto">
          <a:xfrm>
            <a:off x="532216" y="225211"/>
            <a:ext cx="3438525" cy="606424"/>
            <a:chOff x="1021968" y="269923"/>
            <a:chExt cx="3438932" cy="606777"/>
          </a:xfrm>
        </p:grpSpPr>
        <p:sp>
          <p:nvSpPr>
            <p:cNvPr id="10" name="文本框 390"/>
            <p:cNvSpPr txBox="1">
              <a:spLocks noChangeArrowheads="1"/>
            </p:cNvSpPr>
            <p:nvPr/>
          </p:nvSpPr>
          <p:spPr bwMode="auto">
            <a:xfrm>
              <a:off x="1021968" y="269923"/>
              <a:ext cx="3438932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C00000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68421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68421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68421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68421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eaLnBrk="1" hangingPunct="1"/>
              <a:r>
                <a:rPr lang="zh-CN" altLang="en-US" sz="2000" b="1" dirty="0" smtClean="0">
                  <a:gradFill>
                    <a:gsLst>
                      <a:gs pos="0">
                        <a:srgbClr val="FED755"/>
                      </a:gs>
                      <a:gs pos="99000">
                        <a:srgbClr val="FB5F05"/>
                      </a:gs>
                      <a:gs pos="46000">
                        <a:srgbClr val="FDAD36"/>
                      </a:gs>
                    </a:gsLst>
                    <a:lin ang="15600000" scaled="0"/>
                  </a:gradFill>
                  <a:latin typeface="微软雅黑" panose="020B0503020204020204" pitchFamily="34" charset="-122"/>
                  <a:ea typeface="文鼎粗行楷简" panose="02010609010101010101" pitchFamily="49" charset="-122"/>
                </a:rPr>
                <a:t>此处添加您的标题</a:t>
              </a:r>
              <a:endParaRPr lang="id-ID" altLang="zh-CN" sz="2000" b="1" dirty="0">
                <a:gradFill>
                  <a:gsLst>
                    <a:gs pos="0">
                      <a:srgbClr val="FED755"/>
                    </a:gs>
                    <a:gs pos="99000">
                      <a:srgbClr val="FB5F05"/>
                    </a:gs>
                    <a:gs pos="46000">
                      <a:srgbClr val="FDAD36"/>
                    </a:gs>
                  </a:gsLst>
                  <a:lin ang="15600000" scaled="0"/>
                </a:gradFill>
                <a:latin typeface="微软雅黑" panose="020B0503020204020204" pitchFamily="34" charset="-122"/>
                <a:ea typeface="文鼎粗行楷简" panose="02010609010101010101" pitchFamily="49" charset="-122"/>
              </a:endParaRPr>
            </a:p>
          </p:txBody>
        </p:sp>
        <p:sp>
          <p:nvSpPr>
            <p:cNvPr id="11" name="文本框 391"/>
            <p:cNvSpPr txBox="1">
              <a:spLocks noChangeArrowheads="1"/>
            </p:cNvSpPr>
            <p:nvPr/>
          </p:nvSpPr>
          <p:spPr bwMode="auto">
            <a:xfrm>
              <a:off x="1042749" y="630479"/>
              <a:ext cx="2677642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C00000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68421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68421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68421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68421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eaLnBrk="1" hangingPunct="1"/>
              <a:r>
                <a:rPr lang="id-ID" altLang="zh-CN" sz="1000" dirty="0">
                  <a:gradFill>
                    <a:gsLst>
                      <a:gs pos="0">
                        <a:srgbClr val="FED755"/>
                      </a:gs>
                      <a:gs pos="99000">
                        <a:srgbClr val="FB5F05"/>
                      </a:gs>
                      <a:gs pos="46000">
                        <a:srgbClr val="FDAD36"/>
                      </a:gs>
                    </a:gsLst>
                    <a:lin ang="15600000" scaled="0"/>
                  </a:gradFill>
                  <a:ea typeface="文鼎粗行楷简" panose="02010609010101010101" pitchFamily="49" charset="-122"/>
                </a:rPr>
                <a:t>Biscuit oat cake carrot cake muffin jelly</a:t>
              </a:r>
              <a:endParaRPr lang="zh-CN" altLang="en-US" sz="1000" dirty="0">
                <a:gradFill>
                  <a:gsLst>
                    <a:gs pos="0">
                      <a:srgbClr val="FED755"/>
                    </a:gs>
                    <a:gs pos="99000">
                      <a:srgbClr val="FB5F05"/>
                    </a:gs>
                    <a:gs pos="46000">
                      <a:srgbClr val="FDAD36"/>
                    </a:gs>
                  </a:gsLst>
                  <a:lin ang="15600000" scaled="0"/>
                </a:gradFill>
                <a:ea typeface="文鼎粗行楷简" panose="02010609010101010101" pitchFamily="49" charset="-122"/>
              </a:endParaRPr>
            </a:p>
          </p:txBody>
        </p:sp>
      </p:grpSp>
      <p:pic>
        <p:nvPicPr>
          <p:cNvPr id="13" name="图片 12" descr="Nipic_4881659_20120227115058315364 拷贝.pn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-494396" y="0"/>
            <a:ext cx="1232975" cy="1056847"/>
          </a:xfrm>
          <a:prstGeom prst="rect">
            <a:avLst/>
          </a:prstGeom>
        </p:spPr>
      </p:pic>
      <p:sp>
        <p:nvSpPr>
          <p:cNvPr id="6" name="TextBox 2"/>
          <p:cNvSpPr txBox="1"/>
          <p:nvPr/>
        </p:nvSpPr>
        <p:spPr>
          <a:xfrm>
            <a:off x="1177463" y="1043111"/>
            <a:ext cx="1723550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defRPr sz="2000" b="1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输入标题文本</a:t>
            </a:r>
          </a:p>
        </p:txBody>
      </p:sp>
      <p:sp>
        <p:nvSpPr>
          <p:cNvPr id="7" name="TextBox 3"/>
          <p:cNvSpPr txBox="1"/>
          <p:nvPr/>
        </p:nvSpPr>
        <p:spPr>
          <a:xfrm>
            <a:off x="1177463" y="1412443"/>
            <a:ext cx="2890481" cy="43447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defRPr sz="9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marL="0" marR="0" lvl="0" indent="0" algn="just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点击输入简要文字内容，文字内容需概括精炼，不用多余的文字修饰，言简意赅的说明该项内容。</a:t>
            </a:r>
            <a:endParaRPr kumimoji="0" lang="en-US" altLang="zh-CN" sz="10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1042988" y="2272381"/>
            <a:ext cx="3503612" cy="1309688"/>
            <a:chOff x="1042988" y="2273002"/>
            <a:chExt cx="3503612" cy="1309688"/>
          </a:xfrm>
          <a:gradFill>
            <a:gsLst>
              <a:gs pos="0">
                <a:srgbClr val="FED755"/>
              </a:gs>
              <a:gs pos="99000">
                <a:srgbClr val="FB5F05"/>
              </a:gs>
              <a:gs pos="46000">
                <a:srgbClr val="FDAD36"/>
              </a:gs>
            </a:gsLst>
            <a:lin ang="15600000" scaled="0"/>
          </a:gradFill>
        </p:grpSpPr>
        <p:sp>
          <p:nvSpPr>
            <p:cNvPr id="12" name="Freeform 7"/>
            <p:cNvSpPr>
              <a:spLocks/>
            </p:cNvSpPr>
            <p:nvPr/>
          </p:nvSpPr>
          <p:spPr bwMode="auto">
            <a:xfrm>
              <a:off x="1042988" y="2273002"/>
              <a:ext cx="3503612" cy="1309688"/>
            </a:xfrm>
            <a:custGeom>
              <a:avLst/>
              <a:gdLst>
                <a:gd name="T0" fmla="*/ 987 w 9385"/>
                <a:gd name="T1" fmla="*/ 1974 h 3491"/>
                <a:gd name="T2" fmla="*/ 6935 w 9385"/>
                <a:gd name="T3" fmla="*/ 1974 h 3491"/>
                <a:gd name="T4" fmla="*/ 9212 w 9385"/>
                <a:gd name="T5" fmla="*/ 3194 h 3491"/>
                <a:gd name="T6" fmla="*/ 9385 w 9385"/>
                <a:gd name="T7" fmla="*/ 3491 h 3491"/>
                <a:gd name="T8" fmla="*/ 9385 w 9385"/>
                <a:gd name="T9" fmla="*/ 2623 h 3491"/>
                <a:gd name="T10" fmla="*/ 6386 w 9385"/>
                <a:gd name="T11" fmla="*/ 0 h 3491"/>
                <a:gd name="T12" fmla="*/ 987 w 9385"/>
                <a:gd name="T13" fmla="*/ 0 h 3491"/>
                <a:gd name="T14" fmla="*/ 0 w 9385"/>
                <a:gd name="T15" fmla="*/ 987 h 3491"/>
                <a:gd name="T16" fmla="*/ 0 w 9385"/>
                <a:gd name="T17" fmla="*/ 987 h 3491"/>
                <a:gd name="T18" fmla="*/ 987 w 9385"/>
                <a:gd name="T19" fmla="*/ 1974 h 34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385" h="3491">
                  <a:moveTo>
                    <a:pt x="987" y="1974"/>
                  </a:moveTo>
                  <a:lnTo>
                    <a:pt x="6935" y="1974"/>
                  </a:lnTo>
                  <a:cubicBezTo>
                    <a:pt x="8046" y="1974"/>
                    <a:pt x="8807" y="2498"/>
                    <a:pt x="9212" y="3194"/>
                  </a:cubicBezTo>
                  <a:lnTo>
                    <a:pt x="9385" y="3491"/>
                  </a:lnTo>
                  <a:lnTo>
                    <a:pt x="9385" y="2623"/>
                  </a:lnTo>
                  <a:cubicBezTo>
                    <a:pt x="9385" y="1089"/>
                    <a:pt x="8339" y="0"/>
                    <a:pt x="6386" y="0"/>
                  </a:cubicBezTo>
                  <a:lnTo>
                    <a:pt x="987" y="0"/>
                  </a:lnTo>
                  <a:cubicBezTo>
                    <a:pt x="444" y="0"/>
                    <a:pt x="0" y="444"/>
                    <a:pt x="0" y="987"/>
                  </a:cubicBezTo>
                  <a:lnTo>
                    <a:pt x="0" y="987"/>
                  </a:lnTo>
                  <a:cubicBezTo>
                    <a:pt x="0" y="1530"/>
                    <a:pt x="444" y="1974"/>
                    <a:pt x="987" y="197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effectLst/>
                <a:uLnTx/>
                <a:uFillTx/>
              </a:endParaRPr>
            </a:p>
          </p:txBody>
        </p:sp>
        <p:sp>
          <p:nvSpPr>
            <p:cNvPr id="14" name="TextBox 6"/>
            <p:cNvSpPr txBox="1"/>
            <p:nvPr/>
          </p:nvSpPr>
          <p:spPr>
            <a:xfrm>
              <a:off x="1749987" y="2455515"/>
              <a:ext cx="2088231" cy="400110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>
              <a:spAutoFit/>
            </a:bodyPr>
            <a:lstStyle/>
            <a:p>
              <a:pPr marL="0" marR="0" lvl="0" indent="0" algn="just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0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>
                      <a:lumMod val="85000"/>
                    </a:scheme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点击输入简要文字内容，文字内容需概括精炼，不用多余的文字修饰。</a:t>
              </a:r>
              <a:endParaRPr kumimoji="0" lang="en-US" altLang="zh-CN" sz="10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1151814" y="2381172"/>
              <a:ext cx="627095" cy="523220"/>
            </a:xfrm>
            <a:prstGeom prst="rect">
              <a:avLst/>
            </a:prstGeom>
            <a:grpFill/>
            <a:ln>
              <a:noFill/>
            </a:ln>
          </p:spPr>
          <p:txBody>
            <a:bodyPr wrap="non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>
                      <a:lumMod val="85000"/>
                    </a:scheme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01</a:t>
              </a:r>
              <a:endPara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1042988" y="3331244"/>
            <a:ext cx="3503612" cy="1309688"/>
            <a:chOff x="1042988" y="3331865"/>
            <a:chExt cx="3503612" cy="1309688"/>
          </a:xfrm>
          <a:gradFill>
            <a:gsLst>
              <a:gs pos="0">
                <a:srgbClr val="FED755"/>
              </a:gs>
              <a:gs pos="99000">
                <a:srgbClr val="FB5F05"/>
              </a:gs>
              <a:gs pos="46000">
                <a:srgbClr val="FDAD36"/>
              </a:gs>
            </a:gsLst>
            <a:lin ang="15600000" scaled="0"/>
          </a:gradFill>
        </p:grpSpPr>
        <p:sp>
          <p:nvSpPr>
            <p:cNvPr id="17" name="Freeform 8"/>
            <p:cNvSpPr>
              <a:spLocks/>
            </p:cNvSpPr>
            <p:nvPr/>
          </p:nvSpPr>
          <p:spPr bwMode="auto">
            <a:xfrm>
              <a:off x="1042988" y="3331865"/>
              <a:ext cx="3503612" cy="1309688"/>
            </a:xfrm>
            <a:custGeom>
              <a:avLst/>
              <a:gdLst>
                <a:gd name="T0" fmla="*/ 987 w 9385"/>
                <a:gd name="T1" fmla="*/ 1973 h 3491"/>
                <a:gd name="T2" fmla="*/ 6935 w 9385"/>
                <a:gd name="T3" fmla="*/ 1973 h 3491"/>
                <a:gd name="T4" fmla="*/ 9212 w 9385"/>
                <a:gd name="T5" fmla="*/ 3193 h 3491"/>
                <a:gd name="T6" fmla="*/ 9385 w 9385"/>
                <a:gd name="T7" fmla="*/ 3491 h 3491"/>
                <a:gd name="T8" fmla="*/ 9385 w 9385"/>
                <a:gd name="T9" fmla="*/ 2623 h 3491"/>
                <a:gd name="T10" fmla="*/ 6386 w 9385"/>
                <a:gd name="T11" fmla="*/ 0 h 3491"/>
                <a:gd name="T12" fmla="*/ 987 w 9385"/>
                <a:gd name="T13" fmla="*/ 0 h 3491"/>
                <a:gd name="T14" fmla="*/ 0 w 9385"/>
                <a:gd name="T15" fmla="*/ 986 h 3491"/>
                <a:gd name="T16" fmla="*/ 0 w 9385"/>
                <a:gd name="T17" fmla="*/ 986 h 3491"/>
                <a:gd name="T18" fmla="*/ 987 w 9385"/>
                <a:gd name="T19" fmla="*/ 1973 h 34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385" h="3491">
                  <a:moveTo>
                    <a:pt x="987" y="1973"/>
                  </a:moveTo>
                  <a:lnTo>
                    <a:pt x="6935" y="1973"/>
                  </a:lnTo>
                  <a:cubicBezTo>
                    <a:pt x="8046" y="1973"/>
                    <a:pt x="8807" y="2497"/>
                    <a:pt x="9212" y="3193"/>
                  </a:cubicBezTo>
                  <a:lnTo>
                    <a:pt x="9385" y="3491"/>
                  </a:lnTo>
                  <a:lnTo>
                    <a:pt x="9385" y="2623"/>
                  </a:lnTo>
                  <a:cubicBezTo>
                    <a:pt x="9385" y="1089"/>
                    <a:pt x="8339" y="0"/>
                    <a:pt x="6386" y="0"/>
                  </a:cubicBezTo>
                  <a:lnTo>
                    <a:pt x="987" y="0"/>
                  </a:lnTo>
                  <a:cubicBezTo>
                    <a:pt x="444" y="0"/>
                    <a:pt x="0" y="444"/>
                    <a:pt x="0" y="986"/>
                  </a:cubicBezTo>
                  <a:lnTo>
                    <a:pt x="0" y="986"/>
                  </a:lnTo>
                  <a:cubicBezTo>
                    <a:pt x="0" y="1529"/>
                    <a:pt x="444" y="1973"/>
                    <a:pt x="987" y="197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effectLst/>
                <a:uLnTx/>
                <a:uFillTx/>
              </a:endParaRPr>
            </a:p>
          </p:txBody>
        </p:sp>
        <p:sp>
          <p:nvSpPr>
            <p:cNvPr id="18" name="TextBox 10"/>
            <p:cNvSpPr txBox="1"/>
            <p:nvPr/>
          </p:nvSpPr>
          <p:spPr>
            <a:xfrm>
              <a:off x="1750678" y="3522860"/>
              <a:ext cx="2088231" cy="400110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just">
                <a:defRPr sz="9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 marL="0" marR="0" lvl="0" indent="0" algn="just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000" b="0" i="0" u="none" strike="noStrike" kern="0" cap="none" spc="0" normalizeH="0" baseline="0" noProof="0" dirty="0">
                  <a:ln>
                    <a:noFill/>
                  </a:ln>
                  <a:solidFill>
                    <a:schemeClr val="bg1">
                      <a:lumMod val="85000"/>
                    </a:scheme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点击输入简要文字内容，文字内容需概括精炼，不用多余的文字修饰。</a:t>
              </a:r>
              <a:endParaRPr kumimoji="0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1151814" y="3433128"/>
              <a:ext cx="627095" cy="523220"/>
            </a:xfrm>
            <a:prstGeom prst="rect">
              <a:avLst/>
            </a:prstGeom>
            <a:grpFill/>
            <a:ln>
              <a:noFill/>
            </a:ln>
          </p:spPr>
          <p:txBody>
            <a:bodyPr wrap="non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1" i="0" u="none" strike="noStrike" kern="0" cap="none" spc="0" normalizeH="0" baseline="0" noProof="0" dirty="0">
                  <a:ln>
                    <a:noFill/>
                  </a:ln>
                  <a:solidFill>
                    <a:schemeClr val="bg1">
                      <a:lumMod val="85000"/>
                    </a:scheme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02</a:t>
              </a:r>
              <a:endPara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4635500" y="1719931"/>
            <a:ext cx="3503612" cy="1309688"/>
            <a:chOff x="4635500" y="1720552"/>
            <a:chExt cx="3503612" cy="1309688"/>
          </a:xfrm>
          <a:gradFill>
            <a:gsLst>
              <a:gs pos="0">
                <a:srgbClr val="FED755"/>
              </a:gs>
              <a:gs pos="99000">
                <a:srgbClr val="FB5F05"/>
              </a:gs>
              <a:gs pos="46000">
                <a:srgbClr val="FDAD36"/>
              </a:gs>
            </a:gsLst>
            <a:lin ang="15600000" scaled="0"/>
          </a:gradFill>
        </p:grpSpPr>
        <p:sp>
          <p:nvSpPr>
            <p:cNvPr id="21" name="Freeform 5"/>
            <p:cNvSpPr>
              <a:spLocks/>
            </p:cNvSpPr>
            <p:nvPr/>
          </p:nvSpPr>
          <p:spPr bwMode="auto">
            <a:xfrm>
              <a:off x="4635500" y="1720552"/>
              <a:ext cx="3503612" cy="1309688"/>
            </a:xfrm>
            <a:custGeom>
              <a:avLst/>
              <a:gdLst>
                <a:gd name="T0" fmla="*/ 8398 w 9385"/>
                <a:gd name="T1" fmla="*/ 1974 h 3491"/>
                <a:gd name="T2" fmla="*/ 2450 w 9385"/>
                <a:gd name="T3" fmla="*/ 1974 h 3491"/>
                <a:gd name="T4" fmla="*/ 173 w 9385"/>
                <a:gd name="T5" fmla="*/ 3194 h 3491"/>
                <a:gd name="T6" fmla="*/ 0 w 9385"/>
                <a:gd name="T7" fmla="*/ 3491 h 3491"/>
                <a:gd name="T8" fmla="*/ 0 w 9385"/>
                <a:gd name="T9" fmla="*/ 2623 h 3491"/>
                <a:gd name="T10" fmla="*/ 2999 w 9385"/>
                <a:gd name="T11" fmla="*/ 0 h 3491"/>
                <a:gd name="T12" fmla="*/ 8398 w 9385"/>
                <a:gd name="T13" fmla="*/ 0 h 3491"/>
                <a:gd name="T14" fmla="*/ 9385 w 9385"/>
                <a:gd name="T15" fmla="*/ 987 h 3491"/>
                <a:gd name="T16" fmla="*/ 9385 w 9385"/>
                <a:gd name="T17" fmla="*/ 987 h 3491"/>
                <a:gd name="T18" fmla="*/ 8398 w 9385"/>
                <a:gd name="T19" fmla="*/ 1974 h 34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385" h="3491">
                  <a:moveTo>
                    <a:pt x="8398" y="1974"/>
                  </a:moveTo>
                  <a:lnTo>
                    <a:pt x="2450" y="1974"/>
                  </a:lnTo>
                  <a:cubicBezTo>
                    <a:pt x="1339" y="1974"/>
                    <a:pt x="578" y="2498"/>
                    <a:pt x="173" y="3194"/>
                  </a:cubicBezTo>
                  <a:lnTo>
                    <a:pt x="0" y="3491"/>
                  </a:lnTo>
                  <a:lnTo>
                    <a:pt x="0" y="2623"/>
                  </a:lnTo>
                  <a:cubicBezTo>
                    <a:pt x="0" y="1089"/>
                    <a:pt x="1046" y="0"/>
                    <a:pt x="2999" y="0"/>
                  </a:cubicBezTo>
                  <a:lnTo>
                    <a:pt x="8398" y="0"/>
                  </a:lnTo>
                  <a:cubicBezTo>
                    <a:pt x="8941" y="0"/>
                    <a:pt x="9385" y="444"/>
                    <a:pt x="9385" y="987"/>
                  </a:cubicBezTo>
                  <a:lnTo>
                    <a:pt x="9385" y="987"/>
                  </a:lnTo>
                  <a:cubicBezTo>
                    <a:pt x="9385" y="1530"/>
                    <a:pt x="8941" y="1974"/>
                    <a:pt x="8398" y="197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effectLst/>
                <a:uLnTx/>
                <a:uFillTx/>
              </a:endParaRPr>
            </a:p>
          </p:txBody>
        </p:sp>
        <p:sp>
          <p:nvSpPr>
            <p:cNvPr id="22" name="TextBox 14"/>
            <p:cNvSpPr txBox="1"/>
            <p:nvPr/>
          </p:nvSpPr>
          <p:spPr>
            <a:xfrm>
              <a:off x="5780228" y="1889055"/>
              <a:ext cx="2088231" cy="400110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just">
                <a:defRPr sz="9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 marL="0" marR="0" lvl="0" indent="0" algn="just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000" b="0" i="0" u="none" strike="noStrike" kern="0" cap="none" spc="0" normalizeH="0" baseline="0" noProof="0" dirty="0">
                  <a:ln>
                    <a:noFill/>
                  </a:ln>
                  <a:solidFill>
                    <a:schemeClr val="bg1">
                      <a:lumMod val="85000"/>
                    </a:scheme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点击输入简要文字内容，文字内容需概括精炼，不用多余的文字修饰。</a:t>
              </a:r>
              <a:endParaRPr kumimoji="0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5159007" y="1841350"/>
              <a:ext cx="627095" cy="523220"/>
            </a:xfrm>
            <a:prstGeom prst="rect">
              <a:avLst/>
            </a:prstGeom>
            <a:grpFill/>
            <a:ln>
              <a:noFill/>
            </a:ln>
          </p:spPr>
          <p:txBody>
            <a:bodyPr wrap="non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1" i="0" u="none" strike="noStrike" kern="0" cap="none" spc="0" normalizeH="0" baseline="0" noProof="0" dirty="0">
                  <a:ln>
                    <a:noFill/>
                  </a:ln>
                  <a:solidFill>
                    <a:schemeClr val="bg1">
                      <a:lumMod val="85000"/>
                    </a:scheme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03</a:t>
              </a:r>
              <a:endPara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4635500" y="2780381"/>
            <a:ext cx="3503612" cy="1309688"/>
            <a:chOff x="4635500" y="2781002"/>
            <a:chExt cx="3503612" cy="1309688"/>
          </a:xfrm>
          <a:gradFill>
            <a:gsLst>
              <a:gs pos="0">
                <a:srgbClr val="FED755"/>
              </a:gs>
              <a:gs pos="99000">
                <a:srgbClr val="FB5F05"/>
              </a:gs>
              <a:gs pos="46000">
                <a:srgbClr val="FDAD36"/>
              </a:gs>
            </a:gsLst>
            <a:lin ang="15600000" scaled="0"/>
          </a:gradFill>
        </p:grpSpPr>
        <p:sp>
          <p:nvSpPr>
            <p:cNvPr id="25" name="Freeform 6"/>
            <p:cNvSpPr>
              <a:spLocks/>
            </p:cNvSpPr>
            <p:nvPr/>
          </p:nvSpPr>
          <p:spPr bwMode="auto">
            <a:xfrm>
              <a:off x="4635500" y="2781002"/>
              <a:ext cx="3503612" cy="1309688"/>
            </a:xfrm>
            <a:custGeom>
              <a:avLst/>
              <a:gdLst>
                <a:gd name="T0" fmla="*/ 8398 w 9385"/>
                <a:gd name="T1" fmla="*/ 1973 h 3491"/>
                <a:gd name="T2" fmla="*/ 2450 w 9385"/>
                <a:gd name="T3" fmla="*/ 1973 h 3491"/>
                <a:gd name="T4" fmla="*/ 173 w 9385"/>
                <a:gd name="T5" fmla="*/ 3194 h 3491"/>
                <a:gd name="T6" fmla="*/ 0 w 9385"/>
                <a:gd name="T7" fmla="*/ 3491 h 3491"/>
                <a:gd name="T8" fmla="*/ 0 w 9385"/>
                <a:gd name="T9" fmla="*/ 2623 h 3491"/>
                <a:gd name="T10" fmla="*/ 2999 w 9385"/>
                <a:gd name="T11" fmla="*/ 0 h 3491"/>
                <a:gd name="T12" fmla="*/ 8398 w 9385"/>
                <a:gd name="T13" fmla="*/ 0 h 3491"/>
                <a:gd name="T14" fmla="*/ 9385 w 9385"/>
                <a:gd name="T15" fmla="*/ 987 h 3491"/>
                <a:gd name="T16" fmla="*/ 9385 w 9385"/>
                <a:gd name="T17" fmla="*/ 987 h 3491"/>
                <a:gd name="T18" fmla="*/ 8398 w 9385"/>
                <a:gd name="T19" fmla="*/ 1973 h 34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385" h="3491">
                  <a:moveTo>
                    <a:pt x="8398" y="1973"/>
                  </a:moveTo>
                  <a:lnTo>
                    <a:pt x="2450" y="1973"/>
                  </a:lnTo>
                  <a:cubicBezTo>
                    <a:pt x="1339" y="1973"/>
                    <a:pt x="578" y="2497"/>
                    <a:pt x="173" y="3194"/>
                  </a:cubicBezTo>
                  <a:lnTo>
                    <a:pt x="0" y="3491"/>
                  </a:lnTo>
                  <a:lnTo>
                    <a:pt x="0" y="2623"/>
                  </a:lnTo>
                  <a:cubicBezTo>
                    <a:pt x="0" y="1089"/>
                    <a:pt x="1046" y="0"/>
                    <a:pt x="2999" y="0"/>
                  </a:cubicBezTo>
                  <a:lnTo>
                    <a:pt x="8398" y="0"/>
                  </a:lnTo>
                  <a:cubicBezTo>
                    <a:pt x="8941" y="0"/>
                    <a:pt x="9385" y="444"/>
                    <a:pt x="9385" y="987"/>
                  </a:cubicBezTo>
                  <a:lnTo>
                    <a:pt x="9385" y="987"/>
                  </a:lnTo>
                  <a:cubicBezTo>
                    <a:pt x="9385" y="1529"/>
                    <a:pt x="8941" y="1973"/>
                    <a:pt x="8398" y="197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effectLst/>
                <a:uLnTx/>
                <a:uFillTx/>
              </a:endParaRPr>
            </a:p>
          </p:txBody>
        </p:sp>
        <p:sp>
          <p:nvSpPr>
            <p:cNvPr id="26" name="TextBox 18"/>
            <p:cNvSpPr txBox="1"/>
            <p:nvPr/>
          </p:nvSpPr>
          <p:spPr>
            <a:xfrm>
              <a:off x="5780227" y="2969175"/>
              <a:ext cx="2088231" cy="400110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just">
                <a:defRPr sz="9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 marL="0" marR="0" lvl="0" indent="0" algn="just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000" b="0" i="0" u="none" strike="noStrike" kern="0" cap="none" spc="0" normalizeH="0" baseline="0" noProof="0" dirty="0">
                  <a:ln>
                    <a:noFill/>
                  </a:ln>
                  <a:solidFill>
                    <a:schemeClr val="bg1">
                      <a:lumMod val="85000"/>
                    </a:scheme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点击输入简要文字内容，文字内容需概括精炼，不用多余的文字修饰。</a:t>
              </a:r>
              <a:endParaRPr kumimoji="0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5159007" y="2899082"/>
              <a:ext cx="627095" cy="523220"/>
            </a:xfrm>
            <a:prstGeom prst="rect">
              <a:avLst/>
            </a:prstGeom>
            <a:grpFill/>
            <a:ln>
              <a:noFill/>
            </a:ln>
          </p:spPr>
          <p:txBody>
            <a:bodyPr wrap="non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1" i="0" u="none" strike="noStrike" kern="0" cap="none" spc="0" normalizeH="0" baseline="0" noProof="0" dirty="0">
                  <a:ln>
                    <a:noFill/>
                  </a:ln>
                  <a:solidFill>
                    <a:schemeClr val="bg1">
                      <a:lumMod val="85000"/>
                    </a:scheme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04</a:t>
              </a:r>
              <a:endPara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401959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switch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500"/>
                            </p:stCondLst>
                            <p:childTnLst>
                              <p:par>
                                <p:cTn id="3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000"/>
                            </p:stCondLst>
                            <p:childTnLst>
                              <p:par>
                                <p:cTn id="3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>
            <a:grpSpLocks/>
          </p:cNvGrpSpPr>
          <p:nvPr/>
        </p:nvGrpSpPr>
        <p:grpSpPr bwMode="auto">
          <a:xfrm>
            <a:off x="532216" y="225211"/>
            <a:ext cx="3438525" cy="606424"/>
            <a:chOff x="1021968" y="269923"/>
            <a:chExt cx="3438932" cy="606777"/>
          </a:xfrm>
        </p:grpSpPr>
        <p:sp>
          <p:nvSpPr>
            <p:cNvPr id="10" name="文本框 390"/>
            <p:cNvSpPr txBox="1">
              <a:spLocks noChangeArrowheads="1"/>
            </p:cNvSpPr>
            <p:nvPr/>
          </p:nvSpPr>
          <p:spPr bwMode="auto">
            <a:xfrm>
              <a:off x="1021968" y="269923"/>
              <a:ext cx="3438932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C00000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68421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68421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68421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68421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eaLnBrk="1" hangingPunct="1"/>
              <a:r>
                <a:rPr lang="zh-CN" altLang="en-US" sz="2000" b="1" dirty="0" smtClean="0">
                  <a:gradFill>
                    <a:gsLst>
                      <a:gs pos="0">
                        <a:srgbClr val="FED755"/>
                      </a:gs>
                      <a:gs pos="99000">
                        <a:srgbClr val="FB5F05"/>
                      </a:gs>
                      <a:gs pos="46000">
                        <a:srgbClr val="FDAD36"/>
                      </a:gs>
                    </a:gsLst>
                    <a:lin ang="15600000" scaled="0"/>
                  </a:gradFill>
                  <a:latin typeface="微软雅黑" panose="020B0503020204020204" pitchFamily="34" charset="-122"/>
                  <a:ea typeface="文鼎粗行楷简" panose="02010609010101010101" pitchFamily="49" charset="-122"/>
                </a:rPr>
                <a:t>此处添加您的标题</a:t>
              </a:r>
              <a:endParaRPr lang="id-ID" altLang="zh-CN" sz="2000" b="1" dirty="0">
                <a:gradFill>
                  <a:gsLst>
                    <a:gs pos="0">
                      <a:srgbClr val="FED755"/>
                    </a:gs>
                    <a:gs pos="99000">
                      <a:srgbClr val="FB5F05"/>
                    </a:gs>
                    <a:gs pos="46000">
                      <a:srgbClr val="FDAD36"/>
                    </a:gs>
                  </a:gsLst>
                  <a:lin ang="15600000" scaled="0"/>
                </a:gradFill>
                <a:latin typeface="微软雅黑" panose="020B0503020204020204" pitchFamily="34" charset="-122"/>
                <a:ea typeface="文鼎粗行楷简" panose="02010609010101010101" pitchFamily="49" charset="-122"/>
              </a:endParaRPr>
            </a:p>
          </p:txBody>
        </p:sp>
        <p:sp>
          <p:nvSpPr>
            <p:cNvPr id="11" name="文本框 391"/>
            <p:cNvSpPr txBox="1">
              <a:spLocks noChangeArrowheads="1"/>
            </p:cNvSpPr>
            <p:nvPr/>
          </p:nvSpPr>
          <p:spPr bwMode="auto">
            <a:xfrm>
              <a:off x="1042749" y="630479"/>
              <a:ext cx="2677642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C00000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68421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68421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68421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68421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eaLnBrk="1" hangingPunct="1"/>
              <a:r>
                <a:rPr lang="id-ID" altLang="zh-CN" sz="1000" dirty="0">
                  <a:gradFill>
                    <a:gsLst>
                      <a:gs pos="0">
                        <a:srgbClr val="FED755"/>
                      </a:gs>
                      <a:gs pos="99000">
                        <a:srgbClr val="FB5F05"/>
                      </a:gs>
                      <a:gs pos="46000">
                        <a:srgbClr val="FDAD36"/>
                      </a:gs>
                    </a:gsLst>
                    <a:lin ang="15600000" scaled="0"/>
                  </a:gradFill>
                  <a:ea typeface="文鼎粗行楷简" panose="02010609010101010101" pitchFamily="49" charset="-122"/>
                </a:rPr>
                <a:t>Biscuit oat cake carrot cake muffin jelly</a:t>
              </a:r>
              <a:endParaRPr lang="zh-CN" altLang="en-US" sz="1000" dirty="0">
                <a:gradFill>
                  <a:gsLst>
                    <a:gs pos="0">
                      <a:srgbClr val="FED755"/>
                    </a:gs>
                    <a:gs pos="99000">
                      <a:srgbClr val="FB5F05"/>
                    </a:gs>
                    <a:gs pos="46000">
                      <a:srgbClr val="FDAD36"/>
                    </a:gs>
                  </a:gsLst>
                  <a:lin ang="15600000" scaled="0"/>
                </a:gradFill>
                <a:ea typeface="文鼎粗行楷简" panose="02010609010101010101" pitchFamily="49" charset="-122"/>
              </a:endParaRPr>
            </a:p>
          </p:txBody>
        </p:sp>
      </p:grpSp>
      <p:pic>
        <p:nvPicPr>
          <p:cNvPr id="13" name="图片 12" descr="Nipic_4881659_20120227115058315364 拷贝.pn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-494396" y="0"/>
            <a:ext cx="1232975" cy="1056847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539552" y="2098623"/>
            <a:ext cx="8030306" cy="1559152"/>
            <a:chOff x="806609" y="3509755"/>
            <a:chExt cx="10343040" cy="2008187"/>
          </a:xfrm>
        </p:grpSpPr>
        <p:grpSp>
          <p:nvGrpSpPr>
            <p:cNvPr id="7" name="组合 44"/>
            <p:cNvGrpSpPr>
              <a:grpSpLocks/>
            </p:cNvGrpSpPr>
            <p:nvPr/>
          </p:nvGrpSpPr>
          <p:grpSpPr bwMode="auto">
            <a:xfrm>
              <a:off x="806609" y="3532106"/>
              <a:ext cx="10343040" cy="1959292"/>
              <a:chOff x="1278168" y="2752056"/>
              <a:chExt cx="9402532" cy="1781844"/>
            </a:xfrm>
          </p:grpSpPr>
          <p:sp>
            <p:nvSpPr>
              <p:cNvPr id="24" name="椭圆 28"/>
              <p:cNvSpPr/>
              <p:nvPr/>
            </p:nvSpPr>
            <p:spPr>
              <a:xfrm>
                <a:off x="2406852" y="3641390"/>
                <a:ext cx="1785894" cy="892510"/>
              </a:xfrm>
              <a:custGeom>
                <a:avLst/>
                <a:gdLst>
                  <a:gd name="connsiteX0" fmla="*/ 0 w 2307304"/>
                  <a:gd name="connsiteY0" fmla="*/ 1153652 h 2307304"/>
                  <a:gd name="connsiteX1" fmla="*/ 1153652 w 2307304"/>
                  <a:gd name="connsiteY1" fmla="*/ 0 h 2307304"/>
                  <a:gd name="connsiteX2" fmla="*/ 2307304 w 2307304"/>
                  <a:gd name="connsiteY2" fmla="*/ 1153652 h 2307304"/>
                  <a:gd name="connsiteX3" fmla="*/ 1153652 w 2307304"/>
                  <a:gd name="connsiteY3" fmla="*/ 2307304 h 2307304"/>
                  <a:gd name="connsiteX4" fmla="*/ 0 w 2307304"/>
                  <a:gd name="connsiteY4" fmla="*/ 1153652 h 2307304"/>
                  <a:gd name="connsiteX0" fmla="*/ 2307304 w 2398744"/>
                  <a:gd name="connsiteY0" fmla="*/ 1153652 h 2307304"/>
                  <a:gd name="connsiteX1" fmla="*/ 1153652 w 2398744"/>
                  <a:gd name="connsiteY1" fmla="*/ 2307304 h 2307304"/>
                  <a:gd name="connsiteX2" fmla="*/ 0 w 2398744"/>
                  <a:gd name="connsiteY2" fmla="*/ 1153652 h 2307304"/>
                  <a:gd name="connsiteX3" fmla="*/ 1153652 w 2398744"/>
                  <a:gd name="connsiteY3" fmla="*/ 0 h 2307304"/>
                  <a:gd name="connsiteX4" fmla="*/ 2398744 w 2398744"/>
                  <a:gd name="connsiteY4" fmla="*/ 1245092 h 2307304"/>
                  <a:gd name="connsiteX0" fmla="*/ 2307304 w 2307304"/>
                  <a:gd name="connsiteY0" fmla="*/ 1153652 h 2307304"/>
                  <a:gd name="connsiteX1" fmla="*/ 1153652 w 2307304"/>
                  <a:gd name="connsiteY1" fmla="*/ 2307304 h 2307304"/>
                  <a:gd name="connsiteX2" fmla="*/ 0 w 2307304"/>
                  <a:gd name="connsiteY2" fmla="*/ 1153652 h 2307304"/>
                  <a:gd name="connsiteX3" fmla="*/ 1153652 w 2307304"/>
                  <a:gd name="connsiteY3" fmla="*/ 0 h 2307304"/>
                  <a:gd name="connsiteX0" fmla="*/ 2307304 w 2307304"/>
                  <a:gd name="connsiteY0" fmla="*/ 0 h 1153652"/>
                  <a:gd name="connsiteX1" fmla="*/ 1153652 w 2307304"/>
                  <a:gd name="connsiteY1" fmla="*/ 1153652 h 1153652"/>
                  <a:gd name="connsiteX2" fmla="*/ 0 w 2307304"/>
                  <a:gd name="connsiteY2" fmla="*/ 0 h 11536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307304" h="1153652">
                    <a:moveTo>
                      <a:pt x="2307304" y="0"/>
                    </a:moveTo>
                    <a:cubicBezTo>
                      <a:pt x="2307304" y="637144"/>
                      <a:pt x="1790796" y="1153652"/>
                      <a:pt x="1153652" y="1153652"/>
                    </a:cubicBezTo>
                    <a:cubicBezTo>
                      <a:pt x="516508" y="1153652"/>
                      <a:pt x="0" y="637144"/>
                      <a:pt x="0" y="0"/>
                    </a:cubicBezTo>
                  </a:path>
                </a:pathLst>
              </a:custGeom>
              <a:noFill/>
              <a:ln w="9525">
                <a:gradFill>
                  <a:gsLst>
                    <a:gs pos="0">
                      <a:srgbClr val="FED755"/>
                    </a:gs>
                    <a:gs pos="48000">
                      <a:srgbClr val="FDAD36"/>
                    </a:gs>
                    <a:gs pos="100000">
                      <a:srgbClr val="FB5F05"/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zh-CN" altLang="en-US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25" name="椭圆 28"/>
              <p:cNvSpPr/>
              <p:nvPr/>
            </p:nvSpPr>
            <p:spPr>
              <a:xfrm flipV="1">
                <a:off x="4191159" y="2752056"/>
                <a:ext cx="1785894" cy="892510"/>
              </a:xfrm>
              <a:custGeom>
                <a:avLst/>
                <a:gdLst>
                  <a:gd name="connsiteX0" fmla="*/ 0 w 2307304"/>
                  <a:gd name="connsiteY0" fmla="*/ 1153652 h 2307304"/>
                  <a:gd name="connsiteX1" fmla="*/ 1153652 w 2307304"/>
                  <a:gd name="connsiteY1" fmla="*/ 0 h 2307304"/>
                  <a:gd name="connsiteX2" fmla="*/ 2307304 w 2307304"/>
                  <a:gd name="connsiteY2" fmla="*/ 1153652 h 2307304"/>
                  <a:gd name="connsiteX3" fmla="*/ 1153652 w 2307304"/>
                  <a:gd name="connsiteY3" fmla="*/ 2307304 h 2307304"/>
                  <a:gd name="connsiteX4" fmla="*/ 0 w 2307304"/>
                  <a:gd name="connsiteY4" fmla="*/ 1153652 h 2307304"/>
                  <a:gd name="connsiteX0" fmla="*/ 2307304 w 2398744"/>
                  <a:gd name="connsiteY0" fmla="*/ 1153652 h 2307304"/>
                  <a:gd name="connsiteX1" fmla="*/ 1153652 w 2398744"/>
                  <a:gd name="connsiteY1" fmla="*/ 2307304 h 2307304"/>
                  <a:gd name="connsiteX2" fmla="*/ 0 w 2398744"/>
                  <a:gd name="connsiteY2" fmla="*/ 1153652 h 2307304"/>
                  <a:gd name="connsiteX3" fmla="*/ 1153652 w 2398744"/>
                  <a:gd name="connsiteY3" fmla="*/ 0 h 2307304"/>
                  <a:gd name="connsiteX4" fmla="*/ 2398744 w 2398744"/>
                  <a:gd name="connsiteY4" fmla="*/ 1245092 h 2307304"/>
                  <a:gd name="connsiteX0" fmla="*/ 2307304 w 2307304"/>
                  <a:gd name="connsiteY0" fmla="*/ 1153652 h 2307304"/>
                  <a:gd name="connsiteX1" fmla="*/ 1153652 w 2307304"/>
                  <a:gd name="connsiteY1" fmla="*/ 2307304 h 2307304"/>
                  <a:gd name="connsiteX2" fmla="*/ 0 w 2307304"/>
                  <a:gd name="connsiteY2" fmla="*/ 1153652 h 2307304"/>
                  <a:gd name="connsiteX3" fmla="*/ 1153652 w 2307304"/>
                  <a:gd name="connsiteY3" fmla="*/ 0 h 2307304"/>
                  <a:gd name="connsiteX0" fmla="*/ 2307304 w 2307304"/>
                  <a:gd name="connsiteY0" fmla="*/ 0 h 1153652"/>
                  <a:gd name="connsiteX1" fmla="*/ 1153652 w 2307304"/>
                  <a:gd name="connsiteY1" fmla="*/ 1153652 h 1153652"/>
                  <a:gd name="connsiteX2" fmla="*/ 0 w 2307304"/>
                  <a:gd name="connsiteY2" fmla="*/ 0 h 11536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307304" h="1153652">
                    <a:moveTo>
                      <a:pt x="2307304" y="0"/>
                    </a:moveTo>
                    <a:cubicBezTo>
                      <a:pt x="2307304" y="637144"/>
                      <a:pt x="1790796" y="1153652"/>
                      <a:pt x="1153652" y="1153652"/>
                    </a:cubicBezTo>
                    <a:cubicBezTo>
                      <a:pt x="516508" y="1153652"/>
                      <a:pt x="0" y="637144"/>
                      <a:pt x="0" y="0"/>
                    </a:cubicBezTo>
                  </a:path>
                </a:pathLst>
              </a:custGeom>
              <a:noFill/>
              <a:ln w="9525">
                <a:gradFill>
                  <a:gsLst>
                    <a:gs pos="0">
                      <a:srgbClr val="FED755"/>
                    </a:gs>
                    <a:gs pos="48000">
                      <a:srgbClr val="FDAD36"/>
                    </a:gs>
                    <a:gs pos="100000">
                      <a:srgbClr val="FB5F05"/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zh-CN" altLang="en-US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26" name="椭圆 28"/>
              <p:cNvSpPr/>
              <p:nvPr/>
            </p:nvSpPr>
            <p:spPr>
              <a:xfrm>
                <a:off x="5978640" y="3641390"/>
                <a:ext cx="1785894" cy="892510"/>
              </a:xfrm>
              <a:custGeom>
                <a:avLst/>
                <a:gdLst>
                  <a:gd name="connsiteX0" fmla="*/ 0 w 2307304"/>
                  <a:gd name="connsiteY0" fmla="*/ 1153652 h 2307304"/>
                  <a:gd name="connsiteX1" fmla="*/ 1153652 w 2307304"/>
                  <a:gd name="connsiteY1" fmla="*/ 0 h 2307304"/>
                  <a:gd name="connsiteX2" fmla="*/ 2307304 w 2307304"/>
                  <a:gd name="connsiteY2" fmla="*/ 1153652 h 2307304"/>
                  <a:gd name="connsiteX3" fmla="*/ 1153652 w 2307304"/>
                  <a:gd name="connsiteY3" fmla="*/ 2307304 h 2307304"/>
                  <a:gd name="connsiteX4" fmla="*/ 0 w 2307304"/>
                  <a:gd name="connsiteY4" fmla="*/ 1153652 h 2307304"/>
                  <a:gd name="connsiteX0" fmla="*/ 2307304 w 2398744"/>
                  <a:gd name="connsiteY0" fmla="*/ 1153652 h 2307304"/>
                  <a:gd name="connsiteX1" fmla="*/ 1153652 w 2398744"/>
                  <a:gd name="connsiteY1" fmla="*/ 2307304 h 2307304"/>
                  <a:gd name="connsiteX2" fmla="*/ 0 w 2398744"/>
                  <a:gd name="connsiteY2" fmla="*/ 1153652 h 2307304"/>
                  <a:gd name="connsiteX3" fmla="*/ 1153652 w 2398744"/>
                  <a:gd name="connsiteY3" fmla="*/ 0 h 2307304"/>
                  <a:gd name="connsiteX4" fmla="*/ 2398744 w 2398744"/>
                  <a:gd name="connsiteY4" fmla="*/ 1245092 h 2307304"/>
                  <a:gd name="connsiteX0" fmla="*/ 2307304 w 2307304"/>
                  <a:gd name="connsiteY0" fmla="*/ 1153652 h 2307304"/>
                  <a:gd name="connsiteX1" fmla="*/ 1153652 w 2307304"/>
                  <a:gd name="connsiteY1" fmla="*/ 2307304 h 2307304"/>
                  <a:gd name="connsiteX2" fmla="*/ 0 w 2307304"/>
                  <a:gd name="connsiteY2" fmla="*/ 1153652 h 2307304"/>
                  <a:gd name="connsiteX3" fmla="*/ 1153652 w 2307304"/>
                  <a:gd name="connsiteY3" fmla="*/ 0 h 2307304"/>
                  <a:gd name="connsiteX0" fmla="*/ 2307304 w 2307304"/>
                  <a:gd name="connsiteY0" fmla="*/ 0 h 1153652"/>
                  <a:gd name="connsiteX1" fmla="*/ 1153652 w 2307304"/>
                  <a:gd name="connsiteY1" fmla="*/ 1153652 h 1153652"/>
                  <a:gd name="connsiteX2" fmla="*/ 0 w 2307304"/>
                  <a:gd name="connsiteY2" fmla="*/ 0 h 11536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307304" h="1153652">
                    <a:moveTo>
                      <a:pt x="2307304" y="0"/>
                    </a:moveTo>
                    <a:cubicBezTo>
                      <a:pt x="2307304" y="637144"/>
                      <a:pt x="1790796" y="1153652"/>
                      <a:pt x="1153652" y="1153652"/>
                    </a:cubicBezTo>
                    <a:cubicBezTo>
                      <a:pt x="516508" y="1153652"/>
                      <a:pt x="0" y="637144"/>
                      <a:pt x="0" y="0"/>
                    </a:cubicBezTo>
                  </a:path>
                </a:pathLst>
              </a:custGeom>
              <a:noFill/>
              <a:ln w="9525">
                <a:gradFill>
                  <a:gsLst>
                    <a:gs pos="0">
                      <a:srgbClr val="FED755"/>
                    </a:gs>
                    <a:gs pos="48000">
                      <a:srgbClr val="FDAD36"/>
                    </a:gs>
                    <a:gs pos="100000">
                      <a:srgbClr val="FB5F05"/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zh-CN" altLang="en-US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27" name="椭圆 28"/>
              <p:cNvSpPr/>
              <p:nvPr/>
            </p:nvSpPr>
            <p:spPr>
              <a:xfrm flipV="1">
                <a:off x="7764534" y="2752056"/>
                <a:ext cx="1785893" cy="892510"/>
              </a:xfrm>
              <a:custGeom>
                <a:avLst/>
                <a:gdLst>
                  <a:gd name="connsiteX0" fmla="*/ 0 w 2307304"/>
                  <a:gd name="connsiteY0" fmla="*/ 1153652 h 2307304"/>
                  <a:gd name="connsiteX1" fmla="*/ 1153652 w 2307304"/>
                  <a:gd name="connsiteY1" fmla="*/ 0 h 2307304"/>
                  <a:gd name="connsiteX2" fmla="*/ 2307304 w 2307304"/>
                  <a:gd name="connsiteY2" fmla="*/ 1153652 h 2307304"/>
                  <a:gd name="connsiteX3" fmla="*/ 1153652 w 2307304"/>
                  <a:gd name="connsiteY3" fmla="*/ 2307304 h 2307304"/>
                  <a:gd name="connsiteX4" fmla="*/ 0 w 2307304"/>
                  <a:gd name="connsiteY4" fmla="*/ 1153652 h 2307304"/>
                  <a:gd name="connsiteX0" fmla="*/ 2307304 w 2398744"/>
                  <a:gd name="connsiteY0" fmla="*/ 1153652 h 2307304"/>
                  <a:gd name="connsiteX1" fmla="*/ 1153652 w 2398744"/>
                  <a:gd name="connsiteY1" fmla="*/ 2307304 h 2307304"/>
                  <a:gd name="connsiteX2" fmla="*/ 0 w 2398744"/>
                  <a:gd name="connsiteY2" fmla="*/ 1153652 h 2307304"/>
                  <a:gd name="connsiteX3" fmla="*/ 1153652 w 2398744"/>
                  <a:gd name="connsiteY3" fmla="*/ 0 h 2307304"/>
                  <a:gd name="connsiteX4" fmla="*/ 2398744 w 2398744"/>
                  <a:gd name="connsiteY4" fmla="*/ 1245092 h 2307304"/>
                  <a:gd name="connsiteX0" fmla="*/ 2307304 w 2307304"/>
                  <a:gd name="connsiteY0" fmla="*/ 1153652 h 2307304"/>
                  <a:gd name="connsiteX1" fmla="*/ 1153652 w 2307304"/>
                  <a:gd name="connsiteY1" fmla="*/ 2307304 h 2307304"/>
                  <a:gd name="connsiteX2" fmla="*/ 0 w 2307304"/>
                  <a:gd name="connsiteY2" fmla="*/ 1153652 h 2307304"/>
                  <a:gd name="connsiteX3" fmla="*/ 1153652 w 2307304"/>
                  <a:gd name="connsiteY3" fmla="*/ 0 h 2307304"/>
                  <a:gd name="connsiteX0" fmla="*/ 2307304 w 2307304"/>
                  <a:gd name="connsiteY0" fmla="*/ 0 h 1153652"/>
                  <a:gd name="connsiteX1" fmla="*/ 1153652 w 2307304"/>
                  <a:gd name="connsiteY1" fmla="*/ 1153652 h 1153652"/>
                  <a:gd name="connsiteX2" fmla="*/ 0 w 2307304"/>
                  <a:gd name="connsiteY2" fmla="*/ 0 h 11536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307304" h="1153652">
                    <a:moveTo>
                      <a:pt x="2307304" y="0"/>
                    </a:moveTo>
                    <a:cubicBezTo>
                      <a:pt x="2307304" y="637144"/>
                      <a:pt x="1790796" y="1153652"/>
                      <a:pt x="1153652" y="1153652"/>
                    </a:cubicBezTo>
                    <a:cubicBezTo>
                      <a:pt x="516508" y="1153652"/>
                      <a:pt x="0" y="637144"/>
                      <a:pt x="0" y="0"/>
                    </a:cubicBezTo>
                  </a:path>
                </a:pathLst>
              </a:custGeom>
              <a:noFill/>
              <a:ln w="9525">
                <a:gradFill>
                  <a:gsLst>
                    <a:gs pos="0">
                      <a:srgbClr val="FED755"/>
                    </a:gs>
                    <a:gs pos="48000">
                      <a:srgbClr val="FDAD36"/>
                    </a:gs>
                    <a:gs pos="100000">
                      <a:srgbClr val="FB5F05"/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zh-CN" altLang="en-US" dirty="0">
                  <a:solidFill>
                    <a:schemeClr val="tx1"/>
                  </a:solidFill>
                </a:endParaRPr>
              </a:p>
            </p:txBody>
          </p:sp>
          <p:cxnSp>
            <p:nvCxnSpPr>
              <p:cNvPr id="28" name="直接连接符 27"/>
              <p:cNvCxnSpPr/>
              <p:nvPr/>
            </p:nvCxnSpPr>
            <p:spPr>
              <a:xfrm>
                <a:off x="9552016" y="3641390"/>
                <a:ext cx="1128684" cy="0"/>
              </a:xfrm>
              <a:prstGeom prst="line">
                <a:avLst/>
              </a:prstGeom>
              <a:ln w="9525">
                <a:gradFill>
                  <a:gsLst>
                    <a:gs pos="0">
                      <a:srgbClr val="FED755"/>
                    </a:gs>
                    <a:gs pos="48000">
                      <a:srgbClr val="FDAD36"/>
                    </a:gs>
                    <a:gs pos="100000">
                      <a:srgbClr val="FB5F05"/>
                    </a:gs>
                  </a:gsLst>
                  <a:lin ang="5400000" scaled="1"/>
                </a:gradFill>
                <a:headEnd type="none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直接连接符 28"/>
              <p:cNvCxnSpPr/>
              <p:nvPr/>
            </p:nvCxnSpPr>
            <p:spPr>
              <a:xfrm>
                <a:off x="1278168" y="3642979"/>
                <a:ext cx="1128684" cy="0"/>
              </a:xfrm>
              <a:prstGeom prst="line">
                <a:avLst/>
              </a:prstGeom>
              <a:ln w="9525">
                <a:gradFill>
                  <a:gsLst>
                    <a:gs pos="0">
                      <a:srgbClr val="FED755"/>
                    </a:gs>
                    <a:gs pos="48000">
                      <a:srgbClr val="FDAD36"/>
                    </a:gs>
                    <a:gs pos="100000">
                      <a:srgbClr val="FB5F05"/>
                    </a:gs>
                  </a:gsLst>
                  <a:lin ang="5400000" scaled="1"/>
                </a:gradFill>
                <a:head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8" name="组合 7"/>
            <p:cNvGrpSpPr/>
            <p:nvPr/>
          </p:nvGrpSpPr>
          <p:grpSpPr>
            <a:xfrm>
              <a:off x="1999647" y="3520931"/>
              <a:ext cx="1997013" cy="1997011"/>
              <a:chOff x="2389188" y="2700655"/>
              <a:chExt cx="1815465" cy="1815465"/>
            </a:xfrm>
          </p:grpSpPr>
          <p:sp>
            <p:nvSpPr>
              <p:cNvPr id="22" name="矩形 21"/>
              <p:cNvSpPr/>
              <p:nvPr/>
            </p:nvSpPr>
            <p:spPr>
              <a:xfrm rot="16200000">
                <a:off x="2389188" y="2700655"/>
                <a:ext cx="1815465" cy="1815465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3" name="空心弧 22"/>
              <p:cNvSpPr/>
              <p:nvPr/>
            </p:nvSpPr>
            <p:spPr>
              <a:xfrm rot="19800000">
                <a:off x="2398394" y="2704383"/>
                <a:ext cx="1797050" cy="1797050"/>
              </a:xfrm>
              <a:prstGeom prst="blockArc">
                <a:avLst>
                  <a:gd name="adj1" fmla="val 10782304"/>
                  <a:gd name="adj2" fmla="val 12569082"/>
                  <a:gd name="adj3" fmla="val 2151"/>
                </a:avLst>
              </a:prstGeom>
              <a:gradFill>
                <a:gsLst>
                  <a:gs pos="0">
                    <a:srgbClr val="FED755"/>
                  </a:gs>
                  <a:gs pos="48000">
                    <a:srgbClr val="FDAD36"/>
                  </a:gs>
                  <a:gs pos="100000">
                    <a:srgbClr val="FB5F05"/>
                  </a:gs>
                </a:gsLst>
                <a:lin ang="5400000" scaled="1"/>
              </a:gra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2" name="组合 11"/>
            <p:cNvGrpSpPr/>
            <p:nvPr/>
          </p:nvGrpSpPr>
          <p:grpSpPr>
            <a:xfrm>
              <a:off x="3984039" y="3509755"/>
              <a:ext cx="1997013" cy="1997012"/>
              <a:chOff x="4166508" y="2732405"/>
              <a:chExt cx="1815465" cy="1815465"/>
            </a:xfrm>
          </p:grpSpPr>
          <p:sp>
            <p:nvSpPr>
              <p:cNvPr id="20" name="矩形 19"/>
              <p:cNvSpPr/>
              <p:nvPr/>
            </p:nvSpPr>
            <p:spPr>
              <a:xfrm rot="16200000">
                <a:off x="4166508" y="2732405"/>
                <a:ext cx="1815465" cy="1815465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1" name="空心弧 20"/>
              <p:cNvSpPr/>
              <p:nvPr/>
            </p:nvSpPr>
            <p:spPr>
              <a:xfrm>
                <a:off x="4178300" y="2746375"/>
                <a:ext cx="1797050" cy="1797050"/>
              </a:xfrm>
              <a:prstGeom prst="blockArc">
                <a:avLst>
                  <a:gd name="adj1" fmla="val 10861918"/>
                  <a:gd name="adj2" fmla="val 12575204"/>
                  <a:gd name="adj3" fmla="val 2129"/>
                </a:avLst>
              </a:prstGeom>
              <a:gradFill>
                <a:gsLst>
                  <a:gs pos="0">
                    <a:srgbClr val="FED755"/>
                  </a:gs>
                  <a:gs pos="48000">
                    <a:srgbClr val="FDAD36"/>
                  </a:gs>
                  <a:gs pos="100000">
                    <a:srgbClr val="FB5F05"/>
                  </a:gs>
                </a:gsLst>
                <a:lin ang="5400000" scaled="1"/>
              </a:gra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4" name="组合 13"/>
            <p:cNvGrpSpPr/>
            <p:nvPr/>
          </p:nvGrpSpPr>
          <p:grpSpPr>
            <a:xfrm>
              <a:off x="5973764" y="3518136"/>
              <a:ext cx="1997013" cy="1997012"/>
              <a:chOff x="5975350" y="2740024"/>
              <a:chExt cx="1815465" cy="1815465"/>
            </a:xfrm>
          </p:grpSpPr>
          <p:sp>
            <p:nvSpPr>
              <p:cNvPr id="18" name="矩形 17"/>
              <p:cNvSpPr/>
              <p:nvPr/>
            </p:nvSpPr>
            <p:spPr>
              <a:xfrm rot="14400000">
                <a:off x="5975350" y="2740024"/>
                <a:ext cx="1815465" cy="1815465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9" name="空心弧 18"/>
              <p:cNvSpPr/>
              <p:nvPr/>
            </p:nvSpPr>
            <p:spPr>
              <a:xfrm rot="19800000">
                <a:off x="5983288" y="2751138"/>
                <a:ext cx="1797050" cy="1797050"/>
              </a:xfrm>
              <a:prstGeom prst="blockArc">
                <a:avLst>
                  <a:gd name="adj1" fmla="val 10800000"/>
                  <a:gd name="adj2" fmla="val 12569082"/>
                  <a:gd name="adj3" fmla="val 2151"/>
                </a:avLst>
              </a:prstGeom>
              <a:gradFill>
                <a:gsLst>
                  <a:gs pos="0">
                    <a:srgbClr val="FED755"/>
                  </a:gs>
                  <a:gs pos="48000">
                    <a:srgbClr val="FDAD36"/>
                  </a:gs>
                  <a:gs pos="100000">
                    <a:srgbClr val="FB5F05"/>
                  </a:gs>
                </a:gsLst>
                <a:lin ang="5400000" scaled="1"/>
              </a:gra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5" name="组合 14"/>
            <p:cNvGrpSpPr/>
            <p:nvPr/>
          </p:nvGrpSpPr>
          <p:grpSpPr>
            <a:xfrm>
              <a:off x="7930612" y="3516740"/>
              <a:ext cx="1997013" cy="1997012"/>
              <a:chOff x="7754303" y="2738755"/>
              <a:chExt cx="1815465" cy="1815465"/>
            </a:xfrm>
          </p:grpSpPr>
          <p:sp>
            <p:nvSpPr>
              <p:cNvPr id="16" name="矩形 15"/>
              <p:cNvSpPr/>
              <p:nvPr/>
            </p:nvSpPr>
            <p:spPr>
              <a:xfrm rot="10800000">
                <a:off x="7754303" y="2738755"/>
                <a:ext cx="1815465" cy="1815465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7" name="空心弧 16"/>
              <p:cNvSpPr/>
              <p:nvPr/>
            </p:nvSpPr>
            <p:spPr>
              <a:xfrm>
                <a:off x="7759700" y="2746375"/>
                <a:ext cx="1797050" cy="1797050"/>
              </a:xfrm>
              <a:prstGeom prst="blockArc">
                <a:avLst>
                  <a:gd name="adj1" fmla="val 10861918"/>
                  <a:gd name="adj2" fmla="val 12575204"/>
                  <a:gd name="adj3" fmla="val 2129"/>
                </a:avLst>
              </a:prstGeom>
              <a:gradFill>
                <a:gsLst>
                  <a:gs pos="0">
                    <a:srgbClr val="FED755"/>
                  </a:gs>
                  <a:gs pos="48000">
                    <a:srgbClr val="FDAD36"/>
                  </a:gs>
                  <a:gs pos="100000">
                    <a:srgbClr val="FB5F05"/>
                  </a:gs>
                </a:gsLst>
                <a:lin ang="5400000" scaled="1"/>
              </a:gra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30" name="组合 29"/>
          <p:cNvGrpSpPr/>
          <p:nvPr/>
        </p:nvGrpSpPr>
        <p:grpSpPr>
          <a:xfrm>
            <a:off x="3211801" y="2284092"/>
            <a:ext cx="1164618" cy="1164619"/>
            <a:chOff x="4248468" y="3748642"/>
            <a:chExt cx="1500029" cy="1500029"/>
          </a:xfrm>
          <a:gradFill>
            <a:gsLst>
              <a:gs pos="0">
                <a:srgbClr val="FED755"/>
              </a:gs>
              <a:gs pos="99000">
                <a:srgbClr val="FB5F05"/>
              </a:gs>
              <a:gs pos="46000">
                <a:srgbClr val="FDAD36"/>
              </a:gs>
            </a:gsLst>
            <a:lin ang="15600000" scaled="0"/>
          </a:gradFill>
        </p:grpSpPr>
        <p:sp>
          <p:nvSpPr>
            <p:cNvPr id="31" name="椭圆 30"/>
            <p:cNvSpPr/>
            <p:nvPr/>
          </p:nvSpPr>
          <p:spPr>
            <a:xfrm>
              <a:off x="4248468" y="3748642"/>
              <a:ext cx="1500029" cy="1500029"/>
            </a:xfrm>
            <a:prstGeom prst="ellipse">
              <a:avLst/>
            </a:prstGeom>
            <a:grpFill/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  <p:grpSp>
          <p:nvGrpSpPr>
            <p:cNvPr id="32" name="组合 31"/>
            <p:cNvGrpSpPr/>
            <p:nvPr/>
          </p:nvGrpSpPr>
          <p:grpSpPr>
            <a:xfrm>
              <a:off x="4692956" y="4211422"/>
              <a:ext cx="663471" cy="603155"/>
              <a:chOff x="1725613" y="5659438"/>
              <a:chExt cx="498475" cy="498475"/>
            </a:xfrm>
            <a:grpFill/>
          </p:grpSpPr>
          <p:sp>
            <p:nvSpPr>
              <p:cNvPr id="33" name="Freeform 564"/>
              <p:cNvSpPr>
                <a:spLocks/>
              </p:cNvSpPr>
              <p:nvPr/>
            </p:nvSpPr>
            <p:spPr bwMode="auto">
              <a:xfrm>
                <a:off x="2132013" y="5659438"/>
                <a:ext cx="92075" cy="104775"/>
              </a:xfrm>
              <a:custGeom>
                <a:avLst/>
                <a:gdLst>
                  <a:gd name="T0" fmla="*/ 2147483646 w 40"/>
                  <a:gd name="T1" fmla="*/ 2147483646 h 45"/>
                  <a:gd name="T2" fmla="*/ 2147483646 w 40"/>
                  <a:gd name="T3" fmla="*/ 2147483646 h 45"/>
                  <a:gd name="T4" fmla="*/ 2147483646 w 40"/>
                  <a:gd name="T5" fmla="*/ 2147483646 h 45"/>
                  <a:gd name="T6" fmla="*/ 2147483646 w 40"/>
                  <a:gd name="T7" fmla="*/ 2147483646 h 45"/>
                  <a:gd name="T8" fmla="*/ 2147483646 w 40"/>
                  <a:gd name="T9" fmla="*/ 2147483646 h 45"/>
                  <a:gd name="T10" fmla="*/ 2147483646 w 40"/>
                  <a:gd name="T11" fmla="*/ 2147483646 h 45"/>
                  <a:gd name="T12" fmla="*/ 2147483646 w 40"/>
                  <a:gd name="T13" fmla="*/ 2147483646 h 45"/>
                  <a:gd name="T14" fmla="*/ 2147483646 w 40"/>
                  <a:gd name="T15" fmla="*/ 2147483646 h 45"/>
                  <a:gd name="T16" fmla="*/ 2147483646 w 40"/>
                  <a:gd name="T17" fmla="*/ 2147483646 h 45"/>
                  <a:gd name="T18" fmla="*/ 2147483646 w 40"/>
                  <a:gd name="T19" fmla="*/ 2147483646 h 45"/>
                  <a:gd name="T20" fmla="*/ 0 w 40"/>
                  <a:gd name="T21" fmla="*/ 2147483646 h 45"/>
                  <a:gd name="T22" fmla="*/ 2147483646 w 40"/>
                  <a:gd name="T23" fmla="*/ 0 h 45"/>
                  <a:gd name="T24" fmla="*/ 2147483646 w 40"/>
                  <a:gd name="T25" fmla="*/ 0 h 45"/>
                  <a:gd name="T26" fmla="*/ 2147483646 w 40"/>
                  <a:gd name="T27" fmla="*/ 0 h 45"/>
                  <a:gd name="T28" fmla="*/ 2147483646 w 40"/>
                  <a:gd name="T29" fmla="*/ 0 h 45"/>
                  <a:gd name="T30" fmla="*/ 2147483646 w 40"/>
                  <a:gd name="T31" fmla="*/ 0 h 45"/>
                  <a:gd name="T32" fmla="*/ 2147483646 w 40"/>
                  <a:gd name="T33" fmla="*/ 0 h 45"/>
                  <a:gd name="T34" fmla="*/ 2147483646 w 40"/>
                  <a:gd name="T35" fmla="*/ 2147483646 h 45"/>
                  <a:gd name="T36" fmla="*/ 2147483646 w 40"/>
                  <a:gd name="T37" fmla="*/ 2147483646 h 45"/>
                  <a:gd name="T38" fmla="*/ 2147483646 w 40"/>
                  <a:gd name="T39" fmla="*/ 2147483646 h 45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0" t="0" r="r" b="b"/>
                <a:pathLst>
                  <a:path w="40" h="45">
                    <a:moveTo>
                      <a:pt x="40" y="40"/>
                    </a:moveTo>
                    <a:cubicBezTo>
                      <a:pt x="40" y="43"/>
                      <a:pt x="38" y="45"/>
                      <a:pt x="35" y="45"/>
                    </a:cubicBezTo>
                    <a:cubicBezTo>
                      <a:pt x="32" y="45"/>
                      <a:pt x="30" y="43"/>
                      <a:pt x="30" y="40"/>
                    </a:cubicBezTo>
                    <a:cubicBezTo>
                      <a:pt x="30" y="40"/>
                      <a:pt x="30" y="40"/>
                      <a:pt x="30" y="40"/>
                    </a:cubicBezTo>
                    <a:cubicBezTo>
                      <a:pt x="30" y="20"/>
                      <a:pt x="30" y="20"/>
                      <a:pt x="30" y="20"/>
                    </a:cubicBezTo>
                    <a:cubicBezTo>
                      <a:pt x="30" y="14"/>
                      <a:pt x="25" y="10"/>
                      <a:pt x="20" y="10"/>
                    </a:cubicBezTo>
                    <a:cubicBezTo>
                      <a:pt x="12" y="10"/>
                      <a:pt x="12" y="10"/>
                      <a:pt x="12" y="10"/>
                    </a:cubicBezTo>
                    <a:cubicBezTo>
                      <a:pt x="12" y="10"/>
                      <a:pt x="12" y="10"/>
                      <a:pt x="12" y="10"/>
                    </a:cubicBezTo>
                    <a:cubicBezTo>
                      <a:pt x="5" y="10"/>
                      <a:pt x="5" y="10"/>
                      <a:pt x="5" y="10"/>
                    </a:cubicBezTo>
                    <a:cubicBezTo>
                      <a:pt x="5" y="10"/>
                      <a:pt x="5" y="10"/>
                      <a:pt x="5" y="10"/>
                    </a:cubicBezTo>
                    <a:cubicBezTo>
                      <a:pt x="2" y="10"/>
                      <a:pt x="0" y="7"/>
                      <a:pt x="0" y="5"/>
                    </a:cubicBezTo>
                    <a:cubicBezTo>
                      <a:pt x="0" y="2"/>
                      <a:pt x="2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33" y="0"/>
                      <a:pt x="40" y="6"/>
                      <a:pt x="40" y="15"/>
                    </a:cubicBezTo>
                    <a:cubicBezTo>
                      <a:pt x="40" y="40"/>
                      <a:pt x="40" y="40"/>
                      <a:pt x="40" y="40"/>
                    </a:cubicBezTo>
                    <a:cubicBezTo>
                      <a:pt x="40" y="40"/>
                      <a:pt x="40" y="40"/>
                      <a:pt x="40" y="4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  <a:extLst/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4" name="Rectangle 565"/>
              <p:cNvSpPr>
                <a:spLocks noChangeArrowheads="1"/>
              </p:cNvSpPr>
              <p:nvPr/>
            </p:nvSpPr>
            <p:spPr bwMode="auto">
              <a:xfrm>
                <a:off x="2132013" y="5764213"/>
                <a:ext cx="22225" cy="173037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  <a:extLst/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5" name="Rectangle 566"/>
              <p:cNvSpPr>
                <a:spLocks noChangeArrowheads="1"/>
              </p:cNvSpPr>
              <p:nvPr/>
            </p:nvSpPr>
            <p:spPr bwMode="auto">
              <a:xfrm>
                <a:off x="2097088" y="5764213"/>
                <a:ext cx="11112" cy="173037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  <a:extLst/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6" name="Rectangle 567"/>
              <p:cNvSpPr>
                <a:spLocks noChangeArrowheads="1"/>
              </p:cNvSpPr>
              <p:nvPr/>
            </p:nvSpPr>
            <p:spPr bwMode="auto">
              <a:xfrm>
                <a:off x="2051050" y="5764213"/>
                <a:ext cx="11113" cy="173037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  <a:extLst/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" name="Rectangle 568"/>
              <p:cNvSpPr>
                <a:spLocks noChangeArrowheads="1"/>
              </p:cNvSpPr>
              <p:nvPr/>
            </p:nvSpPr>
            <p:spPr bwMode="auto">
              <a:xfrm>
                <a:off x="2001838" y="5764213"/>
                <a:ext cx="25400" cy="173037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  <a:extLst/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8" name="Rectangle 569"/>
              <p:cNvSpPr>
                <a:spLocks noChangeArrowheads="1"/>
              </p:cNvSpPr>
              <p:nvPr/>
            </p:nvSpPr>
            <p:spPr bwMode="auto">
              <a:xfrm>
                <a:off x="1920875" y="5764213"/>
                <a:ext cx="38100" cy="173037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  <a:extLst/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9" name="Rectangle 570"/>
              <p:cNvSpPr>
                <a:spLocks noChangeArrowheads="1"/>
              </p:cNvSpPr>
              <p:nvPr/>
            </p:nvSpPr>
            <p:spPr bwMode="auto">
              <a:xfrm>
                <a:off x="1885950" y="5764213"/>
                <a:ext cx="12700" cy="173037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  <a:extLst/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0" name="Rectangle 571"/>
              <p:cNvSpPr>
                <a:spLocks noChangeArrowheads="1"/>
              </p:cNvSpPr>
              <p:nvPr/>
            </p:nvSpPr>
            <p:spPr bwMode="auto">
              <a:xfrm>
                <a:off x="1839913" y="5764213"/>
                <a:ext cx="12700" cy="173037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  <a:extLst/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1" name="Freeform 572"/>
              <p:cNvSpPr>
                <a:spLocks/>
              </p:cNvSpPr>
              <p:nvPr/>
            </p:nvSpPr>
            <p:spPr bwMode="auto">
              <a:xfrm>
                <a:off x="1725613" y="5659438"/>
                <a:ext cx="92075" cy="104775"/>
              </a:xfrm>
              <a:custGeom>
                <a:avLst/>
                <a:gdLst>
                  <a:gd name="T0" fmla="*/ 2147483646 w 40"/>
                  <a:gd name="T1" fmla="*/ 2147483646 h 45"/>
                  <a:gd name="T2" fmla="*/ 2147483646 w 40"/>
                  <a:gd name="T3" fmla="*/ 2147483646 h 45"/>
                  <a:gd name="T4" fmla="*/ 2147483646 w 40"/>
                  <a:gd name="T5" fmla="*/ 2147483646 h 45"/>
                  <a:gd name="T6" fmla="*/ 2147483646 w 40"/>
                  <a:gd name="T7" fmla="*/ 2147483646 h 45"/>
                  <a:gd name="T8" fmla="*/ 2147483646 w 40"/>
                  <a:gd name="T9" fmla="*/ 2147483646 h 45"/>
                  <a:gd name="T10" fmla="*/ 2147483646 w 40"/>
                  <a:gd name="T11" fmla="*/ 2147483646 h 45"/>
                  <a:gd name="T12" fmla="*/ 2147483646 w 40"/>
                  <a:gd name="T13" fmla="*/ 2147483646 h 45"/>
                  <a:gd name="T14" fmla="*/ 2147483646 w 40"/>
                  <a:gd name="T15" fmla="*/ 2147483646 h 45"/>
                  <a:gd name="T16" fmla="*/ 2147483646 w 40"/>
                  <a:gd name="T17" fmla="*/ 2147483646 h 45"/>
                  <a:gd name="T18" fmla="*/ 0 w 40"/>
                  <a:gd name="T19" fmla="*/ 2147483646 h 45"/>
                  <a:gd name="T20" fmla="*/ 0 w 40"/>
                  <a:gd name="T21" fmla="*/ 2147483646 h 45"/>
                  <a:gd name="T22" fmla="*/ 0 w 40"/>
                  <a:gd name="T23" fmla="*/ 2147483646 h 45"/>
                  <a:gd name="T24" fmla="*/ 2147483646 w 40"/>
                  <a:gd name="T25" fmla="*/ 0 h 45"/>
                  <a:gd name="T26" fmla="*/ 2147483646 w 40"/>
                  <a:gd name="T27" fmla="*/ 0 h 45"/>
                  <a:gd name="T28" fmla="*/ 2147483646 w 40"/>
                  <a:gd name="T29" fmla="*/ 0 h 45"/>
                  <a:gd name="T30" fmla="*/ 2147483646 w 40"/>
                  <a:gd name="T31" fmla="*/ 0 h 45"/>
                  <a:gd name="T32" fmla="*/ 2147483646 w 40"/>
                  <a:gd name="T33" fmla="*/ 0 h 45"/>
                  <a:gd name="T34" fmla="*/ 2147483646 w 40"/>
                  <a:gd name="T35" fmla="*/ 0 h 45"/>
                  <a:gd name="T36" fmla="*/ 2147483646 w 40"/>
                  <a:gd name="T37" fmla="*/ 2147483646 h 45"/>
                  <a:gd name="T38" fmla="*/ 2147483646 w 40"/>
                  <a:gd name="T39" fmla="*/ 2147483646 h 45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0" t="0" r="r" b="b"/>
                <a:pathLst>
                  <a:path w="40" h="45">
                    <a:moveTo>
                      <a:pt x="35" y="10"/>
                    </a:moveTo>
                    <a:cubicBezTo>
                      <a:pt x="35" y="10"/>
                      <a:pt x="35" y="10"/>
                      <a:pt x="35" y="10"/>
                    </a:cubicBezTo>
                    <a:cubicBezTo>
                      <a:pt x="33" y="10"/>
                      <a:pt x="33" y="10"/>
                      <a:pt x="33" y="10"/>
                    </a:cubicBezTo>
                    <a:cubicBezTo>
                      <a:pt x="33" y="10"/>
                      <a:pt x="33" y="10"/>
                      <a:pt x="33" y="10"/>
                    </a:cubicBezTo>
                    <a:cubicBezTo>
                      <a:pt x="20" y="10"/>
                      <a:pt x="20" y="10"/>
                      <a:pt x="20" y="10"/>
                    </a:cubicBezTo>
                    <a:cubicBezTo>
                      <a:pt x="15" y="10"/>
                      <a:pt x="10" y="14"/>
                      <a:pt x="10" y="20"/>
                    </a:cubicBezTo>
                    <a:cubicBezTo>
                      <a:pt x="10" y="40"/>
                      <a:pt x="10" y="40"/>
                      <a:pt x="10" y="40"/>
                    </a:cubicBezTo>
                    <a:cubicBezTo>
                      <a:pt x="10" y="40"/>
                      <a:pt x="10" y="40"/>
                      <a:pt x="10" y="40"/>
                    </a:cubicBezTo>
                    <a:cubicBezTo>
                      <a:pt x="10" y="43"/>
                      <a:pt x="8" y="45"/>
                      <a:pt x="5" y="45"/>
                    </a:cubicBezTo>
                    <a:cubicBezTo>
                      <a:pt x="2" y="45"/>
                      <a:pt x="0" y="43"/>
                      <a:pt x="0" y="40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6"/>
                      <a:pt x="7" y="0"/>
                      <a:pt x="15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35" y="0"/>
                      <a:pt x="35" y="0"/>
                      <a:pt x="35" y="0"/>
                    </a:cubicBezTo>
                    <a:cubicBezTo>
                      <a:pt x="35" y="0"/>
                      <a:pt x="35" y="0"/>
                      <a:pt x="35" y="0"/>
                    </a:cubicBezTo>
                    <a:cubicBezTo>
                      <a:pt x="35" y="0"/>
                      <a:pt x="35" y="0"/>
                      <a:pt x="35" y="0"/>
                    </a:cubicBezTo>
                    <a:cubicBezTo>
                      <a:pt x="38" y="0"/>
                      <a:pt x="40" y="2"/>
                      <a:pt x="40" y="5"/>
                    </a:cubicBezTo>
                    <a:cubicBezTo>
                      <a:pt x="40" y="7"/>
                      <a:pt x="38" y="10"/>
                      <a:pt x="35" y="1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  <a:extLst/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2" name="Rectangle 573"/>
              <p:cNvSpPr>
                <a:spLocks noChangeArrowheads="1"/>
              </p:cNvSpPr>
              <p:nvPr/>
            </p:nvSpPr>
            <p:spPr bwMode="auto">
              <a:xfrm>
                <a:off x="1793875" y="5764213"/>
                <a:ext cx="23813" cy="173037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  <a:extLst/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3" name="Rectangle 574"/>
              <p:cNvSpPr>
                <a:spLocks noChangeArrowheads="1"/>
              </p:cNvSpPr>
              <p:nvPr/>
            </p:nvSpPr>
            <p:spPr bwMode="auto">
              <a:xfrm>
                <a:off x="1793875" y="5937250"/>
                <a:ext cx="23813" cy="114300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  <a:extLst/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4" name="Freeform 575"/>
              <p:cNvSpPr>
                <a:spLocks/>
              </p:cNvSpPr>
              <p:nvPr/>
            </p:nvSpPr>
            <p:spPr bwMode="auto">
              <a:xfrm>
                <a:off x="1725613" y="6051550"/>
                <a:ext cx="92075" cy="106363"/>
              </a:xfrm>
              <a:custGeom>
                <a:avLst/>
                <a:gdLst>
                  <a:gd name="T0" fmla="*/ 0 w 40"/>
                  <a:gd name="T1" fmla="*/ 2147483646 h 46"/>
                  <a:gd name="T2" fmla="*/ 2147483646 w 40"/>
                  <a:gd name="T3" fmla="*/ 0 h 46"/>
                  <a:gd name="T4" fmla="*/ 2147483646 w 40"/>
                  <a:gd name="T5" fmla="*/ 2147483646 h 46"/>
                  <a:gd name="T6" fmla="*/ 2147483646 w 40"/>
                  <a:gd name="T7" fmla="*/ 2147483646 h 46"/>
                  <a:gd name="T8" fmla="*/ 2147483646 w 40"/>
                  <a:gd name="T9" fmla="*/ 2147483646 h 46"/>
                  <a:gd name="T10" fmla="*/ 2147483646 w 40"/>
                  <a:gd name="T11" fmla="*/ 2147483646 h 46"/>
                  <a:gd name="T12" fmla="*/ 2147483646 w 40"/>
                  <a:gd name="T13" fmla="*/ 2147483646 h 46"/>
                  <a:gd name="T14" fmla="*/ 2147483646 w 40"/>
                  <a:gd name="T15" fmla="*/ 2147483646 h 46"/>
                  <a:gd name="T16" fmla="*/ 2147483646 w 40"/>
                  <a:gd name="T17" fmla="*/ 2147483646 h 46"/>
                  <a:gd name="T18" fmla="*/ 2147483646 w 40"/>
                  <a:gd name="T19" fmla="*/ 2147483646 h 46"/>
                  <a:gd name="T20" fmla="*/ 2147483646 w 40"/>
                  <a:gd name="T21" fmla="*/ 2147483646 h 46"/>
                  <a:gd name="T22" fmla="*/ 2147483646 w 40"/>
                  <a:gd name="T23" fmla="*/ 2147483646 h 46"/>
                  <a:gd name="T24" fmla="*/ 2147483646 w 40"/>
                  <a:gd name="T25" fmla="*/ 2147483646 h 46"/>
                  <a:gd name="T26" fmla="*/ 2147483646 w 40"/>
                  <a:gd name="T27" fmla="*/ 2147483646 h 46"/>
                  <a:gd name="T28" fmla="*/ 2147483646 w 40"/>
                  <a:gd name="T29" fmla="*/ 2147483646 h 46"/>
                  <a:gd name="T30" fmla="*/ 2147483646 w 40"/>
                  <a:gd name="T31" fmla="*/ 2147483646 h 46"/>
                  <a:gd name="T32" fmla="*/ 0 w 40"/>
                  <a:gd name="T33" fmla="*/ 2147483646 h 46"/>
                  <a:gd name="T34" fmla="*/ 0 w 40"/>
                  <a:gd name="T35" fmla="*/ 2147483646 h 46"/>
                  <a:gd name="T36" fmla="*/ 0 w 40"/>
                  <a:gd name="T37" fmla="*/ 2147483646 h 4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40" h="46">
                    <a:moveTo>
                      <a:pt x="0" y="5"/>
                    </a:moveTo>
                    <a:cubicBezTo>
                      <a:pt x="0" y="3"/>
                      <a:pt x="2" y="0"/>
                      <a:pt x="5" y="0"/>
                    </a:cubicBezTo>
                    <a:cubicBezTo>
                      <a:pt x="8" y="0"/>
                      <a:pt x="10" y="3"/>
                      <a:pt x="10" y="5"/>
                    </a:cubicBezTo>
                    <a:cubicBezTo>
                      <a:pt x="10" y="5"/>
                      <a:pt x="10" y="5"/>
                      <a:pt x="10" y="6"/>
                    </a:cubicBezTo>
                    <a:cubicBezTo>
                      <a:pt x="10" y="25"/>
                      <a:pt x="10" y="25"/>
                      <a:pt x="10" y="25"/>
                    </a:cubicBezTo>
                    <a:cubicBezTo>
                      <a:pt x="10" y="31"/>
                      <a:pt x="14" y="35"/>
                      <a:pt x="19" y="35"/>
                    </a:cubicBezTo>
                    <a:cubicBezTo>
                      <a:pt x="19" y="35"/>
                      <a:pt x="19" y="35"/>
                      <a:pt x="19" y="35"/>
                    </a:cubicBezTo>
                    <a:cubicBezTo>
                      <a:pt x="35" y="35"/>
                      <a:pt x="35" y="35"/>
                      <a:pt x="35" y="35"/>
                    </a:cubicBezTo>
                    <a:cubicBezTo>
                      <a:pt x="35" y="35"/>
                      <a:pt x="35" y="35"/>
                      <a:pt x="35" y="35"/>
                    </a:cubicBezTo>
                    <a:cubicBezTo>
                      <a:pt x="35" y="35"/>
                      <a:pt x="35" y="35"/>
                      <a:pt x="35" y="35"/>
                    </a:cubicBezTo>
                    <a:cubicBezTo>
                      <a:pt x="38" y="35"/>
                      <a:pt x="40" y="38"/>
                      <a:pt x="40" y="40"/>
                    </a:cubicBezTo>
                    <a:cubicBezTo>
                      <a:pt x="40" y="43"/>
                      <a:pt x="38" y="45"/>
                      <a:pt x="35" y="45"/>
                    </a:cubicBezTo>
                    <a:cubicBezTo>
                      <a:pt x="35" y="45"/>
                      <a:pt x="35" y="45"/>
                      <a:pt x="35" y="45"/>
                    </a:cubicBezTo>
                    <a:cubicBezTo>
                      <a:pt x="33" y="45"/>
                      <a:pt x="33" y="45"/>
                      <a:pt x="33" y="45"/>
                    </a:cubicBezTo>
                    <a:cubicBezTo>
                      <a:pt x="33" y="46"/>
                      <a:pt x="33" y="46"/>
                      <a:pt x="33" y="46"/>
                    </a:cubicBezTo>
                    <a:cubicBezTo>
                      <a:pt x="15" y="46"/>
                      <a:pt x="15" y="46"/>
                      <a:pt x="15" y="46"/>
                    </a:cubicBezTo>
                    <a:cubicBezTo>
                      <a:pt x="7" y="46"/>
                      <a:pt x="0" y="39"/>
                      <a:pt x="0" y="30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  <a:extLst/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5" name="Rectangle 576"/>
              <p:cNvSpPr>
                <a:spLocks noChangeArrowheads="1"/>
              </p:cNvSpPr>
              <p:nvPr/>
            </p:nvSpPr>
            <p:spPr bwMode="auto">
              <a:xfrm>
                <a:off x="1839913" y="5937250"/>
                <a:ext cx="12700" cy="68263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  <a:extLst/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6" name="Rectangle 577"/>
              <p:cNvSpPr>
                <a:spLocks noChangeArrowheads="1"/>
              </p:cNvSpPr>
              <p:nvPr/>
            </p:nvSpPr>
            <p:spPr bwMode="auto">
              <a:xfrm>
                <a:off x="1839913" y="6029325"/>
                <a:ext cx="23812" cy="22225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  <a:extLst/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7" name="Rectangle 578"/>
              <p:cNvSpPr>
                <a:spLocks noChangeArrowheads="1"/>
              </p:cNvSpPr>
              <p:nvPr/>
            </p:nvSpPr>
            <p:spPr bwMode="auto">
              <a:xfrm>
                <a:off x="1885950" y="5937250"/>
                <a:ext cx="12700" cy="68263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  <a:extLst/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8" name="Rectangle 579"/>
              <p:cNvSpPr>
                <a:spLocks noChangeArrowheads="1"/>
              </p:cNvSpPr>
              <p:nvPr/>
            </p:nvSpPr>
            <p:spPr bwMode="auto">
              <a:xfrm>
                <a:off x="1885950" y="6029325"/>
                <a:ext cx="23813" cy="22225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  <a:extLst/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9" name="Rectangle 580"/>
              <p:cNvSpPr>
                <a:spLocks noChangeArrowheads="1"/>
              </p:cNvSpPr>
              <p:nvPr/>
            </p:nvSpPr>
            <p:spPr bwMode="auto">
              <a:xfrm>
                <a:off x="1920875" y="5937250"/>
                <a:ext cx="38100" cy="68263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  <a:extLst/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0" name="Rectangle 581"/>
              <p:cNvSpPr>
                <a:spLocks noChangeArrowheads="1"/>
              </p:cNvSpPr>
              <p:nvPr/>
            </p:nvSpPr>
            <p:spPr bwMode="auto">
              <a:xfrm>
                <a:off x="1933575" y="6029325"/>
                <a:ext cx="22225" cy="22225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  <a:extLst/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" name="Rectangle 582"/>
              <p:cNvSpPr>
                <a:spLocks noChangeArrowheads="1"/>
              </p:cNvSpPr>
              <p:nvPr/>
            </p:nvSpPr>
            <p:spPr bwMode="auto">
              <a:xfrm>
                <a:off x="2001838" y="5937250"/>
                <a:ext cx="25400" cy="68263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  <a:extLst/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" name="Rectangle 583"/>
              <p:cNvSpPr>
                <a:spLocks noChangeArrowheads="1"/>
              </p:cNvSpPr>
              <p:nvPr/>
            </p:nvSpPr>
            <p:spPr bwMode="auto">
              <a:xfrm>
                <a:off x="1979613" y="6029325"/>
                <a:ext cx="22225" cy="22225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  <a:extLst/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" name="Rectangle 584"/>
              <p:cNvSpPr>
                <a:spLocks noChangeArrowheads="1"/>
              </p:cNvSpPr>
              <p:nvPr/>
            </p:nvSpPr>
            <p:spPr bwMode="auto">
              <a:xfrm>
                <a:off x="2051050" y="5937250"/>
                <a:ext cx="11113" cy="68263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  <a:extLst/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" name="Rectangle 585"/>
              <p:cNvSpPr>
                <a:spLocks noChangeArrowheads="1"/>
              </p:cNvSpPr>
              <p:nvPr/>
            </p:nvSpPr>
            <p:spPr bwMode="auto">
              <a:xfrm>
                <a:off x="2038350" y="6029325"/>
                <a:ext cx="23813" cy="22225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  <a:extLst/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" name="Rectangle 586"/>
              <p:cNvSpPr>
                <a:spLocks noChangeArrowheads="1"/>
              </p:cNvSpPr>
              <p:nvPr/>
            </p:nvSpPr>
            <p:spPr bwMode="auto">
              <a:xfrm>
                <a:off x="2097088" y="5937250"/>
                <a:ext cx="11112" cy="68263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  <a:extLst/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6" name="Rectangle 587"/>
              <p:cNvSpPr>
                <a:spLocks noChangeArrowheads="1"/>
              </p:cNvSpPr>
              <p:nvPr/>
            </p:nvSpPr>
            <p:spPr bwMode="auto">
              <a:xfrm>
                <a:off x="2085975" y="6029325"/>
                <a:ext cx="22225" cy="22225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  <a:extLst/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" name="Rectangle 588"/>
              <p:cNvSpPr>
                <a:spLocks noChangeArrowheads="1"/>
              </p:cNvSpPr>
              <p:nvPr/>
            </p:nvSpPr>
            <p:spPr bwMode="auto">
              <a:xfrm>
                <a:off x="2132013" y="5937250"/>
                <a:ext cx="22225" cy="114300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  <a:extLst/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8" name="Freeform 589"/>
              <p:cNvSpPr>
                <a:spLocks/>
              </p:cNvSpPr>
              <p:nvPr/>
            </p:nvSpPr>
            <p:spPr bwMode="auto">
              <a:xfrm>
                <a:off x="2132013" y="6051550"/>
                <a:ext cx="92075" cy="106363"/>
              </a:xfrm>
              <a:custGeom>
                <a:avLst/>
                <a:gdLst>
                  <a:gd name="T0" fmla="*/ 2147483646 w 40"/>
                  <a:gd name="T1" fmla="*/ 2147483646 h 46"/>
                  <a:gd name="T2" fmla="*/ 2147483646 w 40"/>
                  <a:gd name="T3" fmla="*/ 2147483646 h 46"/>
                  <a:gd name="T4" fmla="*/ 2147483646 w 40"/>
                  <a:gd name="T5" fmla="*/ 2147483646 h 46"/>
                  <a:gd name="T6" fmla="*/ 2147483646 w 40"/>
                  <a:gd name="T7" fmla="*/ 2147483646 h 46"/>
                  <a:gd name="T8" fmla="*/ 2147483646 w 40"/>
                  <a:gd name="T9" fmla="*/ 2147483646 h 46"/>
                  <a:gd name="T10" fmla="*/ 2147483646 w 40"/>
                  <a:gd name="T11" fmla="*/ 2147483646 h 46"/>
                  <a:gd name="T12" fmla="*/ 2147483646 w 40"/>
                  <a:gd name="T13" fmla="*/ 2147483646 h 46"/>
                  <a:gd name="T14" fmla="*/ 2147483646 w 40"/>
                  <a:gd name="T15" fmla="*/ 2147483646 h 46"/>
                  <a:gd name="T16" fmla="*/ 2147483646 w 40"/>
                  <a:gd name="T17" fmla="*/ 0 h 46"/>
                  <a:gd name="T18" fmla="*/ 2147483646 w 40"/>
                  <a:gd name="T19" fmla="*/ 2147483646 h 46"/>
                  <a:gd name="T20" fmla="*/ 2147483646 w 40"/>
                  <a:gd name="T21" fmla="*/ 2147483646 h 46"/>
                  <a:gd name="T22" fmla="*/ 2147483646 w 40"/>
                  <a:gd name="T23" fmla="*/ 2147483646 h 46"/>
                  <a:gd name="T24" fmla="*/ 2147483646 w 40"/>
                  <a:gd name="T25" fmla="*/ 2147483646 h 46"/>
                  <a:gd name="T26" fmla="*/ 2147483646 w 40"/>
                  <a:gd name="T27" fmla="*/ 2147483646 h 46"/>
                  <a:gd name="T28" fmla="*/ 2147483646 w 40"/>
                  <a:gd name="T29" fmla="*/ 2147483646 h 46"/>
                  <a:gd name="T30" fmla="*/ 2147483646 w 40"/>
                  <a:gd name="T31" fmla="*/ 2147483646 h 46"/>
                  <a:gd name="T32" fmla="*/ 2147483646 w 40"/>
                  <a:gd name="T33" fmla="*/ 2147483646 h 46"/>
                  <a:gd name="T34" fmla="*/ 0 w 40"/>
                  <a:gd name="T35" fmla="*/ 2147483646 h 46"/>
                  <a:gd name="T36" fmla="*/ 2147483646 w 40"/>
                  <a:gd name="T37" fmla="*/ 2147483646 h 4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40" h="46">
                    <a:moveTo>
                      <a:pt x="5" y="35"/>
                    </a:moveTo>
                    <a:cubicBezTo>
                      <a:pt x="5" y="35"/>
                      <a:pt x="5" y="35"/>
                      <a:pt x="5" y="35"/>
                    </a:cubicBezTo>
                    <a:cubicBezTo>
                      <a:pt x="5" y="35"/>
                      <a:pt x="5" y="35"/>
                      <a:pt x="5" y="35"/>
                    </a:cubicBezTo>
                    <a:cubicBezTo>
                      <a:pt x="22" y="35"/>
                      <a:pt x="22" y="35"/>
                      <a:pt x="22" y="35"/>
                    </a:cubicBezTo>
                    <a:cubicBezTo>
                      <a:pt x="22" y="35"/>
                      <a:pt x="22" y="35"/>
                      <a:pt x="22" y="35"/>
                    </a:cubicBezTo>
                    <a:cubicBezTo>
                      <a:pt x="26" y="35"/>
                      <a:pt x="30" y="30"/>
                      <a:pt x="30" y="25"/>
                    </a:cubicBezTo>
                    <a:cubicBezTo>
                      <a:pt x="30" y="6"/>
                      <a:pt x="30" y="6"/>
                      <a:pt x="30" y="6"/>
                    </a:cubicBezTo>
                    <a:cubicBezTo>
                      <a:pt x="30" y="5"/>
                      <a:pt x="30" y="5"/>
                      <a:pt x="30" y="5"/>
                    </a:cubicBezTo>
                    <a:cubicBezTo>
                      <a:pt x="30" y="3"/>
                      <a:pt x="32" y="0"/>
                      <a:pt x="35" y="0"/>
                    </a:cubicBezTo>
                    <a:cubicBezTo>
                      <a:pt x="38" y="0"/>
                      <a:pt x="40" y="3"/>
                      <a:pt x="40" y="5"/>
                    </a:cubicBezTo>
                    <a:cubicBezTo>
                      <a:pt x="40" y="5"/>
                      <a:pt x="40" y="5"/>
                      <a:pt x="40" y="5"/>
                    </a:cubicBezTo>
                    <a:cubicBezTo>
                      <a:pt x="40" y="30"/>
                      <a:pt x="40" y="30"/>
                      <a:pt x="40" y="30"/>
                    </a:cubicBezTo>
                    <a:cubicBezTo>
                      <a:pt x="40" y="39"/>
                      <a:pt x="33" y="46"/>
                      <a:pt x="25" y="46"/>
                    </a:cubicBezTo>
                    <a:cubicBezTo>
                      <a:pt x="12" y="46"/>
                      <a:pt x="12" y="46"/>
                      <a:pt x="12" y="46"/>
                    </a:cubicBezTo>
                    <a:cubicBezTo>
                      <a:pt x="12" y="45"/>
                      <a:pt x="12" y="45"/>
                      <a:pt x="12" y="45"/>
                    </a:cubicBezTo>
                    <a:cubicBezTo>
                      <a:pt x="5" y="45"/>
                      <a:pt x="5" y="45"/>
                      <a:pt x="5" y="45"/>
                    </a:cubicBezTo>
                    <a:cubicBezTo>
                      <a:pt x="5" y="45"/>
                      <a:pt x="5" y="45"/>
                      <a:pt x="5" y="45"/>
                    </a:cubicBezTo>
                    <a:cubicBezTo>
                      <a:pt x="2" y="45"/>
                      <a:pt x="0" y="43"/>
                      <a:pt x="0" y="40"/>
                    </a:cubicBezTo>
                    <a:cubicBezTo>
                      <a:pt x="0" y="38"/>
                      <a:pt x="2" y="35"/>
                      <a:pt x="5" y="35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  <a:extLst/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59" name="组合 58"/>
          <p:cNvGrpSpPr/>
          <p:nvPr/>
        </p:nvGrpSpPr>
        <p:grpSpPr>
          <a:xfrm>
            <a:off x="1682477" y="2278669"/>
            <a:ext cx="1164618" cy="1164619"/>
            <a:chOff x="2278698" y="3741657"/>
            <a:chExt cx="1500029" cy="1500029"/>
          </a:xfrm>
          <a:gradFill>
            <a:gsLst>
              <a:gs pos="0">
                <a:srgbClr val="FED755"/>
              </a:gs>
              <a:gs pos="99000">
                <a:srgbClr val="FB5F05"/>
              </a:gs>
              <a:gs pos="46000">
                <a:srgbClr val="FDAD36"/>
              </a:gs>
            </a:gsLst>
            <a:lin ang="15600000" scaled="0"/>
          </a:gradFill>
        </p:grpSpPr>
        <p:sp>
          <p:nvSpPr>
            <p:cNvPr id="60" name="椭圆 59"/>
            <p:cNvSpPr/>
            <p:nvPr/>
          </p:nvSpPr>
          <p:spPr>
            <a:xfrm>
              <a:off x="2278698" y="3741657"/>
              <a:ext cx="1500029" cy="1500029"/>
            </a:xfrm>
            <a:prstGeom prst="ellipse">
              <a:avLst/>
            </a:prstGeom>
            <a:grpFill/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zh-CN" altLang="en-US" sz="4800" dirty="0">
                <a:solidFill>
                  <a:schemeClr val="tx1"/>
                </a:solidFill>
                <a:latin typeface="Chelsea" panose="02000500000000000000" pitchFamily="2" charset="0"/>
              </a:endParaRPr>
            </a:p>
          </p:txBody>
        </p:sp>
        <p:grpSp>
          <p:nvGrpSpPr>
            <p:cNvPr id="61" name="组合 60"/>
            <p:cNvGrpSpPr/>
            <p:nvPr/>
          </p:nvGrpSpPr>
          <p:grpSpPr>
            <a:xfrm>
              <a:off x="2662538" y="4134603"/>
              <a:ext cx="693436" cy="691515"/>
              <a:chOff x="2722713" y="3648225"/>
              <a:chExt cx="573087" cy="571500"/>
            </a:xfrm>
            <a:grpFill/>
          </p:grpSpPr>
          <p:sp>
            <p:nvSpPr>
              <p:cNvPr id="62" name="Freeform 178"/>
              <p:cNvSpPr>
                <a:spLocks/>
              </p:cNvSpPr>
              <p:nvPr/>
            </p:nvSpPr>
            <p:spPr bwMode="auto">
              <a:xfrm>
                <a:off x="2722713" y="3648225"/>
                <a:ext cx="573087" cy="571500"/>
              </a:xfrm>
              <a:custGeom>
                <a:avLst/>
                <a:gdLst>
                  <a:gd name="T0" fmla="*/ 2147483646 w 248"/>
                  <a:gd name="T1" fmla="*/ 0 h 248"/>
                  <a:gd name="T2" fmla="*/ 2147483646 w 248"/>
                  <a:gd name="T3" fmla="*/ 2147483646 h 248"/>
                  <a:gd name="T4" fmla="*/ 2147483646 w 248"/>
                  <a:gd name="T5" fmla="*/ 2147483646 h 248"/>
                  <a:gd name="T6" fmla="*/ 2147483646 w 248"/>
                  <a:gd name="T7" fmla="*/ 2147483646 h 248"/>
                  <a:gd name="T8" fmla="*/ 2147483646 w 248"/>
                  <a:gd name="T9" fmla="*/ 2147483646 h 248"/>
                  <a:gd name="T10" fmla="*/ 2147483646 w 248"/>
                  <a:gd name="T11" fmla="*/ 2147483646 h 248"/>
                  <a:gd name="T12" fmla="*/ 2147483646 w 248"/>
                  <a:gd name="T13" fmla="*/ 2147483646 h 248"/>
                  <a:gd name="T14" fmla="*/ 2147483646 w 248"/>
                  <a:gd name="T15" fmla="*/ 2147483646 h 248"/>
                  <a:gd name="T16" fmla="*/ 0 w 248"/>
                  <a:gd name="T17" fmla="*/ 2147483646 h 248"/>
                  <a:gd name="T18" fmla="*/ 2147483646 w 248"/>
                  <a:gd name="T19" fmla="*/ 2147483646 h 248"/>
                  <a:gd name="T20" fmla="*/ 2147483646 w 248"/>
                  <a:gd name="T21" fmla="*/ 2147483646 h 248"/>
                  <a:gd name="T22" fmla="*/ 2147483646 w 248"/>
                  <a:gd name="T23" fmla="*/ 2147483646 h 248"/>
                  <a:gd name="T24" fmla="*/ 2147483646 w 248"/>
                  <a:gd name="T25" fmla="*/ 2147483646 h 248"/>
                  <a:gd name="T26" fmla="*/ 2147483646 w 248"/>
                  <a:gd name="T27" fmla="*/ 2147483646 h 248"/>
                  <a:gd name="T28" fmla="*/ 2147483646 w 248"/>
                  <a:gd name="T29" fmla="*/ 2147483646 h 248"/>
                  <a:gd name="T30" fmla="*/ 2147483646 w 248"/>
                  <a:gd name="T31" fmla="*/ 2147483646 h 248"/>
                  <a:gd name="T32" fmla="*/ 2147483646 w 248"/>
                  <a:gd name="T33" fmla="*/ 2147483646 h 248"/>
                  <a:gd name="T34" fmla="*/ 2147483646 w 248"/>
                  <a:gd name="T35" fmla="*/ 2147483646 h 248"/>
                  <a:gd name="T36" fmla="*/ 2147483646 w 248"/>
                  <a:gd name="T37" fmla="*/ 2147483646 h 248"/>
                  <a:gd name="T38" fmla="*/ 2147483646 w 248"/>
                  <a:gd name="T39" fmla="*/ 2147483646 h 248"/>
                  <a:gd name="T40" fmla="*/ 2147483646 w 248"/>
                  <a:gd name="T41" fmla="*/ 2147483646 h 248"/>
                  <a:gd name="T42" fmla="*/ 2147483646 w 248"/>
                  <a:gd name="T43" fmla="*/ 2147483646 h 248"/>
                  <a:gd name="T44" fmla="*/ 2147483646 w 248"/>
                  <a:gd name="T45" fmla="*/ 2147483646 h 248"/>
                  <a:gd name="T46" fmla="*/ 2147483646 w 248"/>
                  <a:gd name="T47" fmla="*/ 2147483646 h 248"/>
                  <a:gd name="T48" fmla="*/ 2147483646 w 248"/>
                  <a:gd name="T49" fmla="*/ 2147483646 h 248"/>
                  <a:gd name="T50" fmla="*/ 2147483646 w 248"/>
                  <a:gd name="T51" fmla="*/ 2147483646 h 248"/>
                  <a:gd name="T52" fmla="*/ 2147483646 w 248"/>
                  <a:gd name="T53" fmla="*/ 2147483646 h 248"/>
                  <a:gd name="T54" fmla="*/ 2147483646 w 248"/>
                  <a:gd name="T55" fmla="*/ 2147483646 h 248"/>
                  <a:gd name="T56" fmla="*/ 2147483646 w 248"/>
                  <a:gd name="T57" fmla="*/ 2147483646 h 248"/>
                  <a:gd name="T58" fmla="*/ 2147483646 w 248"/>
                  <a:gd name="T59" fmla="*/ 2147483646 h 248"/>
                  <a:gd name="T60" fmla="*/ 2147483646 w 248"/>
                  <a:gd name="T61" fmla="*/ 2147483646 h 248"/>
                  <a:gd name="T62" fmla="*/ 2147483646 w 248"/>
                  <a:gd name="T63" fmla="*/ 2147483646 h 248"/>
                  <a:gd name="T64" fmla="*/ 2147483646 w 248"/>
                  <a:gd name="T65" fmla="*/ 0 h 248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0" t="0" r="r" b="b"/>
                <a:pathLst>
                  <a:path w="248" h="248">
                    <a:moveTo>
                      <a:pt x="124" y="0"/>
                    </a:moveTo>
                    <a:cubicBezTo>
                      <a:pt x="112" y="0"/>
                      <a:pt x="112" y="0"/>
                      <a:pt x="112" y="0"/>
                    </a:cubicBezTo>
                    <a:cubicBezTo>
                      <a:pt x="105" y="0"/>
                      <a:pt x="100" y="5"/>
                      <a:pt x="100" y="12"/>
                    </a:cubicBezTo>
                    <a:cubicBezTo>
                      <a:pt x="100" y="27"/>
                      <a:pt x="100" y="27"/>
                      <a:pt x="100" y="27"/>
                    </a:cubicBezTo>
                    <a:cubicBezTo>
                      <a:pt x="100" y="33"/>
                      <a:pt x="97" y="37"/>
                      <a:pt x="92" y="39"/>
                    </a:cubicBezTo>
                    <a:cubicBezTo>
                      <a:pt x="83" y="42"/>
                      <a:pt x="83" y="42"/>
                      <a:pt x="83" y="42"/>
                    </a:cubicBezTo>
                    <a:cubicBezTo>
                      <a:pt x="79" y="43"/>
                      <a:pt x="74" y="42"/>
                      <a:pt x="71" y="39"/>
                    </a:cubicBezTo>
                    <a:cubicBezTo>
                      <a:pt x="60" y="28"/>
                      <a:pt x="60" y="28"/>
                      <a:pt x="60" y="28"/>
                    </a:cubicBezTo>
                    <a:cubicBezTo>
                      <a:pt x="56" y="24"/>
                      <a:pt x="48" y="24"/>
                      <a:pt x="44" y="28"/>
                    </a:cubicBezTo>
                    <a:cubicBezTo>
                      <a:pt x="28" y="44"/>
                      <a:pt x="28" y="44"/>
                      <a:pt x="28" y="44"/>
                    </a:cubicBezTo>
                    <a:cubicBezTo>
                      <a:pt x="24" y="48"/>
                      <a:pt x="24" y="56"/>
                      <a:pt x="28" y="60"/>
                    </a:cubicBezTo>
                    <a:cubicBezTo>
                      <a:pt x="39" y="71"/>
                      <a:pt x="39" y="71"/>
                      <a:pt x="39" y="71"/>
                    </a:cubicBezTo>
                    <a:cubicBezTo>
                      <a:pt x="42" y="74"/>
                      <a:pt x="43" y="79"/>
                      <a:pt x="42" y="83"/>
                    </a:cubicBezTo>
                    <a:cubicBezTo>
                      <a:pt x="39" y="92"/>
                      <a:pt x="39" y="92"/>
                      <a:pt x="39" y="92"/>
                    </a:cubicBezTo>
                    <a:cubicBezTo>
                      <a:pt x="37" y="97"/>
                      <a:pt x="33" y="100"/>
                      <a:pt x="27" y="100"/>
                    </a:cubicBezTo>
                    <a:cubicBezTo>
                      <a:pt x="12" y="100"/>
                      <a:pt x="12" y="100"/>
                      <a:pt x="12" y="100"/>
                    </a:cubicBezTo>
                    <a:cubicBezTo>
                      <a:pt x="5" y="100"/>
                      <a:pt x="0" y="105"/>
                      <a:pt x="0" y="112"/>
                    </a:cubicBezTo>
                    <a:cubicBezTo>
                      <a:pt x="0" y="136"/>
                      <a:pt x="0" y="136"/>
                      <a:pt x="0" y="136"/>
                    </a:cubicBezTo>
                    <a:cubicBezTo>
                      <a:pt x="0" y="143"/>
                      <a:pt x="5" y="148"/>
                      <a:pt x="12" y="148"/>
                    </a:cubicBezTo>
                    <a:cubicBezTo>
                      <a:pt x="27" y="148"/>
                      <a:pt x="27" y="148"/>
                      <a:pt x="27" y="148"/>
                    </a:cubicBezTo>
                    <a:cubicBezTo>
                      <a:pt x="33" y="148"/>
                      <a:pt x="37" y="151"/>
                      <a:pt x="39" y="156"/>
                    </a:cubicBezTo>
                    <a:cubicBezTo>
                      <a:pt x="42" y="165"/>
                      <a:pt x="42" y="165"/>
                      <a:pt x="42" y="165"/>
                    </a:cubicBezTo>
                    <a:cubicBezTo>
                      <a:pt x="43" y="169"/>
                      <a:pt x="42" y="174"/>
                      <a:pt x="39" y="177"/>
                    </a:cubicBezTo>
                    <a:cubicBezTo>
                      <a:pt x="28" y="188"/>
                      <a:pt x="28" y="188"/>
                      <a:pt x="28" y="188"/>
                    </a:cubicBezTo>
                    <a:cubicBezTo>
                      <a:pt x="24" y="192"/>
                      <a:pt x="24" y="200"/>
                      <a:pt x="28" y="204"/>
                    </a:cubicBezTo>
                    <a:cubicBezTo>
                      <a:pt x="44" y="220"/>
                      <a:pt x="44" y="220"/>
                      <a:pt x="44" y="220"/>
                    </a:cubicBezTo>
                    <a:cubicBezTo>
                      <a:pt x="48" y="224"/>
                      <a:pt x="56" y="224"/>
                      <a:pt x="60" y="220"/>
                    </a:cubicBezTo>
                    <a:cubicBezTo>
                      <a:pt x="71" y="209"/>
                      <a:pt x="71" y="209"/>
                      <a:pt x="71" y="209"/>
                    </a:cubicBezTo>
                    <a:cubicBezTo>
                      <a:pt x="74" y="206"/>
                      <a:pt x="79" y="205"/>
                      <a:pt x="83" y="206"/>
                    </a:cubicBezTo>
                    <a:cubicBezTo>
                      <a:pt x="92" y="209"/>
                      <a:pt x="92" y="209"/>
                      <a:pt x="92" y="209"/>
                    </a:cubicBezTo>
                    <a:cubicBezTo>
                      <a:pt x="97" y="211"/>
                      <a:pt x="100" y="215"/>
                      <a:pt x="100" y="221"/>
                    </a:cubicBezTo>
                    <a:cubicBezTo>
                      <a:pt x="100" y="236"/>
                      <a:pt x="100" y="236"/>
                      <a:pt x="100" y="236"/>
                    </a:cubicBezTo>
                    <a:cubicBezTo>
                      <a:pt x="100" y="243"/>
                      <a:pt x="105" y="248"/>
                      <a:pt x="112" y="248"/>
                    </a:cubicBezTo>
                    <a:cubicBezTo>
                      <a:pt x="124" y="248"/>
                      <a:pt x="124" y="248"/>
                      <a:pt x="124" y="248"/>
                    </a:cubicBezTo>
                    <a:cubicBezTo>
                      <a:pt x="136" y="248"/>
                      <a:pt x="136" y="248"/>
                      <a:pt x="136" y="248"/>
                    </a:cubicBezTo>
                    <a:cubicBezTo>
                      <a:pt x="143" y="248"/>
                      <a:pt x="148" y="243"/>
                      <a:pt x="148" y="236"/>
                    </a:cubicBezTo>
                    <a:cubicBezTo>
                      <a:pt x="148" y="221"/>
                      <a:pt x="148" y="221"/>
                      <a:pt x="148" y="221"/>
                    </a:cubicBezTo>
                    <a:cubicBezTo>
                      <a:pt x="148" y="215"/>
                      <a:pt x="151" y="211"/>
                      <a:pt x="156" y="209"/>
                    </a:cubicBezTo>
                    <a:cubicBezTo>
                      <a:pt x="165" y="206"/>
                      <a:pt x="165" y="206"/>
                      <a:pt x="165" y="206"/>
                    </a:cubicBezTo>
                    <a:cubicBezTo>
                      <a:pt x="169" y="205"/>
                      <a:pt x="174" y="206"/>
                      <a:pt x="177" y="209"/>
                    </a:cubicBezTo>
                    <a:cubicBezTo>
                      <a:pt x="188" y="220"/>
                      <a:pt x="188" y="220"/>
                      <a:pt x="188" y="220"/>
                    </a:cubicBezTo>
                    <a:cubicBezTo>
                      <a:pt x="192" y="224"/>
                      <a:pt x="200" y="224"/>
                      <a:pt x="204" y="220"/>
                    </a:cubicBezTo>
                    <a:cubicBezTo>
                      <a:pt x="220" y="204"/>
                      <a:pt x="220" y="204"/>
                      <a:pt x="220" y="204"/>
                    </a:cubicBezTo>
                    <a:cubicBezTo>
                      <a:pt x="224" y="200"/>
                      <a:pt x="224" y="192"/>
                      <a:pt x="220" y="188"/>
                    </a:cubicBezTo>
                    <a:cubicBezTo>
                      <a:pt x="209" y="177"/>
                      <a:pt x="209" y="177"/>
                      <a:pt x="209" y="177"/>
                    </a:cubicBezTo>
                    <a:cubicBezTo>
                      <a:pt x="206" y="174"/>
                      <a:pt x="205" y="169"/>
                      <a:pt x="206" y="165"/>
                    </a:cubicBezTo>
                    <a:cubicBezTo>
                      <a:pt x="209" y="156"/>
                      <a:pt x="209" y="156"/>
                      <a:pt x="209" y="156"/>
                    </a:cubicBezTo>
                    <a:cubicBezTo>
                      <a:pt x="211" y="151"/>
                      <a:pt x="215" y="148"/>
                      <a:pt x="221" y="148"/>
                    </a:cubicBezTo>
                    <a:cubicBezTo>
                      <a:pt x="236" y="148"/>
                      <a:pt x="236" y="148"/>
                      <a:pt x="236" y="148"/>
                    </a:cubicBezTo>
                    <a:cubicBezTo>
                      <a:pt x="243" y="148"/>
                      <a:pt x="248" y="143"/>
                      <a:pt x="248" y="136"/>
                    </a:cubicBezTo>
                    <a:cubicBezTo>
                      <a:pt x="248" y="112"/>
                      <a:pt x="248" y="112"/>
                      <a:pt x="248" y="112"/>
                    </a:cubicBezTo>
                    <a:cubicBezTo>
                      <a:pt x="248" y="105"/>
                      <a:pt x="243" y="100"/>
                      <a:pt x="236" y="100"/>
                    </a:cubicBezTo>
                    <a:cubicBezTo>
                      <a:pt x="221" y="100"/>
                      <a:pt x="221" y="100"/>
                      <a:pt x="221" y="100"/>
                    </a:cubicBezTo>
                    <a:cubicBezTo>
                      <a:pt x="215" y="100"/>
                      <a:pt x="211" y="97"/>
                      <a:pt x="209" y="92"/>
                    </a:cubicBezTo>
                    <a:cubicBezTo>
                      <a:pt x="206" y="83"/>
                      <a:pt x="206" y="83"/>
                      <a:pt x="206" y="83"/>
                    </a:cubicBezTo>
                    <a:cubicBezTo>
                      <a:pt x="205" y="79"/>
                      <a:pt x="206" y="74"/>
                      <a:pt x="209" y="71"/>
                    </a:cubicBezTo>
                    <a:cubicBezTo>
                      <a:pt x="220" y="60"/>
                      <a:pt x="220" y="60"/>
                      <a:pt x="220" y="60"/>
                    </a:cubicBezTo>
                    <a:cubicBezTo>
                      <a:pt x="224" y="56"/>
                      <a:pt x="224" y="48"/>
                      <a:pt x="220" y="44"/>
                    </a:cubicBezTo>
                    <a:cubicBezTo>
                      <a:pt x="204" y="28"/>
                      <a:pt x="204" y="28"/>
                      <a:pt x="204" y="28"/>
                    </a:cubicBezTo>
                    <a:cubicBezTo>
                      <a:pt x="200" y="24"/>
                      <a:pt x="192" y="24"/>
                      <a:pt x="188" y="28"/>
                    </a:cubicBezTo>
                    <a:cubicBezTo>
                      <a:pt x="177" y="39"/>
                      <a:pt x="177" y="39"/>
                      <a:pt x="177" y="39"/>
                    </a:cubicBezTo>
                    <a:cubicBezTo>
                      <a:pt x="174" y="42"/>
                      <a:pt x="169" y="43"/>
                      <a:pt x="165" y="42"/>
                    </a:cubicBezTo>
                    <a:cubicBezTo>
                      <a:pt x="156" y="39"/>
                      <a:pt x="156" y="39"/>
                      <a:pt x="156" y="39"/>
                    </a:cubicBezTo>
                    <a:cubicBezTo>
                      <a:pt x="151" y="37"/>
                      <a:pt x="148" y="33"/>
                      <a:pt x="148" y="27"/>
                    </a:cubicBezTo>
                    <a:cubicBezTo>
                      <a:pt x="148" y="12"/>
                      <a:pt x="148" y="12"/>
                      <a:pt x="148" y="12"/>
                    </a:cubicBezTo>
                    <a:cubicBezTo>
                      <a:pt x="148" y="5"/>
                      <a:pt x="143" y="0"/>
                      <a:pt x="136" y="0"/>
                    </a:cubicBezTo>
                    <a:lnTo>
                      <a:pt x="124" y="0"/>
                    </a:lnTo>
                    <a:close/>
                  </a:path>
                </a:pathLst>
              </a:custGeom>
              <a:grpFill/>
              <a:ln w="17463" cap="rnd">
                <a:solidFill>
                  <a:schemeClr val="bg1"/>
                </a:solidFill>
                <a:prstDash val="solid"/>
                <a:miter lim="800000"/>
                <a:headEnd/>
                <a:tailEnd/>
              </a:ln>
              <a:extLst/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3" name="Freeform 179"/>
              <p:cNvSpPr>
                <a:spLocks/>
              </p:cNvSpPr>
              <p:nvPr/>
            </p:nvSpPr>
            <p:spPr bwMode="auto">
              <a:xfrm>
                <a:off x="2946550" y="3872063"/>
                <a:ext cx="125413" cy="125412"/>
              </a:xfrm>
              <a:custGeom>
                <a:avLst/>
                <a:gdLst>
                  <a:gd name="T0" fmla="*/ 2147483646 w 54"/>
                  <a:gd name="T1" fmla="*/ 2147483646 h 54"/>
                  <a:gd name="T2" fmla="*/ 2147483646 w 54"/>
                  <a:gd name="T3" fmla="*/ 2147483646 h 54"/>
                  <a:gd name="T4" fmla="*/ 2147483646 w 54"/>
                  <a:gd name="T5" fmla="*/ 2147483646 h 54"/>
                  <a:gd name="T6" fmla="*/ 2147483646 w 54"/>
                  <a:gd name="T7" fmla="*/ 2147483646 h 54"/>
                  <a:gd name="T8" fmla="*/ 2147483646 w 54"/>
                  <a:gd name="T9" fmla="*/ 2147483646 h 5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54" h="54">
                    <a:moveTo>
                      <a:pt x="50" y="32"/>
                    </a:moveTo>
                    <a:cubicBezTo>
                      <a:pt x="54" y="15"/>
                      <a:pt x="39" y="0"/>
                      <a:pt x="22" y="4"/>
                    </a:cubicBezTo>
                    <a:cubicBezTo>
                      <a:pt x="13" y="6"/>
                      <a:pt x="6" y="13"/>
                      <a:pt x="4" y="22"/>
                    </a:cubicBezTo>
                    <a:cubicBezTo>
                      <a:pt x="0" y="39"/>
                      <a:pt x="15" y="54"/>
                      <a:pt x="32" y="50"/>
                    </a:cubicBezTo>
                    <a:cubicBezTo>
                      <a:pt x="41" y="48"/>
                      <a:pt x="48" y="41"/>
                      <a:pt x="50" y="32"/>
                    </a:cubicBezTo>
                    <a:close/>
                  </a:path>
                </a:pathLst>
              </a:custGeom>
              <a:grpFill/>
              <a:ln w="17463" cap="rnd">
                <a:solidFill>
                  <a:schemeClr val="bg1"/>
                </a:solidFill>
                <a:prstDash val="solid"/>
                <a:miter lim="800000"/>
                <a:headEnd/>
                <a:tailEnd/>
              </a:ln>
              <a:extLst/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64" name="组合 63"/>
          <p:cNvGrpSpPr/>
          <p:nvPr/>
        </p:nvGrpSpPr>
        <p:grpSpPr>
          <a:xfrm>
            <a:off x="4732991" y="2278669"/>
            <a:ext cx="1164618" cy="1164619"/>
            <a:chOff x="6207761" y="3741657"/>
            <a:chExt cx="1500029" cy="1500029"/>
          </a:xfrm>
          <a:gradFill>
            <a:gsLst>
              <a:gs pos="0">
                <a:srgbClr val="FED755"/>
              </a:gs>
              <a:gs pos="99000">
                <a:srgbClr val="FB5F05"/>
              </a:gs>
              <a:gs pos="46000">
                <a:srgbClr val="FDAD36"/>
              </a:gs>
            </a:gsLst>
            <a:lin ang="15600000" scaled="0"/>
          </a:gradFill>
        </p:grpSpPr>
        <p:sp>
          <p:nvSpPr>
            <p:cNvPr id="65" name="椭圆 64"/>
            <p:cNvSpPr/>
            <p:nvPr/>
          </p:nvSpPr>
          <p:spPr>
            <a:xfrm>
              <a:off x="6207761" y="3741657"/>
              <a:ext cx="1500029" cy="1500029"/>
            </a:xfrm>
            <a:prstGeom prst="ellipse">
              <a:avLst/>
            </a:prstGeom>
            <a:grpFill/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  <p:grpSp>
          <p:nvGrpSpPr>
            <p:cNvPr id="66" name="组合 65"/>
            <p:cNvGrpSpPr/>
            <p:nvPr/>
          </p:nvGrpSpPr>
          <p:grpSpPr>
            <a:xfrm>
              <a:off x="6652054" y="4156692"/>
              <a:ext cx="647335" cy="647336"/>
              <a:chOff x="1830388" y="2073275"/>
              <a:chExt cx="534987" cy="534988"/>
            </a:xfrm>
            <a:grpFill/>
          </p:grpSpPr>
          <p:sp>
            <p:nvSpPr>
              <p:cNvPr id="67" name="Freeform 24"/>
              <p:cNvSpPr>
                <a:spLocks/>
              </p:cNvSpPr>
              <p:nvPr/>
            </p:nvSpPr>
            <p:spPr bwMode="auto">
              <a:xfrm>
                <a:off x="2000250" y="2119313"/>
                <a:ext cx="365125" cy="109537"/>
              </a:xfrm>
              <a:custGeom>
                <a:avLst/>
                <a:gdLst>
                  <a:gd name="T0" fmla="*/ 2147483646 w 158"/>
                  <a:gd name="T1" fmla="*/ 2147483646 h 48"/>
                  <a:gd name="T2" fmla="*/ 2147483646 w 158"/>
                  <a:gd name="T3" fmla="*/ 2147483646 h 48"/>
                  <a:gd name="T4" fmla="*/ 0 w 158"/>
                  <a:gd name="T5" fmla="*/ 2147483646 h 48"/>
                  <a:gd name="T6" fmla="*/ 0 w 158"/>
                  <a:gd name="T7" fmla="*/ 2147483646 h 48"/>
                  <a:gd name="T8" fmla="*/ 2147483646 w 158"/>
                  <a:gd name="T9" fmla="*/ 0 h 48"/>
                  <a:gd name="T10" fmla="*/ 2147483646 w 158"/>
                  <a:gd name="T11" fmla="*/ 0 h 48"/>
                  <a:gd name="T12" fmla="*/ 2147483646 w 158"/>
                  <a:gd name="T13" fmla="*/ 2147483646 h 48"/>
                  <a:gd name="T14" fmla="*/ 2147483646 w 158"/>
                  <a:gd name="T15" fmla="*/ 2147483646 h 48"/>
                  <a:gd name="T16" fmla="*/ 2147483646 w 158"/>
                  <a:gd name="T17" fmla="*/ 2147483646 h 48"/>
                  <a:gd name="T18" fmla="*/ 2147483646 w 158"/>
                  <a:gd name="T19" fmla="*/ 2147483646 h 48"/>
                  <a:gd name="T20" fmla="*/ 2147483646 w 158"/>
                  <a:gd name="T21" fmla="*/ 2147483646 h 48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158" h="48">
                    <a:moveTo>
                      <a:pt x="130" y="48"/>
                    </a:moveTo>
                    <a:cubicBezTo>
                      <a:pt x="9" y="48"/>
                      <a:pt x="9" y="48"/>
                      <a:pt x="9" y="48"/>
                    </a:cubicBezTo>
                    <a:cubicBezTo>
                      <a:pt x="4" y="48"/>
                      <a:pt x="0" y="44"/>
                      <a:pt x="0" y="40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4" y="0"/>
                      <a:pt x="9" y="0"/>
                    </a:cubicBezTo>
                    <a:cubicBezTo>
                      <a:pt x="130" y="0"/>
                      <a:pt x="130" y="0"/>
                      <a:pt x="130" y="0"/>
                    </a:cubicBezTo>
                    <a:cubicBezTo>
                      <a:pt x="132" y="0"/>
                      <a:pt x="134" y="1"/>
                      <a:pt x="135" y="2"/>
                    </a:cubicBezTo>
                    <a:cubicBezTo>
                      <a:pt x="154" y="18"/>
                      <a:pt x="154" y="18"/>
                      <a:pt x="154" y="18"/>
                    </a:cubicBezTo>
                    <a:cubicBezTo>
                      <a:pt x="158" y="21"/>
                      <a:pt x="158" y="27"/>
                      <a:pt x="154" y="30"/>
                    </a:cubicBezTo>
                    <a:cubicBezTo>
                      <a:pt x="135" y="46"/>
                      <a:pt x="135" y="46"/>
                      <a:pt x="135" y="46"/>
                    </a:cubicBezTo>
                    <a:cubicBezTo>
                      <a:pt x="134" y="47"/>
                      <a:pt x="132" y="48"/>
                      <a:pt x="130" y="48"/>
                    </a:cubicBezTo>
                    <a:close/>
                  </a:path>
                </a:pathLst>
              </a:custGeom>
              <a:grpFill/>
              <a:ln w="17463" cap="rnd">
                <a:solidFill>
                  <a:schemeClr val="bg1"/>
                </a:solidFill>
                <a:prstDash val="solid"/>
                <a:miter lim="800000"/>
                <a:headEnd/>
                <a:tailEnd/>
              </a:ln>
              <a:extLst/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8" name="Freeform 25"/>
              <p:cNvSpPr>
                <a:spLocks/>
              </p:cNvSpPr>
              <p:nvPr/>
            </p:nvSpPr>
            <p:spPr bwMode="auto">
              <a:xfrm>
                <a:off x="1830388" y="2266950"/>
                <a:ext cx="355600" cy="109538"/>
              </a:xfrm>
              <a:custGeom>
                <a:avLst/>
                <a:gdLst>
                  <a:gd name="T0" fmla="*/ 2147483646 w 154"/>
                  <a:gd name="T1" fmla="*/ 0 h 48"/>
                  <a:gd name="T2" fmla="*/ 2147483646 w 154"/>
                  <a:gd name="T3" fmla="*/ 0 h 48"/>
                  <a:gd name="T4" fmla="*/ 2147483646 w 154"/>
                  <a:gd name="T5" fmla="*/ 2147483646 h 48"/>
                  <a:gd name="T6" fmla="*/ 2147483646 w 154"/>
                  <a:gd name="T7" fmla="*/ 2147483646 h 48"/>
                  <a:gd name="T8" fmla="*/ 2147483646 w 154"/>
                  <a:gd name="T9" fmla="*/ 2147483646 h 48"/>
                  <a:gd name="T10" fmla="*/ 2147483646 w 154"/>
                  <a:gd name="T11" fmla="*/ 2147483646 h 48"/>
                  <a:gd name="T12" fmla="*/ 2147483646 w 154"/>
                  <a:gd name="T13" fmla="*/ 2147483646 h 48"/>
                  <a:gd name="T14" fmla="*/ 2147483646 w 154"/>
                  <a:gd name="T15" fmla="*/ 2147483646 h 48"/>
                  <a:gd name="T16" fmla="*/ 2147483646 w 154"/>
                  <a:gd name="T17" fmla="*/ 2147483646 h 48"/>
                  <a:gd name="T18" fmla="*/ 2147483646 w 154"/>
                  <a:gd name="T19" fmla="*/ 2147483646 h 48"/>
                  <a:gd name="T20" fmla="*/ 2147483646 w 154"/>
                  <a:gd name="T21" fmla="*/ 0 h 48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154" h="48">
                    <a:moveTo>
                      <a:pt x="27" y="0"/>
                    </a:moveTo>
                    <a:cubicBezTo>
                      <a:pt x="144" y="0"/>
                      <a:pt x="144" y="0"/>
                      <a:pt x="144" y="0"/>
                    </a:cubicBezTo>
                    <a:cubicBezTo>
                      <a:pt x="150" y="0"/>
                      <a:pt x="154" y="6"/>
                      <a:pt x="154" y="12"/>
                    </a:cubicBezTo>
                    <a:cubicBezTo>
                      <a:pt x="154" y="36"/>
                      <a:pt x="154" y="36"/>
                      <a:pt x="154" y="36"/>
                    </a:cubicBezTo>
                    <a:cubicBezTo>
                      <a:pt x="154" y="42"/>
                      <a:pt x="150" y="48"/>
                      <a:pt x="144" y="48"/>
                    </a:cubicBezTo>
                    <a:cubicBezTo>
                      <a:pt x="27" y="48"/>
                      <a:pt x="27" y="48"/>
                      <a:pt x="27" y="48"/>
                    </a:cubicBezTo>
                    <a:cubicBezTo>
                      <a:pt x="25" y="48"/>
                      <a:pt x="22" y="47"/>
                      <a:pt x="20" y="45"/>
                    </a:cubicBezTo>
                    <a:cubicBezTo>
                      <a:pt x="5" y="32"/>
                      <a:pt x="5" y="32"/>
                      <a:pt x="5" y="32"/>
                    </a:cubicBezTo>
                    <a:cubicBezTo>
                      <a:pt x="0" y="28"/>
                      <a:pt x="0" y="20"/>
                      <a:pt x="5" y="16"/>
                    </a:cubicBezTo>
                    <a:cubicBezTo>
                      <a:pt x="20" y="3"/>
                      <a:pt x="20" y="3"/>
                      <a:pt x="20" y="3"/>
                    </a:cubicBezTo>
                    <a:cubicBezTo>
                      <a:pt x="22" y="1"/>
                      <a:pt x="25" y="0"/>
                      <a:pt x="27" y="0"/>
                    </a:cubicBezTo>
                    <a:close/>
                  </a:path>
                </a:pathLst>
              </a:custGeom>
              <a:grpFill/>
              <a:ln w="17463" cap="rnd">
                <a:solidFill>
                  <a:schemeClr val="bg1"/>
                </a:solidFill>
                <a:prstDash val="solid"/>
                <a:miter lim="800000"/>
                <a:headEnd/>
                <a:tailEnd/>
              </a:ln>
              <a:extLst/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9" name="Line 26"/>
              <p:cNvSpPr>
                <a:spLocks noChangeShapeType="1"/>
              </p:cNvSpPr>
              <p:nvPr/>
            </p:nvSpPr>
            <p:spPr bwMode="auto">
              <a:xfrm>
                <a:off x="2093913" y="2376488"/>
                <a:ext cx="0" cy="222250"/>
              </a:xfrm>
              <a:prstGeom prst="line">
                <a:avLst/>
              </a:prstGeom>
              <a:grpFill/>
              <a:ln w="17463" cap="rnd">
                <a:solidFill>
                  <a:schemeClr val="bg1"/>
                </a:solidFill>
                <a:miter lim="800000"/>
                <a:headEnd/>
                <a:tailEnd/>
              </a:ln>
              <a:extLst/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0" name="Line 27"/>
              <p:cNvSpPr>
                <a:spLocks noChangeShapeType="1"/>
              </p:cNvSpPr>
              <p:nvPr/>
            </p:nvSpPr>
            <p:spPr bwMode="auto">
              <a:xfrm flipV="1">
                <a:off x="2093913" y="2228850"/>
                <a:ext cx="0" cy="38100"/>
              </a:xfrm>
              <a:prstGeom prst="line">
                <a:avLst/>
              </a:prstGeom>
              <a:grpFill/>
              <a:ln w="17463" cap="rnd">
                <a:solidFill>
                  <a:schemeClr val="bg1"/>
                </a:solidFill>
                <a:miter lim="800000"/>
                <a:headEnd/>
                <a:tailEnd/>
              </a:ln>
              <a:extLst/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1" name="Line 28"/>
              <p:cNvSpPr>
                <a:spLocks noChangeShapeType="1"/>
              </p:cNvSpPr>
              <p:nvPr/>
            </p:nvSpPr>
            <p:spPr bwMode="auto">
              <a:xfrm flipV="1">
                <a:off x="2093913" y="2073275"/>
                <a:ext cx="0" cy="46038"/>
              </a:xfrm>
              <a:prstGeom prst="line">
                <a:avLst/>
              </a:prstGeom>
              <a:grpFill/>
              <a:ln w="17463" cap="rnd">
                <a:solidFill>
                  <a:schemeClr val="bg1"/>
                </a:solidFill>
                <a:miter lim="800000"/>
                <a:headEnd/>
                <a:tailEnd/>
              </a:ln>
              <a:extLst/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2" name="Line 29"/>
              <p:cNvSpPr>
                <a:spLocks noChangeShapeType="1"/>
              </p:cNvSpPr>
              <p:nvPr/>
            </p:nvSpPr>
            <p:spPr bwMode="auto">
              <a:xfrm>
                <a:off x="2020888" y="2608263"/>
                <a:ext cx="149225" cy="0"/>
              </a:xfrm>
              <a:prstGeom prst="line">
                <a:avLst/>
              </a:prstGeom>
              <a:grpFill/>
              <a:ln w="17463" cap="rnd">
                <a:solidFill>
                  <a:schemeClr val="bg1"/>
                </a:solidFill>
                <a:miter lim="800000"/>
                <a:headEnd/>
                <a:tailEnd/>
              </a:ln>
              <a:extLst/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73" name="组合 72"/>
          <p:cNvGrpSpPr/>
          <p:nvPr/>
        </p:nvGrpSpPr>
        <p:grpSpPr>
          <a:xfrm>
            <a:off x="6263670" y="2284092"/>
            <a:ext cx="1164618" cy="1164619"/>
            <a:chOff x="8179277" y="3748642"/>
            <a:chExt cx="1500028" cy="1500029"/>
          </a:xfrm>
          <a:gradFill>
            <a:gsLst>
              <a:gs pos="0">
                <a:srgbClr val="FED755"/>
              </a:gs>
              <a:gs pos="99000">
                <a:srgbClr val="FB5F05"/>
              </a:gs>
              <a:gs pos="46000">
                <a:srgbClr val="FDAD36"/>
              </a:gs>
            </a:gsLst>
            <a:lin ang="15600000" scaled="0"/>
          </a:gradFill>
        </p:grpSpPr>
        <p:sp>
          <p:nvSpPr>
            <p:cNvPr id="74" name="椭圆 73"/>
            <p:cNvSpPr/>
            <p:nvPr/>
          </p:nvSpPr>
          <p:spPr>
            <a:xfrm>
              <a:off x="8179277" y="3748642"/>
              <a:ext cx="1500028" cy="1500029"/>
            </a:xfrm>
            <a:prstGeom prst="ellipse">
              <a:avLst/>
            </a:prstGeom>
            <a:grpFill/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  <p:grpSp>
          <p:nvGrpSpPr>
            <p:cNvPr id="75" name="组合 74"/>
            <p:cNvGrpSpPr/>
            <p:nvPr/>
          </p:nvGrpSpPr>
          <p:grpSpPr>
            <a:xfrm>
              <a:off x="8605283" y="4234099"/>
              <a:ext cx="630396" cy="548323"/>
              <a:chOff x="11250613" y="919163"/>
              <a:chExt cx="573087" cy="498475"/>
            </a:xfrm>
            <a:grpFill/>
          </p:grpSpPr>
          <p:sp>
            <p:nvSpPr>
              <p:cNvPr id="76" name="Freeform 193"/>
              <p:cNvSpPr>
                <a:spLocks/>
              </p:cNvSpPr>
              <p:nvPr/>
            </p:nvSpPr>
            <p:spPr bwMode="auto">
              <a:xfrm>
                <a:off x="11250613" y="919163"/>
                <a:ext cx="573087" cy="498475"/>
              </a:xfrm>
              <a:custGeom>
                <a:avLst/>
                <a:gdLst>
                  <a:gd name="T0" fmla="*/ 0 w 248"/>
                  <a:gd name="T1" fmla="*/ 2147483646 h 216"/>
                  <a:gd name="T2" fmla="*/ 2147483646 w 248"/>
                  <a:gd name="T3" fmla="*/ 2147483646 h 216"/>
                  <a:gd name="T4" fmla="*/ 2147483646 w 248"/>
                  <a:gd name="T5" fmla="*/ 2147483646 h 216"/>
                  <a:gd name="T6" fmla="*/ 2147483646 w 248"/>
                  <a:gd name="T7" fmla="*/ 0 h 216"/>
                  <a:gd name="T8" fmla="*/ 2147483646 w 248"/>
                  <a:gd name="T9" fmla="*/ 2147483646 h 216"/>
                  <a:gd name="T10" fmla="*/ 2147483646 w 248"/>
                  <a:gd name="T11" fmla="*/ 0 h 216"/>
                  <a:gd name="T12" fmla="*/ 0 w 248"/>
                  <a:gd name="T13" fmla="*/ 2147483646 h 21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48" h="216">
                    <a:moveTo>
                      <a:pt x="0" y="64"/>
                    </a:moveTo>
                    <a:cubicBezTo>
                      <a:pt x="0" y="144"/>
                      <a:pt x="124" y="216"/>
                      <a:pt x="124" y="216"/>
                    </a:cubicBezTo>
                    <a:cubicBezTo>
                      <a:pt x="124" y="216"/>
                      <a:pt x="248" y="144"/>
                      <a:pt x="248" y="64"/>
                    </a:cubicBezTo>
                    <a:cubicBezTo>
                      <a:pt x="248" y="31"/>
                      <a:pt x="224" y="0"/>
                      <a:pt x="188" y="0"/>
                    </a:cubicBezTo>
                    <a:cubicBezTo>
                      <a:pt x="155" y="0"/>
                      <a:pt x="124" y="23"/>
                      <a:pt x="124" y="56"/>
                    </a:cubicBezTo>
                    <a:cubicBezTo>
                      <a:pt x="124" y="23"/>
                      <a:pt x="93" y="0"/>
                      <a:pt x="60" y="0"/>
                    </a:cubicBezTo>
                    <a:cubicBezTo>
                      <a:pt x="24" y="0"/>
                      <a:pt x="0" y="31"/>
                      <a:pt x="0" y="64"/>
                    </a:cubicBezTo>
                    <a:close/>
                  </a:path>
                </a:pathLst>
              </a:custGeom>
              <a:grpFill/>
              <a:ln w="17463" cap="rnd">
                <a:solidFill>
                  <a:schemeClr val="bg1"/>
                </a:solidFill>
                <a:prstDash val="solid"/>
                <a:miter lim="800000"/>
                <a:headEnd/>
                <a:tailEnd/>
              </a:ln>
              <a:extLst/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7" name="Freeform 194"/>
              <p:cNvSpPr>
                <a:spLocks/>
              </p:cNvSpPr>
              <p:nvPr/>
            </p:nvSpPr>
            <p:spPr bwMode="auto">
              <a:xfrm>
                <a:off x="11676063" y="984250"/>
                <a:ext cx="87312" cy="92075"/>
              </a:xfrm>
              <a:custGeom>
                <a:avLst/>
                <a:gdLst>
                  <a:gd name="T0" fmla="*/ 2147483646 w 38"/>
                  <a:gd name="T1" fmla="*/ 2147483646 h 40"/>
                  <a:gd name="T2" fmla="*/ 0 w 38"/>
                  <a:gd name="T3" fmla="*/ 0 h 40"/>
                  <a:gd name="T4" fmla="*/ 0 60000 65536"/>
                  <a:gd name="T5" fmla="*/ 0 60000 6553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0" t="0" r="r" b="b"/>
                <a:pathLst>
                  <a:path w="38" h="40">
                    <a:moveTo>
                      <a:pt x="38" y="40"/>
                    </a:moveTo>
                    <a:cubicBezTo>
                      <a:pt x="38" y="19"/>
                      <a:pt x="23" y="0"/>
                      <a:pt x="0" y="0"/>
                    </a:cubicBezTo>
                  </a:path>
                </a:pathLst>
              </a:custGeom>
              <a:grpFill/>
              <a:ln w="17463" cap="rnd">
                <a:solidFill>
                  <a:schemeClr val="bg1"/>
                </a:solidFill>
                <a:prstDash val="solid"/>
                <a:miter lim="800000"/>
                <a:headEnd/>
                <a:tailEnd/>
              </a:ln>
              <a:extLst/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sp>
        <p:nvSpPr>
          <p:cNvPr id="78" name="矩形 77"/>
          <p:cNvSpPr/>
          <p:nvPr/>
        </p:nvSpPr>
        <p:spPr>
          <a:xfrm>
            <a:off x="1256777" y="1275606"/>
            <a:ext cx="201601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1200"/>
              </a:lnSpc>
            </a:pP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此处添加详细文本描述，建议与标题相关并符合整体语言风格，语言描述尽量。</a:t>
            </a:r>
            <a:endParaRPr lang="zh-CN" altLang="en-US" sz="10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9" name="矩形 78"/>
          <p:cNvSpPr/>
          <p:nvPr/>
        </p:nvSpPr>
        <p:spPr>
          <a:xfrm>
            <a:off x="2847095" y="3817952"/>
            <a:ext cx="201601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1200"/>
              </a:lnSpc>
            </a:pP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此处添加详细文本描述，建议与标题相关并符合整体语言风格，语言描述尽量。</a:t>
            </a:r>
            <a:endParaRPr lang="zh-CN" altLang="en-US" sz="10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0" name="矩形 79"/>
          <p:cNvSpPr/>
          <p:nvPr/>
        </p:nvSpPr>
        <p:spPr>
          <a:xfrm>
            <a:off x="4307291" y="1275606"/>
            <a:ext cx="201601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1200"/>
              </a:lnSpc>
            </a:pP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此处添加详细文本描述，建议与标题相关并符合整体语言风格，语言描述尽量。</a:t>
            </a:r>
            <a:endParaRPr lang="zh-CN" altLang="en-US" sz="10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1" name="矩形 80"/>
          <p:cNvSpPr/>
          <p:nvPr/>
        </p:nvSpPr>
        <p:spPr>
          <a:xfrm>
            <a:off x="5837970" y="3817952"/>
            <a:ext cx="201601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1200"/>
              </a:lnSpc>
            </a:pP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此处添加详细文本描述，建议与标题相关并符合整体语言风格，语言描述尽量。</a:t>
            </a:r>
            <a:endParaRPr lang="zh-CN" altLang="en-US" sz="1000" dirty="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7998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switch dir="r"/>
      </p:transition>
    </mc:Choice>
    <mc:Fallback xmlns="">
      <p:transition spd="slow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7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10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" presetID="22" presetClass="entr" presetSubtype="8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" dur="75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4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6" dur="21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1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1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4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3600"/>
                                </p:stCondLst>
                                <p:childTnLst>
                                  <p:par>
                                    <p:cTn id="34" presetID="2" presetClass="entr" presetSubtype="2" fill="hold" grpId="0" nodeType="afterEffect" p14:presetBounceEnd="56667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667">
                                          <p:cBhvr additive="base">
                                            <p:cTn id="36" dur="3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667">
                                          <p:cBhvr additive="base">
                                            <p:cTn id="37" dur="3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3900"/>
                                </p:stCondLst>
                                <p:childTnLst>
                                  <p:par>
                                    <p:cTn id="39" presetID="2" presetClass="entr" presetSubtype="2" fill="hold" grpId="0" nodeType="afterEffect" p14:presetBounceEnd="56667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667">
                                          <p:cBhvr additive="base">
                                            <p:cTn id="41" dur="3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667">
                                          <p:cBhvr additive="base">
                                            <p:cTn id="42" dur="3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4200"/>
                                </p:stCondLst>
                                <p:childTnLst>
                                  <p:par>
                                    <p:cTn id="44" presetID="2" presetClass="entr" presetSubtype="2" fill="hold" grpId="0" nodeType="afterEffect" p14:presetBounceEnd="56667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667">
                                          <p:cBhvr additive="base">
                                            <p:cTn id="46" dur="3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667">
                                          <p:cBhvr additive="base">
                                            <p:cTn id="47" dur="3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49" presetID="2" presetClass="entr" presetSubtype="2" fill="hold" grpId="0" nodeType="afterEffect" p14:presetBounceEnd="56667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667">
                                          <p:cBhvr additive="base">
                                            <p:cTn id="51" dur="3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667">
                                          <p:cBhvr additive="base">
                                            <p:cTn id="52" dur="3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8" grpId="0"/>
          <p:bldP spid="79" grpId="0"/>
          <p:bldP spid="80" grpId="0"/>
          <p:bldP spid="81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7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10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" presetID="22" presetClass="entr" presetSubtype="8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" dur="75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4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6" dur="21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1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1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4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3600"/>
                                </p:stCondLst>
                                <p:childTnLst>
                                  <p:par>
                                    <p:cTn id="34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3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" dur="3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3900"/>
                                </p:stCondLst>
                                <p:childTnLst>
                                  <p:par>
                                    <p:cTn id="39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3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2" dur="3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4200"/>
                                </p:stCondLst>
                                <p:childTnLst>
                                  <p:par>
                                    <p:cTn id="44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6" dur="3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7" dur="3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49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3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3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8" grpId="0"/>
          <p:bldP spid="79" grpId="0"/>
          <p:bldP spid="80" grpId="0"/>
          <p:bldP spid="81" grpId="0"/>
        </p:bldLst>
      </p:timing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>
            <a:grpSpLocks/>
          </p:cNvGrpSpPr>
          <p:nvPr/>
        </p:nvGrpSpPr>
        <p:grpSpPr bwMode="auto">
          <a:xfrm>
            <a:off x="532216" y="225211"/>
            <a:ext cx="3438525" cy="606424"/>
            <a:chOff x="1021968" y="269923"/>
            <a:chExt cx="3438932" cy="606777"/>
          </a:xfrm>
        </p:grpSpPr>
        <p:sp>
          <p:nvSpPr>
            <p:cNvPr id="10" name="文本框 390"/>
            <p:cNvSpPr txBox="1">
              <a:spLocks noChangeArrowheads="1"/>
            </p:cNvSpPr>
            <p:nvPr/>
          </p:nvSpPr>
          <p:spPr bwMode="auto">
            <a:xfrm>
              <a:off x="1021968" y="269923"/>
              <a:ext cx="3438932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C00000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68421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68421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68421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68421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eaLnBrk="1" hangingPunct="1"/>
              <a:r>
                <a:rPr lang="zh-CN" altLang="en-US" sz="2000" b="1" dirty="0" smtClean="0">
                  <a:gradFill>
                    <a:gsLst>
                      <a:gs pos="0">
                        <a:srgbClr val="FED755"/>
                      </a:gs>
                      <a:gs pos="99000">
                        <a:srgbClr val="FB5F05"/>
                      </a:gs>
                      <a:gs pos="46000">
                        <a:srgbClr val="FDAD36"/>
                      </a:gs>
                    </a:gsLst>
                    <a:lin ang="15600000" scaled="0"/>
                  </a:gradFill>
                  <a:latin typeface="微软雅黑" panose="020B0503020204020204" pitchFamily="34" charset="-122"/>
                  <a:ea typeface="文鼎粗行楷简" panose="02010609010101010101" pitchFamily="49" charset="-122"/>
                </a:rPr>
                <a:t>此处添加您的标题</a:t>
              </a:r>
              <a:endParaRPr lang="id-ID" altLang="zh-CN" sz="2000" b="1" dirty="0">
                <a:gradFill>
                  <a:gsLst>
                    <a:gs pos="0">
                      <a:srgbClr val="FED755"/>
                    </a:gs>
                    <a:gs pos="99000">
                      <a:srgbClr val="FB5F05"/>
                    </a:gs>
                    <a:gs pos="46000">
                      <a:srgbClr val="FDAD36"/>
                    </a:gs>
                  </a:gsLst>
                  <a:lin ang="15600000" scaled="0"/>
                </a:gradFill>
                <a:latin typeface="微软雅黑" panose="020B0503020204020204" pitchFamily="34" charset="-122"/>
                <a:ea typeface="文鼎粗行楷简" panose="02010609010101010101" pitchFamily="49" charset="-122"/>
              </a:endParaRPr>
            </a:p>
          </p:txBody>
        </p:sp>
        <p:sp>
          <p:nvSpPr>
            <p:cNvPr id="11" name="文本框 391"/>
            <p:cNvSpPr txBox="1">
              <a:spLocks noChangeArrowheads="1"/>
            </p:cNvSpPr>
            <p:nvPr/>
          </p:nvSpPr>
          <p:spPr bwMode="auto">
            <a:xfrm>
              <a:off x="1042749" y="630479"/>
              <a:ext cx="2677642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C00000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68421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68421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68421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68421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eaLnBrk="1" hangingPunct="1"/>
              <a:r>
                <a:rPr lang="id-ID" altLang="zh-CN" sz="1000" dirty="0">
                  <a:gradFill>
                    <a:gsLst>
                      <a:gs pos="0">
                        <a:srgbClr val="FED755"/>
                      </a:gs>
                      <a:gs pos="99000">
                        <a:srgbClr val="FB5F05"/>
                      </a:gs>
                      <a:gs pos="46000">
                        <a:srgbClr val="FDAD36"/>
                      </a:gs>
                    </a:gsLst>
                    <a:lin ang="15600000" scaled="0"/>
                  </a:gradFill>
                  <a:ea typeface="文鼎粗行楷简" panose="02010609010101010101" pitchFamily="49" charset="-122"/>
                </a:rPr>
                <a:t>Biscuit oat cake carrot cake muffin jelly</a:t>
              </a:r>
              <a:endParaRPr lang="zh-CN" altLang="en-US" sz="1000" dirty="0">
                <a:gradFill>
                  <a:gsLst>
                    <a:gs pos="0">
                      <a:srgbClr val="FED755"/>
                    </a:gs>
                    <a:gs pos="99000">
                      <a:srgbClr val="FB5F05"/>
                    </a:gs>
                    <a:gs pos="46000">
                      <a:srgbClr val="FDAD36"/>
                    </a:gs>
                  </a:gsLst>
                  <a:lin ang="15600000" scaled="0"/>
                </a:gradFill>
                <a:ea typeface="文鼎粗行楷简" panose="02010609010101010101" pitchFamily="49" charset="-122"/>
              </a:endParaRPr>
            </a:p>
          </p:txBody>
        </p:sp>
      </p:grpSp>
      <p:pic>
        <p:nvPicPr>
          <p:cNvPr id="13" name="图片 12" descr="Nipic_4881659_20120227115058315364 拷贝.pn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-494396" y="0"/>
            <a:ext cx="1232975" cy="1056847"/>
          </a:xfrm>
          <a:prstGeom prst="rect">
            <a:avLst/>
          </a:prstGeom>
        </p:spPr>
      </p:pic>
      <p:sp>
        <p:nvSpPr>
          <p:cNvPr id="6" name="任意多边形 35"/>
          <p:cNvSpPr>
            <a:spLocks noChangeArrowheads="1"/>
          </p:cNvSpPr>
          <p:nvPr/>
        </p:nvSpPr>
        <p:spPr bwMode="auto">
          <a:xfrm>
            <a:off x="1796653" y="2509837"/>
            <a:ext cx="1014413" cy="1309688"/>
          </a:xfrm>
          <a:custGeom>
            <a:avLst/>
            <a:gdLst>
              <a:gd name="T0" fmla="*/ 901473 w 1352638"/>
              <a:gd name="T1" fmla="*/ 16 h 1747217"/>
              <a:gd name="T2" fmla="*/ 974192 w 1352638"/>
              <a:gd name="T3" fmla="*/ 31619 h 1747217"/>
              <a:gd name="T4" fmla="*/ 1352550 w 1352638"/>
              <a:gd name="T5" fmla="*/ 423231 h 1747217"/>
              <a:gd name="T6" fmla="*/ 948292 w 1352638"/>
              <a:gd name="T7" fmla="*/ 813428 h 1747217"/>
              <a:gd name="T8" fmla="*/ 945734 w 1352638"/>
              <a:gd name="T9" fmla="*/ 959852 h 1747217"/>
              <a:gd name="T10" fmla="*/ 1312064 w 1352638"/>
              <a:gd name="T11" fmla="*/ 1339012 h 1747217"/>
              <a:gd name="T12" fmla="*/ 920260 w 1352638"/>
              <a:gd name="T13" fmla="*/ 1717186 h 1747217"/>
              <a:gd name="T14" fmla="*/ 773764 w 1352638"/>
              <a:gd name="T15" fmla="*/ 1714631 h 1747217"/>
              <a:gd name="T16" fmla="*/ 29077 w 1352638"/>
              <a:gd name="T17" fmla="*/ 943861 h 1747217"/>
              <a:gd name="T18" fmla="*/ 15 w 1352638"/>
              <a:gd name="T19" fmla="*/ 870119 h 1747217"/>
              <a:gd name="T20" fmla="*/ 31634 w 1352638"/>
              <a:gd name="T21" fmla="*/ 797436 h 1747217"/>
              <a:gd name="T22" fmla="*/ 827695 w 1352638"/>
              <a:gd name="T23" fmla="*/ 29064 h 1747217"/>
              <a:gd name="T24" fmla="*/ 901473 w 1352638"/>
              <a:gd name="T25" fmla="*/ 16 h 1747217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1352638"/>
              <a:gd name="T40" fmla="*/ 0 h 1747217"/>
              <a:gd name="T41" fmla="*/ 1352638 w 1352638"/>
              <a:gd name="T42" fmla="*/ 1747217 h 1747217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1352638" h="1747217">
                <a:moveTo>
                  <a:pt x="901532" y="16"/>
                </a:moveTo>
                <a:cubicBezTo>
                  <a:pt x="928044" y="479"/>
                  <a:pt x="954380" y="11056"/>
                  <a:pt x="974255" y="31637"/>
                </a:cubicBezTo>
                <a:lnTo>
                  <a:pt x="1352638" y="423465"/>
                </a:lnTo>
                <a:lnTo>
                  <a:pt x="948354" y="813878"/>
                </a:lnTo>
                <a:cubicBezTo>
                  <a:pt x="907190" y="853629"/>
                  <a:pt x="906046" y="919221"/>
                  <a:pt x="945796" y="960384"/>
                </a:cubicBezTo>
                <a:lnTo>
                  <a:pt x="1312149" y="1339753"/>
                </a:lnTo>
                <a:lnTo>
                  <a:pt x="920320" y="1718137"/>
                </a:lnTo>
                <a:cubicBezTo>
                  <a:pt x="879157" y="1757888"/>
                  <a:pt x="813565" y="1756743"/>
                  <a:pt x="773814" y="1715580"/>
                </a:cubicBezTo>
                <a:lnTo>
                  <a:pt x="29079" y="944384"/>
                </a:lnTo>
                <a:cubicBezTo>
                  <a:pt x="9203" y="923802"/>
                  <a:pt x="-448" y="897114"/>
                  <a:pt x="15" y="870601"/>
                </a:cubicBezTo>
                <a:cubicBezTo>
                  <a:pt x="478" y="844089"/>
                  <a:pt x="11055" y="817753"/>
                  <a:pt x="31636" y="797878"/>
                </a:cubicBezTo>
                <a:lnTo>
                  <a:pt x="827749" y="29080"/>
                </a:lnTo>
                <a:cubicBezTo>
                  <a:pt x="848331" y="9205"/>
                  <a:pt x="875020" y="-446"/>
                  <a:pt x="901532" y="16"/>
                </a:cubicBezTo>
                <a:close/>
              </a:path>
            </a:pathLst>
          </a:custGeom>
          <a:gradFill>
            <a:gsLst>
              <a:gs pos="53600">
                <a:srgbClr val="FDAD36"/>
              </a:gs>
              <a:gs pos="0">
                <a:srgbClr val="FED755"/>
              </a:gs>
              <a:gs pos="100000">
                <a:srgbClr val="FB5F05"/>
              </a:gs>
            </a:gsLst>
            <a:lin ang="5400000" scaled="1"/>
          </a:gradFill>
          <a:ln>
            <a:noFill/>
          </a:ln>
        </p:spPr>
        <p:txBody>
          <a:bodyPr lIns="162000" tIns="0" rIns="0" bIns="0" anchor="ctr"/>
          <a:lstStyle/>
          <a:p>
            <a:pPr>
              <a:defRPr/>
            </a:pPr>
            <a:r>
              <a:rPr lang="zh-CN" altLang="en-US" sz="1500" b="1" ker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7" name="任意多边形 36"/>
          <p:cNvSpPr>
            <a:spLocks noChangeArrowheads="1"/>
          </p:cNvSpPr>
          <p:nvPr/>
        </p:nvSpPr>
        <p:spPr bwMode="auto">
          <a:xfrm>
            <a:off x="1820466" y="1789510"/>
            <a:ext cx="1312069" cy="1008459"/>
          </a:xfrm>
          <a:custGeom>
            <a:avLst/>
            <a:gdLst>
              <a:gd name="T0" fmla="*/ 861672 w 1747878"/>
              <a:gd name="T1" fmla="*/ 0 h 1344614"/>
              <a:gd name="T2" fmla="*/ 934935 w 1747878"/>
              <a:gd name="T3" fmla="*/ 30347 h 1344614"/>
              <a:gd name="T4" fmla="*/ 1717492 w 1747878"/>
              <a:gd name="T5" fmla="*/ 812921 h 1344614"/>
              <a:gd name="T6" fmla="*/ 1717492 w 1747878"/>
              <a:gd name="T7" fmla="*/ 959449 h 1344614"/>
              <a:gd name="T8" fmla="*/ 1332337 w 1747878"/>
              <a:gd name="T9" fmla="*/ 1344613 h 1344614"/>
              <a:gd name="T10" fmla="*/ 934936 w 1747878"/>
              <a:gd name="T11" fmla="*/ 947204 h 1344614"/>
              <a:gd name="T12" fmla="*/ 788411 w 1747878"/>
              <a:gd name="T13" fmla="*/ 947204 h 1344614"/>
              <a:gd name="T14" fmla="*/ 415502 w 1747878"/>
              <a:gd name="T15" fmla="*/ 1320121 h 1344614"/>
              <a:gd name="T16" fmla="*/ 30346 w 1747878"/>
              <a:gd name="T17" fmla="*/ 934956 h 1344614"/>
              <a:gd name="T18" fmla="*/ 30346 w 1747878"/>
              <a:gd name="T19" fmla="*/ 788428 h 1344614"/>
              <a:gd name="T20" fmla="*/ 788410 w 1747878"/>
              <a:gd name="T21" fmla="*/ 30347 h 1344614"/>
              <a:gd name="T22" fmla="*/ 861672 w 1747878"/>
              <a:gd name="T23" fmla="*/ 0 h 1344614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1747878"/>
              <a:gd name="T37" fmla="*/ 0 h 1344614"/>
              <a:gd name="T38" fmla="*/ 1747878 w 1747878"/>
              <a:gd name="T39" fmla="*/ 1344614 h 1344614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1747878" h="1344614">
                <a:moveTo>
                  <a:pt x="861692" y="0"/>
                </a:moveTo>
                <a:cubicBezTo>
                  <a:pt x="888209" y="0"/>
                  <a:pt x="914725" y="10116"/>
                  <a:pt x="934956" y="30347"/>
                </a:cubicBezTo>
                <a:lnTo>
                  <a:pt x="1717531" y="812922"/>
                </a:lnTo>
                <a:cubicBezTo>
                  <a:pt x="1757994" y="853385"/>
                  <a:pt x="1757994" y="918988"/>
                  <a:pt x="1717531" y="959450"/>
                </a:cubicBezTo>
                <a:lnTo>
                  <a:pt x="1332367" y="1344614"/>
                </a:lnTo>
                <a:lnTo>
                  <a:pt x="934957" y="947205"/>
                </a:lnTo>
                <a:cubicBezTo>
                  <a:pt x="894494" y="906741"/>
                  <a:pt x="828892" y="906742"/>
                  <a:pt x="788429" y="947205"/>
                </a:cubicBezTo>
                <a:lnTo>
                  <a:pt x="415512" y="1320122"/>
                </a:lnTo>
                <a:lnTo>
                  <a:pt x="30347" y="934957"/>
                </a:lnTo>
                <a:cubicBezTo>
                  <a:pt x="-10116" y="894494"/>
                  <a:pt x="-10116" y="828891"/>
                  <a:pt x="30347" y="788429"/>
                </a:cubicBezTo>
                <a:lnTo>
                  <a:pt x="788428" y="30347"/>
                </a:lnTo>
                <a:cubicBezTo>
                  <a:pt x="808660" y="10115"/>
                  <a:pt x="835176" y="0"/>
                  <a:pt x="861692" y="0"/>
                </a:cubicBezTo>
                <a:close/>
              </a:path>
            </a:pathLst>
          </a:custGeom>
          <a:gradFill>
            <a:gsLst>
              <a:gs pos="53600">
                <a:srgbClr val="FDAD36"/>
              </a:gs>
              <a:gs pos="0">
                <a:srgbClr val="FED755"/>
              </a:gs>
              <a:gs pos="100000">
                <a:srgbClr val="FB5F05"/>
              </a:gs>
            </a:gsLst>
            <a:lin ang="5400000" scaled="1"/>
          </a:gradFill>
          <a:ln>
            <a:noFill/>
          </a:ln>
          <a:extLst/>
        </p:spPr>
        <p:txBody>
          <a:bodyPr lIns="0" tIns="0" rIns="0" bIns="162000" anchor="ctr"/>
          <a:lstStyle/>
          <a:p>
            <a:pPr algn="ctr">
              <a:defRPr/>
            </a:pPr>
            <a:r>
              <a:rPr lang="zh-CN" altLang="en-US" sz="1500" b="1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8" name="任意多边形 37"/>
          <p:cNvSpPr>
            <a:spLocks noChangeArrowheads="1"/>
          </p:cNvSpPr>
          <p:nvPr/>
        </p:nvSpPr>
        <p:spPr bwMode="auto">
          <a:xfrm>
            <a:off x="2844403" y="1813323"/>
            <a:ext cx="1014413" cy="1310878"/>
          </a:xfrm>
          <a:custGeom>
            <a:avLst/>
            <a:gdLst>
              <a:gd name="T0" fmla="*/ 506068 w 1352638"/>
              <a:gd name="T1" fmla="*/ 15 h 1747216"/>
              <a:gd name="T2" fmla="*/ 578786 w 1352638"/>
              <a:gd name="T3" fmla="*/ 31647 h 1747216"/>
              <a:gd name="T4" fmla="*/ 1323474 w 1352638"/>
              <a:gd name="T5" fmla="*/ 803119 h 1747216"/>
              <a:gd name="T6" fmla="*/ 1352535 w 1352638"/>
              <a:gd name="T7" fmla="*/ 876927 h 1747216"/>
              <a:gd name="T8" fmla="*/ 1320917 w 1352638"/>
              <a:gd name="T9" fmla="*/ 949676 h 1747216"/>
              <a:gd name="T10" fmla="*/ 524855 w 1352638"/>
              <a:gd name="T11" fmla="*/ 1718748 h 1747216"/>
              <a:gd name="T12" fmla="*/ 378358 w 1352638"/>
              <a:gd name="T13" fmla="*/ 1716190 h 1747216"/>
              <a:gd name="T14" fmla="*/ 0 w 1352638"/>
              <a:gd name="T15" fmla="*/ 1324223 h 1747216"/>
              <a:gd name="T16" fmla="*/ 404259 w 1352638"/>
              <a:gd name="T17" fmla="*/ 933670 h 1747216"/>
              <a:gd name="T18" fmla="*/ 406816 w 1352638"/>
              <a:gd name="T19" fmla="*/ 787113 h 1747216"/>
              <a:gd name="T20" fmla="*/ 40487 w 1352638"/>
              <a:gd name="T21" fmla="*/ 407608 h 1747216"/>
              <a:gd name="T22" fmla="*/ 432290 w 1352638"/>
              <a:gd name="T23" fmla="*/ 29089 h 1747216"/>
              <a:gd name="T24" fmla="*/ 506068 w 1352638"/>
              <a:gd name="T25" fmla="*/ 15 h 174721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1352638"/>
              <a:gd name="T40" fmla="*/ 0 h 1747216"/>
              <a:gd name="T41" fmla="*/ 1352638 w 1352638"/>
              <a:gd name="T42" fmla="*/ 1747216 h 174721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1352638" h="1747216">
                <a:moveTo>
                  <a:pt x="506101" y="15"/>
                </a:moveTo>
                <a:cubicBezTo>
                  <a:pt x="532613" y="478"/>
                  <a:pt x="558949" y="11055"/>
                  <a:pt x="578824" y="31636"/>
                </a:cubicBezTo>
                <a:lnTo>
                  <a:pt x="1323560" y="802833"/>
                </a:lnTo>
                <a:cubicBezTo>
                  <a:pt x="1343435" y="823414"/>
                  <a:pt x="1353086" y="850103"/>
                  <a:pt x="1352623" y="876615"/>
                </a:cubicBezTo>
                <a:cubicBezTo>
                  <a:pt x="1352161" y="903128"/>
                  <a:pt x="1341584" y="929463"/>
                  <a:pt x="1321003" y="949338"/>
                </a:cubicBezTo>
                <a:lnTo>
                  <a:pt x="524889" y="1718136"/>
                </a:lnTo>
                <a:cubicBezTo>
                  <a:pt x="483726" y="1757887"/>
                  <a:pt x="418134" y="1756742"/>
                  <a:pt x="378383" y="1715579"/>
                </a:cubicBezTo>
                <a:lnTo>
                  <a:pt x="0" y="1323752"/>
                </a:lnTo>
                <a:lnTo>
                  <a:pt x="404285" y="933338"/>
                </a:lnTo>
                <a:cubicBezTo>
                  <a:pt x="445448" y="893587"/>
                  <a:pt x="446593" y="827995"/>
                  <a:pt x="406842" y="786833"/>
                </a:cubicBezTo>
                <a:lnTo>
                  <a:pt x="40490" y="407463"/>
                </a:lnTo>
                <a:lnTo>
                  <a:pt x="432318" y="29079"/>
                </a:lnTo>
                <a:cubicBezTo>
                  <a:pt x="452900" y="9204"/>
                  <a:pt x="479589" y="-448"/>
                  <a:pt x="506101" y="15"/>
                </a:cubicBezTo>
                <a:close/>
              </a:path>
            </a:pathLst>
          </a:custGeom>
          <a:gradFill>
            <a:gsLst>
              <a:gs pos="53600">
                <a:srgbClr val="FDAD36"/>
              </a:gs>
              <a:gs pos="0">
                <a:srgbClr val="FED755"/>
              </a:gs>
              <a:gs pos="100000">
                <a:srgbClr val="FB5F05"/>
              </a:gs>
            </a:gsLst>
            <a:lin ang="5400000" scaled="1"/>
          </a:gradFill>
          <a:ln>
            <a:noFill/>
          </a:ln>
        </p:spPr>
        <p:txBody>
          <a:bodyPr lIns="0" tIns="0" rIns="162000" bIns="0" anchor="ctr"/>
          <a:lstStyle/>
          <a:p>
            <a:pPr algn="r">
              <a:defRPr/>
            </a:pPr>
            <a:r>
              <a:rPr lang="zh-CN" altLang="en-US" sz="1500" b="1" ker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12" name="任意多边形 38"/>
          <p:cNvSpPr>
            <a:spLocks noChangeArrowheads="1"/>
          </p:cNvSpPr>
          <p:nvPr/>
        </p:nvSpPr>
        <p:spPr bwMode="auto">
          <a:xfrm>
            <a:off x="2518173" y="2838450"/>
            <a:ext cx="1312069" cy="1014413"/>
          </a:xfrm>
          <a:custGeom>
            <a:avLst/>
            <a:gdLst>
              <a:gd name="T0" fmla="*/ 423615 w 1747216"/>
              <a:gd name="T1" fmla="*/ 0 h 1352638"/>
              <a:gd name="T2" fmla="*/ 814167 w 1747216"/>
              <a:gd name="T3" fmla="*/ 404259 h 1352638"/>
              <a:gd name="T4" fmla="*/ 960725 w 1747216"/>
              <a:gd name="T5" fmla="*/ 406816 h 1352638"/>
              <a:gd name="T6" fmla="*/ 1340229 w 1747216"/>
              <a:gd name="T7" fmla="*/ 40487 h 1352638"/>
              <a:gd name="T8" fmla="*/ 1718748 w 1747216"/>
              <a:gd name="T9" fmla="*/ 432290 h 1352638"/>
              <a:gd name="T10" fmla="*/ 1716190 w 1747216"/>
              <a:gd name="T11" fmla="*/ 578786 h 1352638"/>
              <a:gd name="T12" fmla="*/ 944719 w 1747216"/>
              <a:gd name="T13" fmla="*/ 1323474 h 1352638"/>
              <a:gd name="T14" fmla="*/ 870910 w 1747216"/>
              <a:gd name="T15" fmla="*/ 1352535 h 1352638"/>
              <a:gd name="T16" fmla="*/ 798161 w 1747216"/>
              <a:gd name="T17" fmla="*/ 1320917 h 1352638"/>
              <a:gd name="T18" fmla="*/ 29089 w 1747216"/>
              <a:gd name="T19" fmla="*/ 524855 h 1352638"/>
              <a:gd name="T20" fmla="*/ 31647 w 1747216"/>
              <a:gd name="T21" fmla="*/ 378358 h 1352638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1747216"/>
              <a:gd name="T34" fmla="*/ 0 h 1352638"/>
              <a:gd name="T35" fmla="*/ 1747216 w 1747216"/>
              <a:gd name="T36" fmla="*/ 1352638 h 1352638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1747216" h="1352638">
                <a:moveTo>
                  <a:pt x="423464" y="0"/>
                </a:moveTo>
                <a:lnTo>
                  <a:pt x="813877" y="404285"/>
                </a:lnTo>
                <a:cubicBezTo>
                  <a:pt x="853628" y="445448"/>
                  <a:pt x="919220" y="446592"/>
                  <a:pt x="960383" y="406842"/>
                </a:cubicBezTo>
                <a:lnTo>
                  <a:pt x="1339752" y="40490"/>
                </a:lnTo>
                <a:lnTo>
                  <a:pt x="1718136" y="432318"/>
                </a:lnTo>
                <a:cubicBezTo>
                  <a:pt x="1757887" y="473481"/>
                  <a:pt x="1756742" y="539074"/>
                  <a:pt x="1715579" y="578824"/>
                </a:cubicBezTo>
                <a:lnTo>
                  <a:pt x="944383" y="1323560"/>
                </a:lnTo>
                <a:cubicBezTo>
                  <a:pt x="923801" y="1343435"/>
                  <a:pt x="897113" y="1353086"/>
                  <a:pt x="870600" y="1352623"/>
                </a:cubicBezTo>
                <a:cubicBezTo>
                  <a:pt x="844088" y="1352161"/>
                  <a:pt x="817752" y="1341584"/>
                  <a:pt x="797877" y="1321003"/>
                </a:cubicBezTo>
                <a:lnTo>
                  <a:pt x="29079" y="524889"/>
                </a:lnTo>
                <a:cubicBezTo>
                  <a:pt x="-10671" y="483726"/>
                  <a:pt x="-9526" y="418134"/>
                  <a:pt x="31636" y="378383"/>
                </a:cubicBezTo>
                <a:lnTo>
                  <a:pt x="423464" y="0"/>
                </a:lnTo>
                <a:close/>
              </a:path>
            </a:pathLst>
          </a:custGeom>
          <a:gradFill>
            <a:gsLst>
              <a:gs pos="53600">
                <a:srgbClr val="FDAD36"/>
              </a:gs>
              <a:gs pos="0">
                <a:srgbClr val="FED755"/>
              </a:gs>
              <a:gs pos="100000">
                <a:srgbClr val="FB5F05"/>
              </a:gs>
            </a:gsLst>
            <a:lin ang="5400000" scaled="1"/>
          </a:gradFill>
          <a:ln>
            <a:noFill/>
          </a:ln>
          <a:extLst/>
        </p:spPr>
        <p:txBody>
          <a:bodyPr lIns="0" tIns="162000" rIns="0" bIns="0" anchor="ctr"/>
          <a:lstStyle/>
          <a:p>
            <a:pPr algn="ctr">
              <a:defRPr/>
            </a:pPr>
            <a:r>
              <a:rPr lang="zh-CN" altLang="en-US" sz="1500" b="1" ker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14" name="矩形 39"/>
          <p:cNvSpPr>
            <a:spLocks noChangeArrowheads="1"/>
          </p:cNvSpPr>
          <p:nvPr/>
        </p:nvSpPr>
        <p:spPr bwMode="auto">
          <a:xfrm>
            <a:off x="3889772" y="2241948"/>
            <a:ext cx="1357313" cy="4536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>
              <a:lnSpc>
                <a:spcPct val="120000"/>
              </a:lnSpc>
              <a:defRPr/>
            </a:pPr>
            <a:r>
              <a:rPr lang="zh-CN" altLang="en-US" sz="1200" kern="0" dirty="0">
                <a:latin typeface="微软雅黑" pitchFamily="34" charset="-122"/>
                <a:ea typeface="微软雅黑" pitchFamily="34" charset="-122"/>
              </a:rPr>
              <a:t>此处输入文本</a:t>
            </a:r>
            <a:endParaRPr lang="en-US" sz="1200" kern="0" dirty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20000"/>
              </a:lnSpc>
              <a:defRPr/>
            </a:pPr>
            <a:r>
              <a:rPr lang="zh-CN" altLang="en-US" sz="1200" kern="0" dirty="0">
                <a:latin typeface="微软雅黑" pitchFamily="34" charset="-122"/>
                <a:ea typeface="微软雅黑" pitchFamily="34" charset="-122"/>
              </a:rPr>
              <a:t>此处输入文本</a:t>
            </a:r>
            <a:endParaRPr lang="en-US" sz="1200" kern="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矩形 40"/>
          <p:cNvSpPr>
            <a:spLocks noChangeArrowheads="1"/>
          </p:cNvSpPr>
          <p:nvPr/>
        </p:nvSpPr>
        <p:spPr bwMode="auto">
          <a:xfrm>
            <a:off x="2489597" y="3921919"/>
            <a:ext cx="1357313" cy="4536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1200" kern="0" dirty="0">
                <a:latin typeface="微软雅黑" pitchFamily="34" charset="-122"/>
                <a:ea typeface="微软雅黑" pitchFamily="34" charset="-122"/>
              </a:rPr>
              <a:t>此处输入文本</a:t>
            </a:r>
            <a:endParaRPr lang="en-US" sz="1200" kern="0" dirty="0"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ct val="120000"/>
              </a:lnSpc>
              <a:defRPr/>
            </a:pPr>
            <a:r>
              <a:rPr lang="zh-CN" altLang="en-US" sz="1200" kern="0" dirty="0">
                <a:latin typeface="微软雅黑" pitchFamily="34" charset="-122"/>
                <a:ea typeface="微软雅黑" pitchFamily="34" charset="-122"/>
              </a:rPr>
              <a:t>此处输入文本</a:t>
            </a:r>
            <a:endParaRPr lang="en-US" sz="1200" kern="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矩形 41"/>
          <p:cNvSpPr>
            <a:spLocks noChangeArrowheads="1"/>
          </p:cNvSpPr>
          <p:nvPr/>
        </p:nvSpPr>
        <p:spPr bwMode="auto">
          <a:xfrm>
            <a:off x="1784747" y="1291829"/>
            <a:ext cx="1357313" cy="4536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1200" kern="0" dirty="0">
                <a:latin typeface="微软雅黑" pitchFamily="34" charset="-122"/>
                <a:ea typeface="微软雅黑" pitchFamily="34" charset="-122"/>
              </a:rPr>
              <a:t>此处输入文本</a:t>
            </a:r>
            <a:endParaRPr lang="en-US" sz="1200" kern="0" dirty="0"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ct val="120000"/>
              </a:lnSpc>
              <a:defRPr/>
            </a:pPr>
            <a:r>
              <a:rPr lang="zh-CN" altLang="en-US" sz="1200" kern="0" dirty="0">
                <a:latin typeface="微软雅黑" pitchFamily="34" charset="-122"/>
                <a:ea typeface="微软雅黑" pitchFamily="34" charset="-122"/>
              </a:rPr>
              <a:t>此处输入文本</a:t>
            </a:r>
            <a:endParaRPr lang="en-US" sz="1200" kern="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矩形 42"/>
          <p:cNvSpPr>
            <a:spLocks noChangeArrowheads="1"/>
          </p:cNvSpPr>
          <p:nvPr/>
        </p:nvSpPr>
        <p:spPr bwMode="auto">
          <a:xfrm>
            <a:off x="394098" y="2934891"/>
            <a:ext cx="1354931" cy="4548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r">
              <a:lnSpc>
                <a:spcPct val="120000"/>
              </a:lnSpc>
              <a:defRPr/>
            </a:pPr>
            <a:r>
              <a:rPr lang="zh-CN" altLang="en-US" sz="1200" kern="0" dirty="0">
                <a:latin typeface="微软雅黑" pitchFamily="34" charset="-122"/>
                <a:ea typeface="微软雅黑" pitchFamily="34" charset="-122"/>
              </a:rPr>
              <a:t>此处输入文本</a:t>
            </a:r>
            <a:endParaRPr lang="en-US" sz="1200" kern="0" dirty="0">
              <a:latin typeface="微软雅黑" pitchFamily="34" charset="-122"/>
              <a:ea typeface="微软雅黑" pitchFamily="34" charset="-122"/>
            </a:endParaRPr>
          </a:p>
          <a:p>
            <a:pPr algn="r">
              <a:lnSpc>
                <a:spcPct val="120000"/>
              </a:lnSpc>
              <a:defRPr/>
            </a:pPr>
            <a:r>
              <a:rPr lang="zh-CN" altLang="en-US" sz="1200" kern="0" dirty="0">
                <a:latin typeface="微软雅黑" pitchFamily="34" charset="-122"/>
                <a:ea typeface="微软雅黑" pitchFamily="34" charset="-122"/>
              </a:rPr>
              <a:t>此处输入文本</a:t>
            </a:r>
            <a:endParaRPr lang="en-US" sz="1200" kern="0" dirty="0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8" name="Group 18"/>
          <p:cNvGrpSpPr>
            <a:grpSpLocks/>
          </p:cNvGrpSpPr>
          <p:nvPr/>
        </p:nvGrpSpPr>
        <p:grpSpPr bwMode="auto">
          <a:xfrm>
            <a:off x="5522119" y="1394223"/>
            <a:ext cx="2887266" cy="695406"/>
            <a:chOff x="0" y="0"/>
            <a:chExt cx="3850501" cy="928543"/>
          </a:xfrm>
        </p:grpSpPr>
        <p:sp>
          <p:nvSpPr>
            <p:cNvPr id="19" name="文本框 44"/>
            <p:cNvSpPr txBox="1">
              <a:spLocks noChangeArrowheads="1"/>
            </p:cNvSpPr>
            <p:nvPr/>
          </p:nvSpPr>
          <p:spPr bwMode="auto">
            <a:xfrm>
              <a:off x="0" y="0"/>
              <a:ext cx="2674843" cy="3493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>
                <a:defRPr/>
              </a:pPr>
              <a:r>
                <a:rPr lang="zh-CN" altLang="en-US" sz="1100" b="1" kern="0" dirty="0" smtClean="0">
                  <a:latin typeface="微软雅黑" pitchFamily="34" charset="-122"/>
                  <a:ea typeface="微软雅黑" pitchFamily="34" charset="-122"/>
                </a:rPr>
                <a:t>添加标题</a:t>
              </a:r>
              <a:endParaRPr lang="zh-CN" altLang="en-US" sz="1100" b="1" kern="0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0" name="文本框 19"/>
            <p:cNvSpPr txBox="1">
              <a:spLocks noChangeArrowheads="1"/>
            </p:cNvSpPr>
            <p:nvPr/>
          </p:nvSpPr>
          <p:spPr bwMode="auto">
            <a:xfrm>
              <a:off x="0" y="353200"/>
              <a:ext cx="3850501" cy="5753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just">
                <a:defRPr/>
              </a:pPr>
              <a:r>
                <a:rPr lang="zh-CN" altLang="en-US" sz="105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此处添加详细文本描述，建议与标题相关并符合整体语言风格，语言描述尽量。</a:t>
              </a:r>
            </a:p>
          </p:txBody>
        </p:sp>
      </p:grpSp>
      <p:grpSp>
        <p:nvGrpSpPr>
          <p:cNvPr id="21" name="Group 21"/>
          <p:cNvGrpSpPr>
            <a:grpSpLocks/>
          </p:cNvGrpSpPr>
          <p:nvPr/>
        </p:nvGrpSpPr>
        <p:grpSpPr bwMode="auto">
          <a:xfrm>
            <a:off x="5522119" y="2464594"/>
            <a:ext cx="2887266" cy="695854"/>
            <a:chOff x="0" y="0"/>
            <a:chExt cx="3850501" cy="927568"/>
          </a:xfrm>
        </p:grpSpPr>
        <p:sp>
          <p:nvSpPr>
            <p:cNvPr id="22" name="文本框 47"/>
            <p:cNvSpPr txBox="1">
              <a:spLocks noChangeArrowheads="1"/>
            </p:cNvSpPr>
            <p:nvPr/>
          </p:nvSpPr>
          <p:spPr bwMode="auto">
            <a:xfrm>
              <a:off x="0" y="0"/>
              <a:ext cx="2674843" cy="3487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>
                <a:defRPr/>
              </a:pPr>
              <a:r>
                <a:rPr lang="zh-CN" altLang="en-US" sz="1100" b="1" kern="0" dirty="0">
                  <a:latin typeface="微软雅黑" pitchFamily="34" charset="-122"/>
                  <a:ea typeface="微软雅黑" pitchFamily="34" charset="-122"/>
                </a:rPr>
                <a:t>添加标题</a:t>
              </a:r>
            </a:p>
          </p:txBody>
        </p:sp>
        <p:sp>
          <p:nvSpPr>
            <p:cNvPr id="23" name="文本框 14"/>
            <p:cNvSpPr txBox="1">
              <a:spLocks noChangeArrowheads="1"/>
            </p:cNvSpPr>
            <p:nvPr/>
          </p:nvSpPr>
          <p:spPr bwMode="auto">
            <a:xfrm>
              <a:off x="0" y="353199"/>
              <a:ext cx="3850501" cy="5743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just">
                <a:defRPr/>
              </a:pPr>
              <a:r>
                <a:rPr lang="zh-CN" altLang="en-US" sz="105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此处添加详细文本描述，建议与标题相关并符合整体语言风格，语言描述尽量。</a:t>
              </a:r>
            </a:p>
          </p:txBody>
        </p:sp>
      </p:grpSp>
      <p:grpSp>
        <p:nvGrpSpPr>
          <p:cNvPr id="24" name="Group 24"/>
          <p:cNvGrpSpPr>
            <a:grpSpLocks/>
          </p:cNvGrpSpPr>
          <p:nvPr/>
        </p:nvGrpSpPr>
        <p:grpSpPr bwMode="auto">
          <a:xfrm>
            <a:off x="5522119" y="3536157"/>
            <a:ext cx="2887266" cy="695854"/>
            <a:chOff x="0" y="0"/>
            <a:chExt cx="3850501" cy="927568"/>
          </a:xfrm>
        </p:grpSpPr>
        <p:sp>
          <p:nvSpPr>
            <p:cNvPr id="25" name="文本框 50"/>
            <p:cNvSpPr txBox="1">
              <a:spLocks noChangeArrowheads="1"/>
            </p:cNvSpPr>
            <p:nvPr/>
          </p:nvSpPr>
          <p:spPr bwMode="auto">
            <a:xfrm>
              <a:off x="0" y="0"/>
              <a:ext cx="2674843" cy="3487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>
                <a:defRPr/>
              </a:pPr>
              <a:r>
                <a:rPr lang="zh-CN" altLang="en-US" sz="1100" b="1" kern="0" dirty="0">
                  <a:latin typeface="微软雅黑" pitchFamily="34" charset="-122"/>
                  <a:ea typeface="微软雅黑" pitchFamily="34" charset="-122"/>
                </a:rPr>
                <a:t>添加标题</a:t>
              </a:r>
            </a:p>
          </p:txBody>
        </p:sp>
        <p:sp>
          <p:nvSpPr>
            <p:cNvPr id="26" name="文本框 14"/>
            <p:cNvSpPr txBox="1">
              <a:spLocks noChangeArrowheads="1"/>
            </p:cNvSpPr>
            <p:nvPr/>
          </p:nvSpPr>
          <p:spPr bwMode="auto">
            <a:xfrm>
              <a:off x="0" y="353199"/>
              <a:ext cx="3850501" cy="5743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just">
                <a:defRPr/>
              </a:pPr>
              <a:r>
                <a:rPr lang="zh-CN" altLang="en-US" sz="105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此处添加详细文本描述，建议与标题相关并符合整体语言风格，语言描述尽量。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7563714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switch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00"/>
                            </p:stCondLst>
                            <p:childTnLst>
                              <p:par>
                                <p:cTn id="3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500"/>
                            </p:stCondLst>
                            <p:childTnLst>
                              <p:par>
                                <p:cTn id="5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000"/>
                            </p:stCondLst>
                            <p:childTnLst>
                              <p:par>
                                <p:cTn id="5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3500"/>
                            </p:stCondLst>
                            <p:childTnLst>
                              <p:par>
                                <p:cTn id="6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12" grpId="0" animBg="1"/>
      <p:bldP spid="14" grpId="0"/>
      <p:bldP spid="15" grpId="0"/>
      <p:bldP spid="16" grpId="0"/>
      <p:bldP spid="1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>
            <a:grpSpLocks/>
          </p:cNvGrpSpPr>
          <p:nvPr/>
        </p:nvGrpSpPr>
        <p:grpSpPr bwMode="auto">
          <a:xfrm>
            <a:off x="532216" y="225211"/>
            <a:ext cx="3438525" cy="606424"/>
            <a:chOff x="1021968" y="269923"/>
            <a:chExt cx="3438932" cy="606777"/>
          </a:xfrm>
        </p:grpSpPr>
        <p:sp>
          <p:nvSpPr>
            <p:cNvPr id="10" name="文本框 390"/>
            <p:cNvSpPr txBox="1">
              <a:spLocks noChangeArrowheads="1"/>
            </p:cNvSpPr>
            <p:nvPr/>
          </p:nvSpPr>
          <p:spPr bwMode="auto">
            <a:xfrm>
              <a:off x="1021968" y="269923"/>
              <a:ext cx="3438932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C00000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68421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68421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68421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68421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eaLnBrk="1" hangingPunct="1"/>
              <a:r>
                <a:rPr lang="zh-CN" altLang="en-US" sz="2000" b="1" dirty="0" smtClean="0">
                  <a:gradFill>
                    <a:gsLst>
                      <a:gs pos="0">
                        <a:srgbClr val="FED755"/>
                      </a:gs>
                      <a:gs pos="99000">
                        <a:srgbClr val="FB5F05"/>
                      </a:gs>
                      <a:gs pos="46000">
                        <a:srgbClr val="FDAD36"/>
                      </a:gs>
                    </a:gsLst>
                    <a:lin ang="15600000" scaled="0"/>
                  </a:gradFill>
                  <a:latin typeface="微软雅黑" panose="020B0503020204020204" pitchFamily="34" charset="-122"/>
                  <a:ea typeface="文鼎粗行楷简" panose="02010609010101010101" pitchFamily="49" charset="-122"/>
                </a:rPr>
                <a:t>此处添加您的标题</a:t>
              </a:r>
              <a:endParaRPr lang="id-ID" altLang="zh-CN" sz="2000" b="1" dirty="0">
                <a:gradFill>
                  <a:gsLst>
                    <a:gs pos="0">
                      <a:srgbClr val="FED755"/>
                    </a:gs>
                    <a:gs pos="99000">
                      <a:srgbClr val="FB5F05"/>
                    </a:gs>
                    <a:gs pos="46000">
                      <a:srgbClr val="FDAD36"/>
                    </a:gs>
                  </a:gsLst>
                  <a:lin ang="15600000" scaled="0"/>
                </a:gradFill>
                <a:latin typeface="微软雅黑" panose="020B0503020204020204" pitchFamily="34" charset="-122"/>
                <a:ea typeface="文鼎粗行楷简" panose="02010609010101010101" pitchFamily="49" charset="-122"/>
              </a:endParaRPr>
            </a:p>
          </p:txBody>
        </p:sp>
        <p:sp>
          <p:nvSpPr>
            <p:cNvPr id="11" name="文本框 391"/>
            <p:cNvSpPr txBox="1">
              <a:spLocks noChangeArrowheads="1"/>
            </p:cNvSpPr>
            <p:nvPr/>
          </p:nvSpPr>
          <p:spPr bwMode="auto">
            <a:xfrm>
              <a:off x="1042749" y="630479"/>
              <a:ext cx="2677642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C00000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68421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68421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68421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68421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eaLnBrk="1" hangingPunct="1"/>
              <a:r>
                <a:rPr lang="id-ID" altLang="zh-CN" sz="1000" dirty="0">
                  <a:gradFill>
                    <a:gsLst>
                      <a:gs pos="0">
                        <a:srgbClr val="FED755"/>
                      </a:gs>
                      <a:gs pos="99000">
                        <a:srgbClr val="FB5F05"/>
                      </a:gs>
                      <a:gs pos="46000">
                        <a:srgbClr val="FDAD36"/>
                      </a:gs>
                    </a:gsLst>
                    <a:lin ang="15600000" scaled="0"/>
                  </a:gradFill>
                  <a:ea typeface="文鼎粗行楷简" panose="02010609010101010101" pitchFamily="49" charset="-122"/>
                </a:rPr>
                <a:t>Biscuit oat cake carrot cake muffin jelly</a:t>
              </a:r>
              <a:endParaRPr lang="zh-CN" altLang="en-US" sz="1000" dirty="0">
                <a:gradFill>
                  <a:gsLst>
                    <a:gs pos="0">
                      <a:srgbClr val="FED755"/>
                    </a:gs>
                    <a:gs pos="99000">
                      <a:srgbClr val="FB5F05"/>
                    </a:gs>
                    <a:gs pos="46000">
                      <a:srgbClr val="FDAD36"/>
                    </a:gs>
                  </a:gsLst>
                  <a:lin ang="15600000" scaled="0"/>
                </a:gradFill>
                <a:ea typeface="文鼎粗行楷简" panose="02010609010101010101" pitchFamily="49" charset="-122"/>
              </a:endParaRPr>
            </a:p>
          </p:txBody>
        </p:sp>
      </p:grpSp>
      <p:pic>
        <p:nvPicPr>
          <p:cNvPr id="13" name="图片 12" descr="Nipic_4881659_20120227115058315364 拷贝.pn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-494396" y="0"/>
            <a:ext cx="1232975" cy="1056847"/>
          </a:xfrm>
          <a:prstGeom prst="rect">
            <a:avLst/>
          </a:prstGeom>
        </p:spPr>
      </p:pic>
      <p:sp>
        <p:nvSpPr>
          <p:cNvPr id="6" name="Freeform 125"/>
          <p:cNvSpPr>
            <a:spLocks/>
          </p:cNvSpPr>
          <p:nvPr/>
        </p:nvSpPr>
        <p:spPr bwMode="auto">
          <a:xfrm>
            <a:off x="4426411" y="1721177"/>
            <a:ext cx="1135332" cy="895344"/>
          </a:xfrm>
          <a:custGeom>
            <a:avLst/>
            <a:gdLst>
              <a:gd name="T0" fmla="*/ 37 w 52"/>
              <a:gd name="T1" fmla="*/ 12 h 41"/>
              <a:gd name="T2" fmla="*/ 35 w 52"/>
              <a:gd name="T3" fmla="*/ 0 h 41"/>
              <a:gd name="T4" fmla="*/ 24 w 52"/>
              <a:gd name="T5" fmla="*/ 6 h 41"/>
              <a:gd name="T6" fmla="*/ 6 w 52"/>
              <a:gd name="T7" fmla="*/ 3 h 41"/>
              <a:gd name="T8" fmla="*/ 0 w 52"/>
              <a:gd name="T9" fmla="*/ 3 h 41"/>
              <a:gd name="T10" fmla="*/ 2 w 52"/>
              <a:gd name="T11" fmla="*/ 28 h 41"/>
              <a:gd name="T12" fmla="*/ 6 w 52"/>
              <a:gd name="T13" fmla="*/ 28 h 41"/>
              <a:gd name="T14" fmla="*/ 32 w 52"/>
              <a:gd name="T15" fmla="*/ 41 h 41"/>
              <a:gd name="T16" fmla="*/ 52 w 52"/>
              <a:gd name="T17" fmla="*/ 25 h 41"/>
              <a:gd name="T18" fmla="*/ 37 w 52"/>
              <a:gd name="T19" fmla="*/ 12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2" h="41">
                <a:moveTo>
                  <a:pt x="37" y="12"/>
                </a:moveTo>
                <a:cubicBezTo>
                  <a:pt x="35" y="0"/>
                  <a:pt x="35" y="0"/>
                  <a:pt x="35" y="0"/>
                </a:cubicBezTo>
                <a:cubicBezTo>
                  <a:pt x="24" y="6"/>
                  <a:pt x="24" y="6"/>
                  <a:pt x="24" y="6"/>
                </a:cubicBezTo>
                <a:cubicBezTo>
                  <a:pt x="18" y="4"/>
                  <a:pt x="12" y="3"/>
                  <a:pt x="6" y="3"/>
                </a:cubicBezTo>
                <a:cubicBezTo>
                  <a:pt x="4" y="3"/>
                  <a:pt x="2" y="3"/>
                  <a:pt x="0" y="3"/>
                </a:cubicBezTo>
                <a:cubicBezTo>
                  <a:pt x="2" y="28"/>
                  <a:pt x="2" y="28"/>
                  <a:pt x="2" y="28"/>
                </a:cubicBezTo>
                <a:cubicBezTo>
                  <a:pt x="3" y="28"/>
                  <a:pt x="4" y="28"/>
                  <a:pt x="6" y="28"/>
                </a:cubicBezTo>
                <a:cubicBezTo>
                  <a:pt x="16" y="28"/>
                  <a:pt x="26" y="33"/>
                  <a:pt x="32" y="41"/>
                </a:cubicBezTo>
                <a:cubicBezTo>
                  <a:pt x="52" y="25"/>
                  <a:pt x="52" y="25"/>
                  <a:pt x="52" y="25"/>
                </a:cubicBezTo>
                <a:cubicBezTo>
                  <a:pt x="47" y="20"/>
                  <a:pt x="43" y="16"/>
                  <a:pt x="37" y="12"/>
                </a:cubicBezTo>
                <a:close/>
              </a:path>
            </a:pathLst>
          </a:custGeom>
          <a:gradFill>
            <a:gsLst>
              <a:gs pos="54000">
                <a:srgbClr val="FDAD36"/>
              </a:gs>
              <a:gs pos="0">
                <a:srgbClr val="FED755"/>
              </a:gs>
              <a:gs pos="100000">
                <a:srgbClr val="FB5F05"/>
              </a:gs>
            </a:gsLst>
            <a:lin ang="5400000" scaled="1"/>
          </a:gra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013"/>
          </a:p>
        </p:txBody>
      </p:sp>
      <p:sp>
        <p:nvSpPr>
          <p:cNvPr id="7" name="Freeform 126"/>
          <p:cNvSpPr>
            <a:spLocks/>
          </p:cNvSpPr>
          <p:nvPr/>
        </p:nvSpPr>
        <p:spPr bwMode="auto">
          <a:xfrm>
            <a:off x="3522847" y="1746636"/>
            <a:ext cx="941492" cy="849189"/>
          </a:xfrm>
          <a:custGeom>
            <a:avLst/>
            <a:gdLst>
              <a:gd name="T0" fmla="*/ 41 w 43"/>
              <a:gd name="T1" fmla="*/ 2 h 39"/>
              <a:gd name="T2" fmla="*/ 25 w 43"/>
              <a:gd name="T3" fmla="*/ 6 h 39"/>
              <a:gd name="T4" fmla="*/ 14 w 43"/>
              <a:gd name="T5" fmla="*/ 0 h 39"/>
              <a:gd name="T6" fmla="*/ 12 w 43"/>
              <a:gd name="T7" fmla="*/ 13 h 39"/>
              <a:gd name="T8" fmla="*/ 0 w 43"/>
              <a:gd name="T9" fmla="*/ 24 h 39"/>
              <a:gd name="T10" fmla="*/ 20 w 43"/>
              <a:gd name="T11" fmla="*/ 39 h 39"/>
              <a:gd name="T12" fmla="*/ 43 w 43"/>
              <a:gd name="T13" fmla="*/ 27 h 39"/>
              <a:gd name="T14" fmla="*/ 41 w 43"/>
              <a:gd name="T15" fmla="*/ 2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3" h="39">
                <a:moveTo>
                  <a:pt x="41" y="2"/>
                </a:moveTo>
                <a:cubicBezTo>
                  <a:pt x="35" y="2"/>
                  <a:pt x="30" y="4"/>
                  <a:pt x="25" y="6"/>
                </a:cubicBezTo>
                <a:cubicBezTo>
                  <a:pt x="14" y="0"/>
                  <a:pt x="14" y="0"/>
                  <a:pt x="14" y="0"/>
                </a:cubicBezTo>
                <a:cubicBezTo>
                  <a:pt x="12" y="13"/>
                  <a:pt x="12" y="13"/>
                  <a:pt x="12" y="13"/>
                </a:cubicBezTo>
                <a:cubicBezTo>
                  <a:pt x="8" y="16"/>
                  <a:pt x="4" y="20"/>
                  <a:pt x="0" y="24"/>
                </a:cubicBezTo>
                <a:cubicBezTo>
                  <a:pt x="20" y="39"/>
                  <a:pt x="20" y="39"/>
                  <a:pt x="20" y="39"/>
                </a:cubicBezTo>
                <a:cubicBezTo>
                  <a:pt x="25" y="32"/>
                  <a:pt x="34" y="28"/>
                  <a:pt x="43" y="27"/>
                </a:cubicBezTo>
                <a:lnTo>
                  <a:pt x="41" y="2"/>
                </a:lnTo>
                <a:close/>
              </a:path>
            </a:pathLst>
          </a:custGeom>
          <a:gradFill>
            <a:gsLst>
              <a:gs pos="54000">
                <a:srgbClr val="FDAD36"/>
              </a:gs>
              <a:gs pos="0">
                <a:srgbClr val="FED755"/>
              </a:gs>
              <a:gs pos="100000">
                <a:srgbClr val="FB5F05"/>
              </a:gs>
            </a:gsLst>
            <a:lin ang="5400000" scaled="1"/>
          </a:gra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013"/>
          </a:p>
        </p:txBody>
      </p:sp>
      <p:sp>
        <p:nvSpPr>
          <p:cNvPr id="8" name="Freeform 127"/>
          <p:cNvSpPr>
            <a:spLocks/>
          </p:cNvSpPr>
          <p:nvPr/>
        </p:nvSpPr>
        <p:spPr bwMode="auto">
          <a:xfrm>
            <a:off x="3061331" y="2272767"/>
            <a:ext cx="895344" cy="1043029"/>
          </a:xfrm>
          <a:custGeom>
            <a:avLst/>
            <a:gdLst>
              <a:gd name="T0" fmla="*/ 41 w 41"/>
              <a:gd name="T1" fmla="*/ 15 h 48"/>
              <a:gd name="T2" fmla="*/ 21 w 41"/>
              <a:gd name="T3" fmla="*/ 0 h 48"/>
              <a:gd name="T4" fmla="*/ 12 w 41"/>
              <a:gd name="T5" fmla="*/ 16 h 48"/>
              <a:gd name="T6" fmla="*/ 0 w 41"/>
              <a:gd name="T7" fmla="*/ 21 h 48"/>
              <a:gd name="T8" fmla="*/ 9 w 41"/>
              <a:gd name="T9" fmla="*/ 30 h 48"/>
              <a:gd name="T10" fmla="*/ 9 w 41"/>
              <a:gd name="T11" fmla="*/ 37 h 48"/>
              <a:gd name="T12" fmla="*/ 10 w 41"/>
              <a:gd name="T13" fmla="*/ 48 h 48"/>
              <a:gd name="T14" fmla="*/ 34 w 41"/>
              <a:gd name="T15" fmla="*/ 43 h 48"/>
              <a:gd name="T16" fmla="*/ 33 w 41"/>
              <a:gd name="T17" fmla="*/ 37 h 48"/>
              <a:gd name="T18" fmla="*/ 41 w 41"/>
              <a:gd name="T19" fmla="*/ 15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1" h="48">
                <a:moveTo>
                  <a:pt x="41" y="15"/>
                </a:moveTo>
                <a:cubicBezTo>
                  <a:pt x="21" y="0"/>
                  <a:pt x="21" y="0"/>
                  <a:pt x="21" y="0"/>
                </a:cubicBezTo>
                <a:cubicBezTo>
                  <a:pt x="18" y="5"/>
                  <a:pt x="15" y="10"/>
                  <a:pt x="12" y="16"/>
                </a:cubicBezTo>
                <a:cubicBezTo>
                  <a:pt x="0" y="21"/>
                  <a:pt x="0" y="21"/>
                  <a:pt x="0" y="21"/>
                </a:cubicBezTo>
                <a:cubicBezTo>
                  <a:pt x="9" y="30"/>
                  <a:pt x="9" y="30"/>
                  <a:pt x="9" y="30"/>
                </a:cubicBezTo>
                <a:cubicBezTo>
                  <a:pt x="9" y="32"/>
                  <a:pt x="9" y="34"/>
                  <a:pt x="9" y="37"/>
                </a:cubicBezTo>
                <a:cubicBezTo>
                  <a:pt x="9" y="40"/>
                  <a:pt x="9" y="44"/>
                  <a:pt x="10" y="48"/>
                </a:cubicBezTo>
                <a:cubicBezTo>
                  <a:pt x="34" y="43"/>
                  <a:pt x="34" y="43"/>
                  <a:pt x="34" y="43"/>
                </a:cubicBezTo>
                <a:cubicBezTo>
                  <a:pt x="34" y="41"/>
                  <a:pt x="33" y="39"/>
                  <a:pt x="33" y="37"/>
                </a:cubicBezTo>
                <a:cubicBezTo>
                  <a:pt x="33" y="29"/>
                  <a:pt x="36" y="21"/>
                  <a:pt x="41" y="15"/>
                </a:cubicBezTo>
                <a:close/>
              </a:path>
            </a:pathLst>
          </a:custGeom>
          <a:gradFill>
            <a:gsLst>
              <a:gs pos="54000">
                <a:srgbClr val="FDAD36"/>
              </a:gs>
              <a:gs pos="0">
                <a:srgbClr val="FED755"/>
              </a:gs>
              <a:gs pos="100000">
                <a:srgbClr val="FB5F05"/>
              </a:gs>
            </a:gsLst>
            <a:lin ang="5400000" scaled="1"/>
          </a:gra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013"/>
          </a:p>
        </p:txBody>
      </p:sp>
      <p:sp>
        <p:nvSpPr>
          <p:cNvPr id="12" name="Freeform 128"/>
          <p:cNvSpPr>
            <a:spLocks/>
          </p:cNvSpPr>
          <p:nvPr/>
        </p:nvSpPr>
        <p:spPr bwMode="auto">
          <a:xfrm>
            <a:off x="3218250" y="3205027"/>
            <a:ext cx="803041" cy="784580"/>
          </a:xfrm>
          <a:custGeom>
            <a:avLst/>
            <a:gdLst>
              <a:gd name="T0" fmla="*/ 37 w 37"/>
              <a:gd name="T1" fmla="*/ 18 h 36"/>
              <a:gd name="T2" fmla="*/ 27 w 37"/>
              <a:gd name="T3" fmla="*/ 0 h 36"/>
              <a:gd name="T4" fmla="*/ 3 w 37"/>
              <a:gd name="T5" fmla="*/ 5 h 36"/>
              <a:gd name="T6" fmla="*/ 5 w 37"/>
              <a:gd name="T7" fmla="*/ 15 h 36"/>
              <a:gd name="T8" fmla="*/ 0 w 37"/>
              <a:gd name="T9" fmla="*/ 26 h 36"/>
              <a:gd name="T10" fmla="*/ 12 w 37"/>
              <a:gd name="T11" fmla="*/ 28 h 36"/>
              <a:gd name="T12" fmla="*/ 19 w 37"/>
              <a:gd name="T13" fmla="*/ 36 h 36"/>
              <a:gd name="T14" fmla="*/ 37 w 37"/>
              <a:gd name="T15" fmla="*/ 18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7" h="36">
                <a:moveTo>
                  <a:pt x="37" y="18"/>
                </a:moveTo>
                <a:cubicBezTo>
                  <a:pt x="32" y="13"/>
                  <a:pt x="28" y="7"/>
                  <a:pt x="27" y="0"/>
                </a:cubicBezTo>
                <a:cubicBezTo>
                  <a:pt x="3" y="5"/>
                  <a:pt x="3" y="5"/>
                  <a:pt x="3" y="5"/>
                </a:cubicBezTo>
                <a:cubicBezTo>
                  <a:pt x="3" y="8"/>
                  <a:pt x="4" y="11"/>
                  <a:pt x="5" y="15"/>
                </a:cubicBezTo>
                <a:cubicBezTo>
                  <a:pt x="0" y="26"/>
                  <a:pt x="0" y="26"/>
                  <a:pt x="0" y="26"/>
                </a:cubicBezTo>
                <a:cubicBezTo>
                  <a:pt x="12" y="28"/>
                  <a:pt x="12" y="28"/>
                  <a:pt x="12" y="28"/>
                </a:cubicBezTo>
                <a:cubicBezTo>
                  <a:pt x="14" y="31"/>
                  <a:pt x="17" y="33"/>
                  <a:pt x="19" y="36"/>
                </a:cubicBezTo>
                <a:lnTo>
                  <a:pt x="37" y="18"/>
                </a:lnTo>
                <a:close/>
              </a:path>
            </a:pathLst>
          </a:custGeom>
          <a:gradFill>
            <a:gsLst>
              <a:gs pos="54000">
                <a:srgbClr val="FDAD36"/>
              </a:gs>
              <a:gs pos="0">
                <a:srgbClr val="FED755"/>
              </a:gs>
              <a:gs pos="100000">
                <a:srgbClr val="FB5F05"/>
              </a:gs>
            </a:gsLst>
            <a:lin ang="5400000" scaled="1"/>
          </a:gra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013"/>
          </a:p>
        </p:txBody>
      </p:sp>
      <p:sp>
        <p:nvSpPr>
          <p:cNvPr id="14" name="Freeform 129"/>
          <p:cNvSpPr>
            <a:spLocks/>
          </p:cNvSpPr>
          <p:nvPr/>
        </p:nvSpPr>
        <p:spPr bwMode="auto">
          <a:xfrm>
            <a:off x="3650280" y="2269828"/>
            <a:ext cx="2178355" cy="2105661"/>
          </a:xfrm>
          <a:custGeom>
            <a:avLst/>
            <a:gdLst>
              <a:gd name="T0" fmla="*/ 87 w 100"/>
              <a:gd name="T1" fmla="*/ 74 h 96"/>
              <a:gd name="T2" fmla="*/ 100 w 100"/>
              <a:gd name="T3" fmla="*/ 37 h 96"/>
              <a:gd name="T4" fmla="*/ 88 w 100"/>
              <a:gd name="T5" fmla="*/ 0 h 96"/>
              <a:gd name="T6" fmla="*/ 68 w 100"/>
              <a:gd name="T7" fmla="*/ 15 h 96"/>
              <a:gd name="T8" fmla="*/ 76 w 100"/>
              <a:gd name="T9" fmla="*/ 37 h 96"/>
              <a:gd name="T10" fmla="*/ 42 w 100"/>
              <a:gd name="T11" fmla="*/ 71 h 96"/>
              <a:gd name="T12" fmla="*/ 18 w 100"/>
              <a:gd name="T13" fmla="*/ 61 h 96"/>
              <a:gd name="T14" fmla="*/ 0 w 100"/>
              <a:gd name="T15" fmla="*/ 79 h 96"/>
              <a:gd name="T16" fmla="*/ 42 w 100"/>
              <a:gd name="T17" fmla="*/ 96 h 96"/>
              <a:gd name="T18" fmla="*/ 76 w 100"/>
              <a:gd name="T19" fmla="*/ 84 h 96"/>
              <a:gd name="T20" fmla="*/ 89 w 100"/>
              <a:gd name="T21" fmla="*/ 87 h 96"/>
              <a:gd name="T22" fmla="*/ 87 w 100"/>
              <a:gd name="T23" fmla="*/ 74 h 96"/>
              <a:gd name="connsiteX0" fmla="*/ 8700 w 10000"/>
              <a:gd name="connsiteY0" fmla="*/ 7708 h 10000"/>
              <a:gd name="connsiteX1" fmla="*/ 10000 w 10000"/>
              <a:gd name="connsiteY1" fmla="*/ 3854 h 10000"/>
              <a:gd name="connsiteX2" fmla="*/ 8800 w 10000"/>
              <a:gd name="connsiteY2" fmla="*/ 0 h 10000"/>
              <a:gd name="connsiteX3" fmla="*/ 6800 w 10000"/>
              <a:gd name="connsiteY3" fmla="*/ 1563 h 10000"/>
              <a:gd name="connsiteX4" fmla="*/ 7600 w 10000"/>
              <a:gd name="connsiteY4" fmla="*/ 3854 h 10000"/>
              <a:gd name="connsiteX5" fmla="*/ 4200 w 10000"/>
              <a:gd name="connsiteY5" fmla="*/ 7396 h 10000"/>
              <a:gd name="connsiteX6" fmla="*/ 1800 w 10000"/>
              <a:gd name="connsiteY6" fmla="*/ 6354 h 10000"/>
              <a:gd name="connsiteX7" fmla="*/ 0 w 10000"/>
              <a:gd name="connsiteY7" fmla="*/ 8229 h 10000"/>
              <a:gd name="connsiteX8" fmla="*/ 4200 w 10000"/>
              <a:gd name="connsiteY8" fmla="*/ 10000 h 10000"/>
              <a:gd name="connsiteX9" fmla="*/ 7600 w 10000"/>
              <a:gd name="connsiteY9" fmla="*/ 8750 h 10000"/>
              <a:gd name="connsiteX10" fmla="*/ 8900 w 10000"/>
              <a:gd name="connsiteY10" fmla="*/ 9063 h 10000"/>
              <a:gd name="connsiteX11" fmla="*/ 8700 w 10000"/>
              <a:gd name="connsiteY11" fmla="*/ 7708 h 10000"/>
              <a:gd name="connsiteX0" fmla="*/ 8700 w 10000"/>
              <a:gd name="connsiteY0" fmla="*/ 7802 h 10094"/>
              <a:gd name="connsiteX1" fmla="*/ 10000 w 10000"/>
              <a:gd name="connsiteY1" fmla="*/ 3948 h 10094"/>
              <a:gd name="connsiteX2" fmla="*/ 8800 w 10000"/>
              <a:gd name="connsiteY2" fmla="*/ 0 h 10094"/>
              <a:gd name="connsiteX3" fmla="*/ 6800 w 10000"/>
              <a:gd name="connsiteY3" fmla="*/ 1657 h 10094"/>
              <a:gd name="connsiteX4" fmla="*/ 7600 w 10000"/>
              <a:gd name="connsiteY4" fmla="*/ 3948 h 10094"/>
              <a:gd name="connsiteX5" fmla="*/ 4200 w 10000"/>
              <a:gd name="connsiteY5" fmla="*/ 7490 h 10094"/>
              <a:gd name="connsiteX6" fmla="*/ 1800 w 10000"/>
              <a:gd name="connsiteY6" fmla="*/ 6448 h 10094"/>
              <a:gd name="connsiteX7" fmla="*/ 0 w 10000"/>
              <a:gd name="connsiteY7" fmla="*/ 8323 h 10094"/>
              <a:gd name="connsiteX8" fmla="*/ 4200 w 10000"/>
              <a:gd name="connsiteY8" fmla="*/ 10094 h 10094"/>
              <a:gd name="connsiteX9" fmla="*/ 7600 w 10000"/>
              <a:gd name="connsiteY9" fmla="*/ 8844 h 10094"/>
              <a:gd name="connsiteX10" fmla="*/ 8900 w 10000"/>
              <a:gd name="connsiteY10" fmla="*/ 9157 h 10094"/>
              <a:gd name="connsiteX11" fmla="*/ 8700 w 10000"/>
              <a:gd name="connsiteY11" fmla="*/ 7802 h 100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0000" h="10094">
                <a:moveTo>
                  <a:pt x="8700" y="7802"/>
                </a:moveTo>
                <a:cubicBezTo>
                  <a:pt x="9500" y="6761"/>
                  <a:pt x="9983" y="5248"/>
                  <a:pt x="10000" y="3948"/>
                </a:cubicBezTo>
                <a:cubicBezTo>
                  <a:pt x="10017" y="2648"/>
                  <a:pt x="9600" y="1042"/>
                  <a:pt x="8800" y="0"/>
                </a:cubicBezTo>
                <a:lnTo>
                  <a:pt x="6800" y="1657"/>
                </a:lnTo>
                <a:cubicBezTo>
                  <a:pt x="7300" y="2282"/>
                  <a:pt x="7600" y="3011"/>
                  <a:pt x="7600" y="3948"/>
                </a:cubicBezTo>
                <a:cubicBezTo>
                  <a:pt x="7600" y="5823"/>
                  <a:pt x="6000" y="7490"/>
                  <a:pt x="4200" y="7490"/>
                </a:cubicBezTo>
                <a:cubicBezTo>
                  <a:pt x="3200" y="7490"/>
                  <a:pt x="2400" y="7073"/>
                  <a:pt x="1800" y="6448"/>
                </a:cubicBezTo>
                <a:lnTo>
                  <a:pt x="0" y="8323"/>
                </a:lnTo>
                <a:cubicBezTo>
                  <a:pt x="1100" y="9365"/>
                  <a:pt x="2500" y="10094"/>
                  <a:pt x="4200" y="10094"/>
                </a:cubicBezTo>
                <a:cubicBezTo>
                  <a:pt x="5400" y="10094"/>
                  <a:pt x="6600" y="9573"/>
                  <a:pt x="7600" y="8844"/>
                </a:cubicBezTo>
                <a:lnTo>
                  <a:pt x="8900" y="9157"/>
                </a:lnTo>
                <a:cubicBezTo>
                  <a:pt x="8833" y="8705"/>
                  <a:pt x="8767" y="8254"/>
                  <a:pt x="8700" y="7802"/>
                </a:cubicBezTo>
                <a:close/>
              </a:path>
            </a:pathLst>
          </a:custGeom>
          <a:gradFill>
            <a:gsLst>
              <a:gs pos="54000">
                <a:srgbClr val="FDAD36"/>
              </a:gs>
              <a:gs pos="0">
                <a:srgbClr val="FED755"/>
              </a:gs>
              <a:gs pos="100000">
                <a:srgbClr val="FB5F05"/>
              </a:gs>
            </a:gsLst>
            <a:lin ang="5400000" scaled="1"/>
          </a:gradFill>
          <a:ln>
            <a:noFill/>
          </a:ln>
          <a:effectLst>
            <a:outerShdw sx="1000" sy="1000" algn="ctr" rotWithShape="0">
              <a:schemeClr val="bg1"/>
            </a:outerShdw>
          </a:effec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013"/>
          </a:p>
        </p:txBody>
      </p:sp>
      <p:sp>
        <p:nvSpPr>
          <p:cNvPr id="15" name="TextBox 247"/>
          <p:cNvSpPr txBox="1"/>
          <p:nvPr/>
        </p:nvSpPr>
        <p:spPr>
          <a:xfrm>
            <a:off x="4093807" y="2661410"/>
            <a:ext cx="930809" cy="83099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2400" dirty="0">
                <a:effectLst>
                  <a:outerShdw sx="1000" sy="1000" algn="tl" rotWithShape="0">
                    <a:schemeClr val="bg1"/>
                  </a:outerShdw>
                </a:effectLst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  <p:sp>
        <p:nvSpPr>
          <p:cNvPr id="16" name="TextBox 248"/>
          <p:cNvSpPr txBox="1"/>
          <p:nvPr/>
        </p:nvSpPr>
        <p:spPr>
          <a:xfrm>
            <a:off x="6013720" y="3790793"/>
            <a:ext cx="1620179" cy="5124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50">
                <a:latin typeface="微软雅黑" pitchFamily="34" charset="-122"/>
                <a:ea typeface="微软雅黑" pitchFamily="34" charset="-122"/>
              </a:rPr>
              <a:t>单击添加文本单击添加</a:t>
            </a:r>
          </a:p>
          <a:p>
            <a:pPr>
              <a:lnSpc>
                <a:spcPct val="130000"/>
              </a:lnSpc>
            </a:pPr>
            <a:r>
              <a:rPr lang="zh-CN" altLang="en-US" sz="1050">
                <a:latin typeface="微软雅黑" pitchFamily="34" charset="-122"/>
                <a:ea typeface="微软雅黑" pitchFamily="34" charset="-122"/>
              </a:rPr>
              <a:t>文本单击添加文本</a:t>
            </a:r>
          </a:p>
        </p:txBody>
      </p:sp>
      <p:sp>
        <p:nvSpPr>
          <p:cNvPr id="17" name="TextBox 249"/>
          <p:cNvSpPr txBox="1"/>
          <p:nvPr/>
        </p:nvSpPr>
        <p:spPr>
          <a:xfrm>
            <a:off x="5651037" y="1419898"/>
            <a:ext cx="2376264" cy="5124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50">
                <a:latin typeface="微软雅黑" pitchFamily="34" charset="-122"/>
                <a:ea typeface="微软雅黑" pitchFamily="34" charset="-122"/>
              </a:rPr>
              <a:t>单击添加文本单击添加</a:t>
            </a:r>
          </a:p>
          <a:p>
            <a:pPr>
              <a:lnSpc>
                <a:spcPct val="130000"/>
              </a:lnSpc>
            </a:pPr>
            <a:r>
              <a:rPr lang="zh-CN" altLang="en-US" sz="1050">
                <a:latin typeface="微软雅黑" pitchFamily="34" charset="-122"/>
                <a:ea typeface="微软雅黑" pitchFamily="34" charset="-122"/>
              </a:rPr>
              <a:t>文本单击添加文本</a:t>
            </a:r>
          </a:p>
        </p:txBody>
      </p:sp>
      <p:sp>
        <p:nvSpPr>
          <p:cNvPr id="18" name="TextBox 250"/>
          <p:cNvSpPr txBox="1"/>
          <p:nvPr/>
        </p:nvSpPr>
        <p:spPr>
          <a:xfrm>
            <a:off x="1912917" y="1419898"/>
            <a:ext cx="1964264" cy="5124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50">
                <a:latin typeface="微软雅黑" pitchFamily="34" charset="-122"/>
                <a:ea typeface="微软雅黑" pitchFamily="34" charset="-122"/>
              </a:rPr>
              <a:t>单击添加文本单击添加</a:t>
            </a:r>
          </a:p>
          <a:p>
            <a:pPr>
              <a:lnSpc>
                <a:spcPct val="130000"/>
              </a:lnSpc>
            </a:pPr>
            <a:r>
              <a:rPr lang="zh-CN" altLang="en-US" sz="1050">
                <a:latin typeface="微软雅黑" pitchFamily="34" charset="-122"/>
                <a:ea typeface="微软雅黑" pitchFamily="34" charset="-122"/>
              </a:rPr>
              <a:t>文本单击添加文本</a:t>
            </a:r>
          </a:p>
        </p:txBody>
      </p:sp>
      <p:sp>
        <p:nvSpPr>
          <p:cNvPr id="19" name="TextBox 251"/>
          <p:cNvSpPr txBox="1"/>
          <p:nvPr/>
        </p:nvSpPr>
        <p:spPr>
          <a:xfrm>
            <a:off x="1111844" y="2390430"/>
            <a:ext cx="1964264" cy="5124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50">
                <a:latin typeface="微软雅黑" pitchFamily="34" charset="-122"/>
                <a:ea typeface="微软雅黑" pitchFamily="34" charset="-122"/>
              </a:rPr>
              <a:t>单击添加文本单击添加</a:t>
            </a:r>
          </a:p>
          <a:p>
            <a:pPr>
              <a:lnSpc>
                <a:spcPct val="130000"/>
              </a:lnSpc>
            </a:pPr>
            <a:r>
              <a:rPr lang="zh-CN" altLang="en-US" sz="1050">
                <a:latin typeface="微软雅黑" pitchFamily="34" charset="-122"/>
                <a:ea typeface="微软雅黑" pitchFamily="34" charset="-122"/>
              </a:rPr>
              <a:t>文本单击添加文本</a:t>
            </a:r>
          </a:p>
        </p:txBody>
      </p:sp>
      <p:sp>
        <p:nvSpPr>
          <p:cNvPr id="20" name="TextBox 252"/>
          <p:cNvSpPr txBox="1"/>
          <p:nvPr/>
        </p:nvSpPr>
        <p:spPr>
          <a:xfrm>
            <a:off x="1264845" y="4180026"/>
            <a:ext cx="1964264" cy="5124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50">
                <a:latin typeface="微软雅黑" pitchFamily="34" charset="-122"/>
                <a:ea typeface="微软雅黑" pitchFamily="34" charset="-122"/>
              </a:rPr>
              <a:t>单击添加文本单击添加</a:t>
            </a:r>
          </a:p>
          <a:p>
            <a:pPr>
              <a:lnSpc>
                <a:spcPct val="130000"/>
              </a:lnSpc>
            </a:pPr>
            <a:r>
              <a:rPr lang="zh-CN" altLang="en-US" sz="1050">
                <a:latin typeface="微软雅黑" pitchFamily="34" charset="-122"/>
                <a:ea typeface="微软雅黑" pitchFamily="34" charset="-122"/>
              </a:rPr>
              <a:t>文本单击添加文本</a:t>
            </a:r>
          </a:p>
        </p:txBody>
      </p:sp>
      <p:cxnSp>
        <p:nvCxnSpPr>
          <p:cNvPr id="21" name="直接连接符 20"/>
          <p:cNvCxnSpPr>
            <a:stCxn id="14" idx="10"/>
          </p:cNvCxnSpPr>
          <p:nvPr/>
        </p:nvCxnSpPr>
        <p:spPr>
          <a:xfrm>
            <a:off x="5589015" y="4180026"/>
            <a:ext cx="451771" cy="159292"/>
          </a:xfrm>
          <a:prstGeom prst="line">
            <a:avLst/>
          </a:prstGeom>
          <a:ln>
            <a:gradFill>
              <a:gsLst>
                <a:gs pos="51000">
                  <a:srgbClr val="FDAD36"/>
                </a:gs>
                <a:gs pos="0">
                  <a:srgbClr val="FED755"/>
                </a:gs>
                <a:gs pos="100000">
                  <a:srgbClr val="FB5F05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>
            <a:off x="6040786" y="4339318"/>
            <a:ext cx="1596767" cy="0"/>
          </a:xfrm>
          <a:prstGeom prst="line">
            <a:avLst/>
          </a:prstGeom>
          <a:ln>
            <a:gradFill>
              <a:gsLst>
                <a:gs pos="51000">
                  <a:srgbClr val="FDAD36"/>
                </a:gs>
                <a:gs pos="0">
                  <a:srgbClr val="FED755"/>
                </a:gs>
                <a:gs pos="100000">
                  <a:srgbClr val="FB5F05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 flipV="1">
            <a:off x="5190577" y="1344812"/>
            <a:ext cx="425105" cy="376366"/>
          </a:xfrm>
          <a:prstGeom prst="line">
            <a:avLst/>
          </a:prstGeom>
          <a:ln>
            <a:gradFill>
              <a:gsLst>
                <a:gs pos="51000">
                  <a:srgbClr val="FDAD36"/>
                </a:gs>
                <a:gs pos="0">
                  <a:srgbClr val="FED755"/>
                </a:gs>
                <a:gs pos="100000">
                  <a:srgbClr val="FB5F05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>
            <a:off x="5615682" y="1344812"/>
            <a:ext cx="1668595" cy="0"/>
          </a:xfrm>
          <a:prstGeom prst="line">
            <a:avLst/>
          </a:prstGeom>
          <a:ln>
            <a:gradFill>
              <a:gsLst>
                <a:gs pos="51000">
                  <a:srgbClr val="FDAD36"/>
                </a:gs>
                <a:gs pos="0">
                  <a:srgbClr val="FED755"/>
                </a:gs>
                <a:gs pos="100000">
                  <a:srgbClr val="FB5F05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>
            <a:stCxn id="7" idx="2"/>
          </p:cNvCxnSpPr>
          <p:nvPr/>
        </p:nvCxnSpPr>
        <p:spPr>
          <a:xfrm flipH="1" flipV="1">
            <a:off x="3509003" y="1344813"/>
            <a:ext cx="320377" cy="401824"/>
          </a:xfrm>
          <a:prstGeom prst="line">
            <a:avLst/>
          </a:prstGeom>
          <a:ln>
            <a:gradFill>
              <a:gsLst>
                <a:gs pos="51000">
                  <a:srgbClr val="FDAD36"/>
                </a:gs>
                <a:gs pos="0">
                  <a:srgbClr val="FED755"/>
                </a:gs>
                <a:gs pos="100000">
                  <a:srgbClr val="FB5F05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>
            <a:off x="1951175" y="1344812"/>
            <a:ext cx="1557828" cy="0"/>
          </a:xfrm>
          <a:prstGeom prst="line">
            <a:avLst/>
          </a:prstGeom>
          <a:ln>
            <a:gradFill>
              <a:gsLst>
                <a:gs pos="51000">
                  <a:srgbClr val="FDAD36"/>
                </a:gs>
                <a:gs pos="0">
                  <a:srgbClr val="FED755"/>
                </a:gs>
                <a:gs pos="100000">
                  <a:srgbClr val="FB5F05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>
            <a:stCxn id="8" idx="3"/>
          </p:cNvCxnSpPr>
          <p:nvPr/>
        </p:nvCxnSpPr>
        <p:spPr>
          <a:xfrm flipH="1" flipV="1">
            <a:off x="2688072" y="2306711"/>
            <a:ext cx="373259" cy="422381"/>
          </a:xfrm>
          <a:prstGeom prst="line">
            <a:avLst/>
          </a:prstGeom>
          <a:ln>
            <a:gradFill>
              <a:gsLst>
                <a:gs pos="51000">
                  <a:srgbClr val="FDAD36"/>
                </a:gs>
                <a:gs pos="0">
                  <a:srgbClr val="FED755"/>
                </a:gs>
                <a:gs pos="100000">
                  <a:srgbClr val="FB5F05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>
            <a:off x="1130243" y="2306709"/>
            <a:ext cx="1557829" cy="0"/>
          </a:xfrm>
          <a:prstGeom prst="line">
            <a:avLst/>
          </a:prstGeom>
          <a:ln>
            <a:gradFill>
              <a:gsLst>
                <a:gs pos="51000">
                  <a:srgbClr val="FDAD36"/>
                </a:gs>
                <a:gs pos="0">
                  <a:srgbClr val="FED755"/>
                </a:gs>
                <a:gs pos="100000">
                  <a:srgbClr val="FB5F05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>
            <a:stCxn id="12" idx="4"/>
          </p:cNvCxnSpPr>
          <p:nvPr/>
        </p:nvCxnSpPr>
        <p:spPr>
          <a:xfrm flipH="1">
            <a:off x="2874701" y="3771669"/>
            <a:ext cx="343549" cy="307400"/>
          </a:xfrm>
          <a:prstGeom prst="line">
            <a:avLst/>
          </a:prstGeom>
          <a:ln>
            <a:gradFill>
              <a:gsLst>
                <a:gs pos="51000">
                  <a:srgbClr val="FDAD36"/>
                </a:gs>
                <a:gs pos="0">
                  <a:srgbClr val="FED755"/>
                </a:gs>
                <a:gs pos="100000">
                  <a:srgbClr val="FB5F05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>
            <a:off x="1315062" y="4079069"/>
            <a:ext cx="1557829" cy="0"/>
          </a:xfrm>
          <a:prstGeom prst="line">
            <a:avLst/>
          </a:prstGeom>
          <a:ln>
            <a:gradFill>
              <a:gsLst>
                <a:gs pos="51000">
                  <a:srgbClr val="FDAD36"/>
                </a:gs>
                <a:gs pos="0">
                  <a:srgbClr val="FED755"/>
                </a:gs>
                <a:gs pos="100000">
                  <a:srgbClr val="FB5F05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600012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switch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2" presetClass="entr" presetSubtype="3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9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1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6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500"/>
                            </p:stCondLst>
                            <p:childTnLst>
                              <p:par>
                                <p:cTn id="3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2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2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2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2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2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700"/>
                            </p:stCondLst>
                            <p:childTnLst>
                              <p:par>
                                <p:cTn id="5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2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2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3" dur="2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6" dur="2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9" dur="2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2900"/>
                            </p:stCondLst>
                            <p:childTnLst>
                              <p:par>
                                <p:cTn id="7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12" grpId="0" animBg="1"/>
      <p:bldP spid="14" grpId="0" animBg="1"/>
      <p:bldP spid="15" grpId="0"/>
      <p:bldP spid="16" grpId="0"/>
      <p:bldP spid="17" grpId="0"/>
      <p:bldP spid="18" grpId="0"/>
      <p:bldP spid="19" grpId="0"/>
      <p:bldP spid="2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288" t="35955" r="32769" b="36063"/>
          <a:stretch/>
        </p:blipFill>
        <p:spPr>
          <a:xfrm flipH="1">
            <a:off x="4605319" y="968553"/>
            <a:ext cx="34289" cy="3467650"/>
          </a:xfrm>
          <a:prstGeom prst="rect">
            <a:avLst/>
          </a:prstGeom>
          <a:effectLst>
            <a:outerShdw blurRad="76200" dist="50800" dir="4140000" sx="99000" sy="99000" algn="ctr" rotWithShape="0">
              <a:srgbClr val="000000">
                <a:alpha val="94000"/>
              </a:srgbClr>
            </a:outerShdw>
          </a:effectLst>
        </p:spPr>
      </p:pic>
      <p:grpSp>
        <p:nvGrpSpPr>
          <p:cNvPr id="15" name="组合 14"/>
          <p:cNvGrpSpPr/>
          <p:nvPr/>
        </p:nvGrpSpPr>
        <p:grpSpPr>
          <a:xfrm>
            <a:off x="1236516" y="2483088"/>
            <a:ext cx="2525485" cy="461665"/>
            <a:chOff x="7047666" y="1942356"/>
            <a:chExt cx="3367313" cy="615553"/>
          </a:xfrm>
        </p:grpSpPr>
        <p:grpSp>
          <p:nvGrpSpPr>
            <p:cNvPr id="16" name="组合 15"/>
            <p:cNvGrpSpPr/>
            <p:nvPr/>
          </p:nvGrpSpPr>
          <p:grpSpPr>
            <a:xfrm>
              <a:off x="7047666" y="1942356"/>
              <a:ext cx="551542" cy="615553"/>
              <a:chOff x="4519974" y="1762722"/>
              <a:chExt cx="551542" cy="615553"/>
            </a:xfrm>
          </p:grpSpPr>
          <p:sp>
            <p:nvSpPr>
              <p:cNvPr id="18" name="圆角矩形 17"/>
              <p:cNvSpPr/>
              <p:nvPr/>
            </p:nvSpPr>
            <p:spPr>
              <a:xfrm>
                <a:off x="4519974" y="1830139"/>
                <a:ext cx="551542" cy="449943"/>
              </a:xfrm>
              <a:prstGeom prst="roundRect">
                <a:avLst/>
              </a:prstGeom>
              <a:gradFill>
                <a:gsLst>
                  <a:gs pos="0">
                    <a:srgbClr val="FED755"/>
                  </a:gs>
                  <a:gs pos="99000">
                    <a:srgbClr val="FB5F05"/>
                  </a:gs>
                  <a:gs pos="46000">
                    <a:srgbClr val="FDAD36"/>
                  </a:gs>
                </a:gsLst>
                <a:lin ang="15600000" scaled="0"/>
              </a:gradFill>
              <a:ln>
                <a:noFill/>
              </a:ln>
              <a:effectLst>
                <a:outerShdw blurRad="88900" dist="50800" dir="5400000" sx="97000" sy="97000" algn="ctr" rotWithShape="0">
                  <a:srgbClr val="000000">
                    <a:alpha val="46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3"/>
              </a:p>
            </p:txBody>
          </p:sp>
          <p:sp>
            <p:nvSpPr>
              <p:cNvPr id="19" name="文本框 18"/>
              <p:cNvSpPr txBox="1"/>
              <p:nvPr/>
            </p:nvSpPr>
            <p:spPr>
              <a:xfrm>
                <a:off x="4576775" y="1762722"/>
                <a:ext cx="487741" cy="61555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400" dirty="0">
                    <a:solidFill>
                      <a:schemeClr val="bg1"/>
                    </a:solidFill>
                    <a:latin typeface="+mj-ea"/>
                    <a:ea typeface="+mj-ea"/>
                  </a:rPr>
                  <a:t>2</a:t>
                </a:r>
                <a:endParaRPr lang="zh-CN" altLang="en-US" sz="2400" dirty="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17" name="圆角矩形 16"/>
            <p:cNvSpPr/>
            <p:nvPr/>
          </p:nvSpPr>
          <p:spPr>
            <a:xfrm>
              <a:off x="7845950" y="2009773"/>
              <a:ext cx="2569029" cy="449943"/>
            </a:xfrm>
            <a:prstGeom prst="roundRect">
              <a:avLst/>
            </a:prstGeom>
            <a:gradFill>
              <a:gsLst>
                <a:gs pos="4000">
                  <a:srgbClr val="FED755"/>
                </a:gs>
                <a:gs pos="97000">
                  <a:srgbClr val="FB5F05"/>
                </a:gs>
                <a:gs pos="20000">
                  <a:srgbClr val="FDAD36"/>
                </a:gs>
              </a:gsLst>
              <a:lin ang="16200000" scaled="0"/>
            </a:gradFill>
            <a:ln>
              <a:noFill/>
            </a:ln>
            <a:effectLst>
              <a:outerShdw blurRad="88900" dist="50800" dir="5400000" sx="97000" sy="97000" algn="ctr" rotWithShape="0">
                <a:srgbClr val="000000">
                  <a:alpha val="46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100" dirty="0" smtClean="0"/>
                <a:t>单击添加标题</a:t>
              </a:r>
              <a:endParaRPr lang="zh-CN" altLang="en-US" sz="2100" dirty="0"/>
            </a:p>
          </p:txBody>
        </p:sp>
      </p:grpSp>
      <p:sp>
        <p:nvSpPr>
          <p:cNvPr id="20" name="文本框 19"/>
          <p:cNvSpPr txBox="1"/>
          <p:nvPr/>
        </p:nvSpPr>
        <p:spPr>
          <a:xfrm flipH="1">
            <a:off x="6395865" y="1841152"/>
            <a:ext cx="1269755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50" b="1" dirty="0">
                <a:ln w="0"/>
                <a:gradFill>
                  <a:gsLst>
                    <a:gs pos="0">
                      <a:srgbClr val="C00000"/>
                    </a:gs>
                    <a:gs pos="53200">
                      <a:srgbClr val="FB7008"/>
                    </a:gs>
                    <a:gs pos="100000">
                      <a:srgbClr val="FED755"/>
                    </a:gs>
                  </a:gsLst>
                  <a:lin ang="5400000" scaled="1"/>
                </a:gradFill>
                <a:effectLst>
                  <a:reflection blurRad="6350" stA="53000" endA="300" endPos="35500" dir="5400000" sy="-90000" algn="bl" rotWithShape="0"/>
                </a:effectLst>
              </a:rPr>
              <a:t>Part</a:t>
            </a:r>
            <a:endParaRPr lang="zh-CN" altLang="en-US" sz="4050" b="1" dirty="0">
              <a:ln w="0"/>
              <a:gradFill>
                <a:gsLst>
                  <a:gs pos="0">
                    <a:srgbClr val="C00000"/>
                  </a:gs>
                  <a:gs pos="53200">
                    <a:srgbClr val="FB7008"/>
                  </a:gs>
                  <a:gs pos="100000">
                    <a:srgbClr val="FED755"/>
                  </a:gs>
                </a:gsLst>
                <a:lin ang="5400000" scaled="1"/>
              </a:gradFill>
              <a:effectLst>
                <a:reflection blurRad="6350" stA="53000" endA="300" endPos="35500" dir="5400000" sy="-90000" algn="bl" rotWithShape="0"/>
              </a:effectLst>
            </a:endParaRPr>
          </a:p>
        </p:txBody>
      </p:sp>
      <p:sp>
        <p:nvSpPr>
          <p:cNvPr id="21" name="文本框 20"/>
          <p:cNvSpPr txBox="1"/>
          <p:nvPr/>
        </p:nvSpPr>
        <p:spPr>
          <a:xfrm flipH="1">
            <a:off x="6717146" y="2390812"/>
            <a:ext cx="791204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50" b="1" dirty="0">
                <a:ln w="0"/>
                <a:gradFill>
                  <a:gsLst>
                    <a:gs pos="0">
                      <a:srgbClr val="C00000"/>
                    </a:gs>
                    <a:gs pos="53200">
                      <a:srgbClr val="FB7008"/>
                    </a:gs>
                    <a:gs pos="100000">
                      <a:srgbClr val="FED755"/>
                    </a:gs>
                  </a:gsLst>
                  <a:lin ang="5400000" scaled="1"/>
                </a:gradFill>
                <a:effectLst>
                  <a:reflection blurRad="6350" stA="53000" endA="300" endPos="35500" dir="5400000" sy="-90000" algn="bl" rotWithShape="0"/>
                </a:effectLst>
              </a:rPr>
              <a:t>02</a:t>
            </a:r>
            <a:endParaRPr lang="zh-CN" altLang="en-US" sz="4050" b="1" dirty="0">
              <a:ln w="0"/>
              <a:gradFill>
                <a:gsLst>
                  <a:gs pos="0">
                    <a:srgbClr val="C00000"/>
                  </a:gs>
                  <a:gs pos="53200">
                    <a:srgbClr val="FB7008"/>
                  </a:gs>
                  <a:gs pos="100000">
                    <a:srgbClr val="FED755"/>
                  </a:gs>
                </a:gsLst>
                <a:lin ang="5400000" scaled="1"/>
              </a:gradFill>
              <a:effectLst>
                <a:reflection blurRad="6350" stA="53000" endA="300" endPos="35500" dir="5400000" sy="-90000" algn="bl" rotWithShape="0"/>
              </a:effectLst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5482925" y="1099321"/>
            <a:ext cx="2944860" cy="2944860"/>
          </a:xfrm>
          <a:prstGeom prst="ellipse">
            <a:avLst/>
          </a:prstGeom>
          <a:noFill/>
          <a:ln w="57150">
            <a:solidFill>
              <a:srgbClr val="FB5F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23" name="椭圆 22"/>
          <p:cNvSpPr/>
          <p:nvPr/>
        </p:nvSpPr>
        <p:spPr>
          <a:xfrm>
            <a:off x="5737502" y="1353898"/>
            <a:ext cx="2435706" cy="2435706"/>
          </a:xfrm>
          <a:prstGeom prst="ellipse">
            <a:avLst/>
          </a:prstGeom>
          <a:noFill/>
          <a:ln w="57150">
            <a:solidFill>
              <a:srgbClr val="FB5F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</p:spTree>
    <p:extLst>
      <p:ext uri="{BB962C8B-B14F-4D97-AF65-F5344CB8AC3E}">
        <p14:creationId xmlns:p14="http://schemas.microsoft.com/office/powerpoint/2010/main" val="35501116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Tm="0">
        <p:checker/>
      </p:transition>
    </mc:Choice>
    <mc:Fallback xmlns="">
      <p:transition spd="slow" advTm="0">
        <p:checker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4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0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2" presetID="23" presetClass="entr" presetSubtype="36" fill="hold" grpId="0" nodeType="afterEffect">
                                      <p:stCondLst>
                                        <p:cond delay="0"/>
                                      </p:stCondLst>
                                      <p:iterate type="wd">
                                        <p:tmPct val="0"/>
                                      </p:iterate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(6*min(max(#ppt_w*#ppt_h,.3),1)-7.4)/-.7*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8" fill="hold">
                          <p:stCondLst>
                            <p:cond delay="indefinite"/>
                          </p:stCondLst>
                          <p:childTnLst>
                            <p:par>
                              <p:cTn id="1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0" presetID="26" presetClass="emph" presetSubtype="0" fill="hold" grpId="1" nodeType="clickEffect">
                                      <p:stCondLst>
                                        <p:cond delay="0"/>
                                      </p:stCondLst>
                                      <p:iterate type="wd">
                                        <p:tmPct val="10000"/>
                                      </p:iterate>
                                      <p:childTnLst>
                                        <p:animEffect transition="out" filter="fade">
                                          <p:cBhvr>
                                            <p:cTn id="21" dur="1000" tmFilter="0, 0; .2, .5; .8, .5; 1, 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22" dur="500" autoRev="1" fill="hold"/>
                                            <p:tgtEl>
                                              <p:spTgt spid="20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4" presetID="23" presetClass="entr" presetSubtype="36" fill="hold" grpId="0" nodeType="afterEffect">
                                      <p:stCondLst>
                                        <p:cond delay="0"/>
                                      </p:stCondLst>
                                      <p:iterate type="wd">
                                        <p:tmPct val="0"/>
                                      </p:iterate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(6*min(max(#ppt_w*#ppt_h,.3),1)-7.4)/-.7*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0" fill="hold">
                          <p:stCondLst>
                            <p:cond delay="indefinite"/>
                          </p:stCondLst>
                          <p:childTnLst>
                            <p:par>
                              <p:cTn id="3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2" presetID="26" presetClass="emph" presetSubtype="0" fill="hold" grpId="1" nodeType="clickEffect">
                                      <p:stCondLst>
                                        <p:cond delay="0"/>
                                      </p:stCondLst>
                                      <p:iterate type="wd">
                                        <p:tmPct val="10000"/>
                                      </p:iterate>
                                      <p:childTnLst>
                                        <p:animEffect transition="out" filter="fade">
                                          <p:cBhvr>
                                            <p:cTn id="33" dur="1000" tmFilter="0, 0; .2, .5; .8, .5; 1, 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34" dur="500" autoRev="1" fill="hold"/>
                                            <p:tgtEl>
                                              <p:spTgt spid="21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36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8" dur="75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9" fill="hold">
                          <p:stCondLst>
                            <p:cond delay="indefinite"/>
                          </p:stCondLst>
                          <p:childTnLst>
                            <p:par>
                              <p:cTn id="4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1" presetID="2" presetClass="entr" presetSubtype="2" fill="hold" nodeType="clickEffect" p14:presetBounceEnd="5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000">
                                          <p:cBhvr additive="base">
                                            <p:cTn id="43" dur="7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000">
                                          <p:cBhvr additive="base">
                                            <p:cTn id="44" dur="7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0" grpId="0"/>
          <p:bldP spid="20" grpId="1"/>
          <p:bldP spid="21" grpId="0"/>
          <p:bldP spid="21" grpId="1"/>
          <p:bldP spid="22" grpId="0" animBg="1"/>
          <p:bldP spid="23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4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0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2" presetID="23" presetClass="entr" presetSubtype="36" fill="hold" grpId="0" nodeType="afterEffect">
                                      <p:stCondLst>
                                        <p:cond delay="0"/>
                                      </p:stCondLst>
                                      <p:iterate type="wd">
                                        <p:tmPct val="0"/>
                                      </p:iterate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(6*min(max(#ppt_w*#ppt_h,.3),1)-7.4)/-.7*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8" fill="hold">
                          <p:stCondLst>
                            <p:cond delay="indefinite"/>
                          </p:stCondLst>
                          <p:childTnLst>
                            <p:par>
                              <p:cTn id="1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0" presetID="26" presetClass="emph" presetSubtype="0" fill="hold" grpId="1" nodeType="clickEffect">
                                      <p:stCondLst>
                                        <p:cond delay="0"/>
                                      </p:stCondLst>
                                      <p:iterate type="wd">
                                        <p:tmPct val="10000"/>
                                      </p:iterate>
                                      <p:childTnLst>
                                        <p:animEffect transition="out" filter="fade">
                                          <p:cBhvr>
                                            <p:cTn id="21" dur="1000" tmFilter="0, 0; .2, .5; .8, .5; 1, 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22" dur="500" autoRev="1" fill="hold"/>
                                            <p:tgtEl>
                                              <p:spTgt spid="20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4" presetID="23" presetClass="entr" presetSubtype="36" fill="hold" grpId="0" nodeType="afterEffect">
                                      <p:stCondLst>
                                        <p:cond delay="0"/>
                                      </p:stCondLst>
                                      <p:iterate type="wd">
                                        <p:tmPct val="0"/>
                                      </p:iterate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(6*min(max(#ppt_w*#ppt_h,.3),1)-7.4)/-.7*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0" fill="hold">
                          <p:stCondLst>
                            <p:cond delay="indefinite"/>
                          </p:stCondLst>
                          <p:childTnLst>
                            <p:par>
                              <p:cTn id="3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2" presetID="26" presetClass="emph" presetSubtype="0" fill="hold" grpId="1" nodeType="clickEffect">
                                      <p:stCondLst>
                                        <p:cond delay="0"/>
                                      </p:stCondLst>
                                      <p:iterate type="wd">
                                        <p:tmPct val="10000"/>
                                      </p:iterate>
                                      <p:childTnLst>
                                        <p:animEffect transition="out" filter="fade">
                                          <p:cBhvr>
                                            <p:cTn id="33" dur="1000" tmFilter="0, 0; .2, .5; .8, .5; 1, 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34" dur="500" autoRev="1" fill="hold"/>
                                            <p:tgtEl>
                                              <p:spTgt spid="21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36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8" dur="75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9" fill="hold">
                          <p:stCondLst>
                            <p:cond delay="indefinite"/>
                          </p:stCondLst>
                          <p:childTnLst>
                            <p:par>
                              <p:cTn id="4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1" presetID="2" presetClass="entr" presetSubtype="2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7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7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0" grpId="0"/>
          <p:bldP spid="20" grpId="1"/>
          <p:bldP spid="21" grpId="0"/>
          <p:bldP spid="21" grpId="1"/>
          <p:bldP spid="22" grpId="0" animBg="1"/>
          <p:bldP spid="23" grpId="0" animBg="1"/>
        </p:bldLst>
      </p:timing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>
            <a:grpSpLocks/>
          </p:cNvGrpSpPr>
          <p:nvPr/>
        </p:nvGrpSpPr>
        <p:grpSpPr bwMode="auto">
          <a:xfrm>
            <a:off x="532216" y="225211"/>
            <a:ext cx="3438525" cy="606424"/>
            <a:chOff x="1021968" y="269923"/>
            <a:chExt cx="3438932" cy="606777"/>
          </a:xfrm>
        </p:grpSpPr>
        <p:sp>
          <p:nvSpPr>
            <p:cNvPr id="10" name="文本框 390"/>
            <p:cNvSpPr txBox="1">
              <a:spLocks noChangeArrowheads="1"/>
            </p:cNvSpPr>
            <p:nvPr/>
          </p:nvSpPr>
          <p:spPr bwMode="auto">
            <a:xfrm>
              <a:off x="1021968" y="269923"/>
              <a:ext cx="3438932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C00000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68421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68421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68421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68421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eaLnBrk="1" hangingPunct="1"/>
              <a:r>
                <a:rPr lang="zh-CN" altLang="en-US" sz="2000" b="1" dirty="0" smtClean="0">
                  <a:gradFill>
                    <a:gsLst>
                      <a:gs pos="0">
                        <a:srgbClr val="FED755"/>
                      </a:gs>
                      <a:gs pos="99000">
                        <a:srgbClr val="FB5F05"/>
                      </a:gs>
                      <a:gs pos="46000">
                        <a:srgbClr val="FDAD36"/>
                      </a:gs>
                    </a:gsLst>
                    <a:lin ang="15600000" scaled="0"/>
                  </a:gradFill>
                  <a:latin typeface="微软雅黑" panose="020B0503020204020204" pitchFamily="34" charset="-122"/>
                  <a:ea typeface="文鼎粗行楷简" panose="02010609010101010101" pitchFamily="49" charset="-122"/>
                </a:rPr>
                <a:t>此处添加您的标题</a:t>
              </a:r>
              <a:endParaRPr lang="id-ID" altLang="zh-CN" sz="2000" b="1" dirty="0">
                <a:gradFill>
                  <a:gsLst>
                    <a:gs pos="0">
                      <a:srgbClr val="FED755"/>
                    </a:gs>
                    <a:gs pos="99000">
                      <a:srgbClr val="FB5F05"/>
                    </a:gs>
                    <a:gs pos="46000">
                      <a:srgbClr val="FDAD36"/>
                    </a:gs>
                  </a:gsLst>
                  <a:lin ang="15600000" scaled="0"/>
                </a:gradFill>
                <a:latin typeface="微软雅黑" panose="020B0503020204020204" pitchFamily="34" charset="-122"/>
                <a:ea typeface="文鼎粗行楷简" panose="02010609010101010101" pitchFamily="49" charset="-122"/>
              </a:endParaRPr>
            </a:p>
          </p:txBody>
        </p:sp>
        <p:sp>
          <p:nvSpPr>
            <p:cNvPr id="11" name="文本框 391"/>
            <p:cNvSpPr txBox="1">
              <a:spLocks noChangeArrowheads="1"/>
            </p:cNvSpPr>
            <p:nvPr/>
          </p:nvSpPr>
          <p:spPr bwMode="auto">
            <a:xfrm>
              <a:off x="1042749" y="630479"/>
              <a:ext cx="2677642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C00000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68421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68421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68421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68421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eaLnBrk="1" hangingPunct="1"/>
              <a:r>
                <a:rPr lang="id-ID" altLang="zh-CN" sz="1000" dirty="0">
                  <a:gradFill>
                    <a:gsLst>
                      <a:gs pos="0">
                        <a:srgbClr val="FED755"/>
                      </a:gs>
                      <a:gs pos="99000">
                        <a:srgbClr val="FB5F05"/>
                      </a:gs>
                      <a:gs pos="46000">
                        <a:srgbClr val="FDAD36"/>
                      </a:gs>
                    </a:gsLst>
                    <a:lin ang="15600000" scaled="0"/>
                  </a:gradFill>
                  <a:ea typeface="文鼎粗行楷简" panose="02010609010101010101" pitchFamily="49" charset="-122"/>
                </a:rPr>
                <a:t>Biscuit oat cake carrot cake muffin jelly</a:t>
              </a:r>
              <a:endParaRPr lang="zh-CN" altLang="en-US" sz="1000" dirty="0">
                <a:gradFill>
                  <a:gsLst>
                    <a:gs pos="0">
                      <a:srgbClr val="FED755"/>
                    </a:gs>
                    <a:gs pos="99000">
                      <a:srgbClr val="FB5F05"/>
                    </a:gs>
                    <a:gs pos="46000">
                      <a:srgbClr val="FDAD36"/>
                    </a:gs>
                  </a:gsLst>
                  <a:lin ang="15600000" scaled="0"/>
                </a:gradFill>
                <a:ea typeface="文鼎粗行楷简" panose="02010609010101010101" pitchFamily="49" charset="-122"/>
              </a:endParaRPr>
            </a:p>
          </p:txBody>
        </p:sp>
      </p:grpSp>
      <p:pic>
        <p:nvPicPr>
          <p:cNvPr id="13" name="图片 12" descr="Nipic_4881659_20120227115058315364 拷贝.pn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-494396" y="0"/>
            <a:ext cx="1232975" cy="1056847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5538813" y="1536444"/>
            <a:ext cx="2796076" cy="2835506"/>
            <a:chOff x="1331640" y="1707654"/>
            <a:chExt cx="2796076" cy="2835506"/>
          </a:xfrm>
          <a:gradFill>
            <a:gsLst>
              <a:gs pos="51000">
                <a:srgbClr val="FDAD36"/>
              </a:gs>
              <a:gs pos="0">
                <a:srgbClr val="FED755"/>
              </a:gs>
              <a:gs pos="100000">
                <a:srgbClr val="FB5F05"/>
              </a:gs>
            </a:gsLst>
            <a:lin ang="5400000" scaled="1"/>
          </a:gradFill>
        </p:grpSpPr>
        <p:sp>
          <p:nvSpPr>
            <p:cNvPr id="7" name="等腰三角形 5"/>
            <p:cNvSpPr/>
            <p:nvPr/>
          </p:nvSpPr>
          <p:spPr>
            <a:xfrm>
              <a:off x="1608861" y="1707654"/>
              <a:ext cx="1247249" cy="1186339"/>
            </a:xfrm>
            <a:custGeom>
              <a:avLst/>
              <a:gdLst>
                <a:gd name="connsiteX0" fmla="*/ 0 w 936104"/>
                <a:gd name="connsiteY0" fmla="*/ 432048 h 432048"/>
                <a:gd name="connsiteX1" fmla="*/ 468052 w 936104"/>
                <a:gd name="connsiteY1" fmla="*/ 0 h 432048"/>
                <a:gd name="connsiteX2" fmla="*/ 936104 w 936104"/>
                <a:gd name="connsiteY2" fmla="*/ 432048 h 432048"/>
                <a:gd name="connsiteX3" fmla="*/ 0 w 936104"/>
                <a:gd name="connsiteY3" fmla="*/ 432048 h 432048"/>
                <a:gd name="connsiteX0" fmla="*/ 0 w 2405548"/>
                <a:gd name="connsiteY0" fmla="*/ 553019 h 553019"/>
                <a:gd name="connsiteX1" fmla="*/ 1937496 w 2405548"/>
                <a:gd name="connsiteY1" fmla="*/ 0 h 553019"/>
                <a:gd name="connsiteX2" fmla="*/ 2405548 w 2405548"/>
                <a:gd name="connsiteY2" fmla="*/ 432048 h 553019"/>
                <a:gd name="connsiteX3" fmla="*/ 0 w 2405548"/>
                <a:gd name="connsiteY3" fmla="*/ 553019 h 553019"/>
                <a:gd name="connsiteX0" fmla="*/ 0 w 2405548"/>
                <a:gd name="connsiteY0" fmla="*/ 1186339 h 1186339"/>
                <a:gd name="connsiteX1" fmla="*/ 1247249 w 2405548"/>
                <a:gd name="connsiteY1" fmla="*/ 0 h 1186339"/>
                <a:gd name="connsiteX2" fmla="*/ 2405548 w 2405548"/>
                <a:gd name="connsiteY2" fmla="*/ 1065368 h 1186339"/>
                <a:gd name="connsiteX3" fmla="*/ 0 w 2405548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31416 w 1247249"/>
                <a:gd name="connsiteY2" fmla="*/ 638411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31416 w 1247249"/>
                <a:gd name="connsiteY2" fmla="*/ 638411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31416 w 1247249"/>
                <a:gd name="connsiteY2" fmla="*/ 638411 h 1186339"/>
                <a:gd name="connsiteX3" fmla="*/ 0 w 1247249"/>
                <a:gd name="connsiteY3" fmla="*/ 1186339 h 11863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47249" h="1186339">
                  <a:moveTo>
                    <a:pt x="0" y="1186339"/>
                  </a:moveTo>
                  <a:cubicBezTo>
                    <a:pt x="177366" y="310566"/>
                    <a:pt x="852847" y="57437"/>
                    <a:pt x="1247249" y="0"/>
                  </a:cubicBezTo>
                  <a:cubicBezTo>
                    <a:pt x="1055770" y="225850"/>
                    <a:pt x="1081329" y="426793"/>
                    <a:pt x="1231416" y="638411"/>
                  </a:cubicBezTo>
                  <a:cubicBezTo>
                    <a:pt x="597978" y="633668"/>
                    <a:pt x="270525" y="877981"/>
                    <a:pt x="0" y="1186339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" name="等腰三角形 5"/>
            <p:cNvSpPr/>
            <p:nvPr/>
          </p:nvSpPr>
          <p:spPr>
            <a:xfrm>
              <a:off x="1619672" y="2445005"/>
              <a:ext cx="1234974" cy="634853"/>
            </a:xfrm>
            <a:custGeom>
              <a:avLst/>
              <a:gdLst>
                <a:gd name="connsiteX0" fmla="*/ 0 w 936104"/>
                <a:gd name="connsiteY0" fmla="*/ 432048 h 432048"/>
                <a:gd name="connsiteX1" fmla="*/ 468052 w 936104"/>
                <a:gd name="connsiteY1" fmla="*/ 0 h 432048"/>
                <a:gd name="connsiteX2" fmla="*/ 936104 w 936104"/>
                <a:gd name="connsiteY2" fmla="*/ 432048 h 432048"/>
                <a:gd name="connsiteX3" fmla="*/ 0 w 936104"/>
                <a:gd name="connsiteY3" fmla="*/ 432048 h 432048"/>
                <a:gd name="connsiteX0" fmla="*/ 0 w 2405548"/>
                <a:gd name="connsiteY0" fmla="*/ 553019 h 553019"/>
                <a:gd name="connsiteX1" fmla="*/ 1937496 w 2405548"/>
                <a:gd name="connsiteY1" fmla="*/ 0 h 553019"/>
                <a:gd name="connsiteX2" fmla="*/ 2405548 w 2405548"/>
                <a:gd name="connsiteY2" fmla="*/ 432048 h 553019"/>
                <a:gd name="connsiteX3" fmla="*/ 0 w 2405548"/>
                <a:gd name="connsiteY3" fmla="*/ 553019 h 553019"/>
                <a:gd name="connsiteX0" fmla="*/ 0 w 2405548"/>
                <a:gd name="connsiteY0" fmla="*/ 1186339 h 1186339"/>
                <a:gd name="connsiteX1" fmla="*/ 1247249 w 2405548"/>
                <a:gd name="connsiteY1" fmla="*/ 0 h 1186339"/>
                <a:gd name="connsiteX2" fmla="*/ 2405548 w 2405548"/>
                <a:gd name="connsiteY2" fmla="*/ 1065368 h 1186339"/>
                <a:gd name="connsiteX3" fmla="*/ 0 w 2405548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31416 w 1247249"/>
                <a:gd name="connsiteY2" fmla="*/ 638411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31416 w 1247249"/>
                <a:gd name="connsiteY2" fmla="*/ 638411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31416 w 1247249"/>
                <a:gd name="connsiteY2" fmla="*/ 638411 h 1186339"/>
                <a:gd name="connsiteX3" fmla="*/ 0 w 1247249"/>
                <a:gd name="connsiteY3" fmla="*/ 1186339 h 1186339"/>
                <a:gd name="connsiteX0" fmla="*/ 0 w 1240133"/>
                <a:gd name="connsiteY0" fmla="*/ 652643 h 652643"/>
                <a:gd name="connsiteX1" fmla="*/ 1240133 w 1240133"/>
                <a:gd name="connsiteY1" fmla="*/ 0 h 652643"/>
                <a:gd name="connsiteX2" fmla="*/ 1224300 w 1240133"/>
                <a:gd name="connsiteY2" fmla="*/ 638411 h 652643"/>
                <a:gd name="connsiteX3" fmla="*/ 0 w 1240133"/>
                <a:gd name="connsiteY3" fmla="*/ 652643 h 652643"/>
                <a:gd name="connsiteX0" fmla="*/ 0 w 1233017"/>
                <a:gd name="connsiteY0" fmla="*/ 629932 h 629932"/>
                <a:gd name="connsiteX1" fmla="*/ 1233017 w 1233017"/>
                <a:gd name="connsiteY1" fmla="*/ 9311 h 629932"/>
                <a:gd name="connsiteX2" fmla="*/ 1224300 w 1233017"/>
                <a:gd name="connsiteY2" fmla="*/ 615700 h 629932"/>
                <a:gd name="connsiteX3" fmla="*/ 0 w 1233017"/>
                <a:gd name="connsiteY3" fmla="*/ 629932 h 629932"/>
                <a:gd name="connsiteX0" fmla="*/ 0 w 1233017"/>
                <a:gd name="connsiteY0" fmla="*/ 629932 h 644164"/>
                <a:gd name="connsiteX1" fmla="*/ 1233017 w 1233017"/>
                <a:gd name="connsiteY1" fmla="*/ 9311 h 644164"/>
                <a:gd name="connsiteX2" fmla="*/ 1224300 w 1233017"/>
                <a:gd name="connsiteY2" fmla="*/ 644164 h 644164"/>
                <a:gd name="connsiteX3" fmla="*/ 0 w 1233017"/>
                <a:gd name="connsiteY3" fmla="*/ 629932 h 644164"/>
                <a:gd name="connsiteX0" fmla="*/ 0 w 1233017"/>
                <a:gd name="connsiteY0" fmla="*/ 629932 h 644164"/>
                <a:gd name="connsiteX1" fmla="*/ 1233017 w 1233017"/>
                <a:gd name="connsiteY1" fmla="*/ 9311 h 644164"/>
                <a:gd name="connsiteX2" fmla="*/ 1224300 w 1233017"/>
                <a:gd name="connsiteY2" fmla="*/ 644164 h 644164"/>
                <a:gd name="connsiteX3" fmla="*/ 0 w 1233017"/>
                <a:gd name="connsiteY3" fmla="*/ 629932 h 644164"/>
                <a:gd name="connsiteX0" fmla="*/ 0 w 1233017"/>
                <a:gd name="connsiteY0" fmla="*/ 629932 h 644164"/>
                <a:gd name="connsiteX1" fmla="*/ 1233017 w 1233017"/>
                <a:gd name="connsiteY1" fmla="*/ 9311 h 644164"/>
                <a:gd name="connsiteX2" fmla="*/ 1224300 w 1233017"/>
                <a:gd name="connsiteY2" fmla="*/ 644164 h 644164"/>
                <a:gd name="connsiteX3" fmla="*/ 0 w 1233017"/>
                <a:gd name="connsiteY3" fmla="*/ 629932 h 644164"/>
                <a:gd name="connsiteX0" fmla="*/ 0 w 1233017"/>
                <a:gd name="connsiteY0" fmla="*/ 629932 h 640606"/>
                <a:gd name="connsiteX1" fmla="*/ 1233017 w 1233017"/>
                <a:gd name="connsiteY1" fmla="*/ 9311 h 640606"/>
                <a:gd name="connsiteX2" fmla="*/ 1227858 w 1233017"/>
                <a:gd name="connsiteY2" fmla="*/ 640606 h 640606"/>
                <a:gd name="connsiteX3" fmla="*/ 0 w 1233017"/>
                <a:gd name="connsiteY3" fmla="*/ 629932 h 640606"/>
                <a:gd name="connsiteX0" fmla="*/ 0 w 1225901"/>
                <a:gd name="connsiteY0" fmla="*/ 632363 h 639479"/>
                <a:gd name="connsiteX1" fmla="*/ 1225901 w 1225901"/>
                <a:gd name="connsiteY1" fmla="*/ 8184 h 639479"/>
                <a:gd name="connsiteX2" fmla="*/ 1220742 w 1225901"/>
                <a:gd name="connsiteY2" fmla="*/ 639479 h 639479"/>
                <a:gd name="connsiteX3" fmla="*/ 0 w 1225901"/>
                <a:gd name="connsiteY3" fmla="*/ 632363 h 639479"/>
                <a:gd name="connsiteX0" fmla="*/ 0 w 1225901"/>
                <a:gd name="connsiteY0" fmla="*/ 624179 h 631295"/>
                <a:gd name="connsiteX1" fmla="*/ 1225901 w 1225901"/>
                <a:gd name="connsiteY1" fmla="*/ 0 h 631295"/>
                <a:gd name="connsiteX2" fmla="*/ 1220742 w 1225901"/>
                <a:gd name="connsiteY2" fmla="*/ 631295 h 631295"/>
                <a:gd name="connsiteX3" fmla="*/ 0 w 1225901"/>
                <a:gd name="connsiteY3" fmla="*/ 624179 h 631295"/>
                <a:gd name="connsiteX0" fmla="*/ 0 w 1225901"/>
                <a:gd name="connsiteY0" fmla="*/ 624179 h 631295"/>
                <a:gd name="connsiteX1" fmla="*/ 1225901 w 1225901"/>
                <a:gd name="connsiteY1" fmla="*/ 0 h 631295"/>
                <a:gd name="connsiteX2" fmla="*/ 1220742 w 1225901"/>
                <a:gd name="connsiteY2" fmla="*/ 631295 h 631295"/>
                <a:gd name="connsiteX3" fmla="*/ 0 w 1225901"/>
                <a:gd name="connsiteY3" fmla="*/ 624179 h 631295"/>
                <a:gd name="connsiteX0" fmla="*/ 0 w 1225901"/>
                <a:gd name="connsiteY0" fmla="*/ 624179 h 631295"/>
                <a:gd name="connsiteX1" fmla="*/ 1225901 w 1225901"/>
                <a:gd name="connsiteY1" fmla="*/ 0 h 631295"/>
                <a:gd name="connsiteX2" fmla="*/ 1220742 w 1225901"/>
                <a:gd name="connsiteY2" fmla="*/ 631295 h 631295"/>
                <a:gd name="connsiteX3" fmla="*/ 0 w 1225901"/>
                <a:gd name="connsiteY3" fmla="*/ 624179 h 631295"/>
                <a:gd name="connsiteX0" fmla="*/ 0 w 1225901"/>
                <a:gd name="connsiteY0" fmla="*/ 624179 h 631295"/>
                <a:gd name="connsiteX1" fmla="*/ 1225901 w 1225901"/>
                <a:gd name="connsiteY1" fmla="*/ 0 h 631295"/>
                <a:gd name="connsiteX2" fmla="*/ 1220742 w 1225901"/>
                <a:gd name="connsiteY2" fmla="*/ 631295 h 631295"/>
                <a:gd name="connsiteX3" fmla="*/ 0 w 1225901"/>
                <a:gd name="connsiteY3" fmla="*/ 624179 h 631295"/>
                <a:gd name="connsiteX0" fmla="*/ 0 w 1218785"/>
                <a:gd name="connsiteY0" fmla="*/ 631295 h 631295"/>
                <a:gd name="connsiteX1" fmla="*/ 1218785 w 1218785"/>
                <a:gd name="connsiteY1" fmla="*/ 0 h 631295"/>
                <a:gd name="connsiteX2" fmla="*/ 1213626 w 1218785"/>
                <a:gd name="connsiteY2" fmla="*/ 631295 h 631295"/>
                <a:gd name="connsiteX3" fmla="*/ 0 w 1218785"/>
                <a:gd name="connsiteY3" fmla="*/ 631295 h 631295"/>
                <a:gd name="connsiteX0" fmla="*/ 0 w 1229459"/>
                <a:gd name="connsiteY0" fmla="*/ 631295 h 631295"/>
                <a:gd name="connsiteX1" fmla="*/ 1229459 w 1229459"/>
                <a:gd name="connsiteY1" fmla="*/ 0 h 631295"/>
                <a:gd name="connsiteX2" fmla="*/ 1224300 w 1229459"/>
                <a:gd name="connsiteY2" fmla="*/ 631295 h 631295"/>
                <a:gd name="connsiteX3" fmla="*/ 0 w 1229459"/>
                <a:gd name="connsiteY3" fmla="*/ 631295 h 631295"/>
                <a:gd name="connsiteX0" fmla="*/ 0 w 1231416"/>
                <a:gd name="connsiteY0" fmla="*/ 631295 h 634853"/>
                <a:gd name="connsiteX1" fmla="*/ 1229459 w 1231416"/>
                <a:gd name="connsiteY1" fmla="*/ 0 h 634853"/>
                <a:gd name="connsiteX2" fmla="*/ 1231416 w 1231416"/>
                <a:gd name="connsiteY2" fmla="*/ 634853 h 634853"/>
                <a:gd name="connsiteX3" fmla="*/ 0 w 1231416"/>
                <a:gd name="connsiteY3" fmla="*/ 631295 h 634853"/>
                <a:gd name="connsiteX0" fmla="*/ 0 w 1234974"/>
                <a:gd name="connsiteY0" fmla="*/ 634853 h 634853"/>
                <a:gd name="connsiteX1" fmla="*/ 1233017 w 1234974"/>
                <a:gd name="connsiteY1" fmla="*/ 0 h 634853"/>
                <a:gd name="connsiteX2" fmla="*/ 1234974 w 1234974"/>
                <a:gd name="connsiteY2" fmla="*/ 634853 h 634853"/>
                <a:gd name="connsiteX3" fmla="*/ 0 w 1234974"/>
                <a:gd name="connsiteY3" fmla="*/ 634853 h 6348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34974" h="634853">
                  <a:moveTo>
                    <a:pt x="0" y="634853"/>
                  </a:moveTo>
                  <a:cubicBezTo>
                    <a:pt x="291221" y="118435"/>
                    <a:pt x="835057" y="509"/>
                    <a:pt x="1233017" y="0"/>
                  </a:cubicBezTo>
                  <a:cubicBezTo>
                    <a:pt x="1041538" y="225850"/>
                    <a:pt x="1084887" y="423235"/>
                    <a:pt x="1234974" y="634853"/>
                  </a:cubicBezTo>
                  <a:lnTo>
                    <a:pt x="0" y="634853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2" name="等腰三角形 5"/>
            <p:cNvSpPr/>
            <p:nvPr/>
          </p:nvSpPr>
          <p:spPr>
            <a:xfrm flipV="1">
              <a:off x="1608861" y="3167482"/>
              <a:ext cx="1234974" cy="634853"/>
            </a:xfrm>
            <a:custGeom>
              <a:avLst/>
              <a:gdLst>
                <a:gd name="connsiteX0" fmla="*/ 0 w 936104"/>
                <a:gd name="connsiteY0" fmla="*/ 432048 h 432048"/>
                <a:gd name="connsiteX1" fmla="*/ 468052 w 936104"/>
                <a:gd name="connsiteY1" fmla="*/ 0 h 432048"/>
                <a:gd name="connsiteX2" fmla="*/ 936104 w 936104"/>
                <a:gd name="connsiteY2" fmla="*/ 432048 h 432048"/>
                <a:gd name="connsiteX3" fmla="*/ 0 w 936104"/>
                <a:gd name="connsiteY3" fmla="*/ 432048 h 432048"/>
                <a:gd name="connsiteX0" fmla="*/ 0 w 2405548"/>
                <a:gd name="connsiteY0" fmla="*/ 553019 h 553019"/>
                <a:gd name="connsiteX1" fmla="*/ 1937496 w 2405548"/>
                <a:gd name="connsiteY1" fmla="*/ 0 h 553019"/>
                <a:gd name="connsiteX2" fmla="*/ 2405548 w 2405548"/>
                <a:gd name="connsiteY2" fmla="*/ 432048 h 553019"/>
                <a:gd name="connsiteX3" fmla="*/ 0 w 2405548"/>
                <a:gd name="connsiteY3" fmla="*/ 553019 h 553019"/>
                <a:gd name="connsiteX0" fmla="*/ 0 w 2405548"/>
                <a:gd name="connsiteY0" fmla="*/ 1186339 h 1186339"/>
                <a:gd name="connsiteX1" fmla="*/ 1247249 w 2405548"/>
                <a:gd name="connsiteY1" fmla="*/ 0 h 1186339"/>
                <a:gd name="connsiteX2" fmla="*/ 2405548 w 2405548"/>
                <a:gd name="connsiteY2" fmla="*/ 1065368 h 1186339"/>
                <a:gd name="connsiteX3" fmla="*/ 0 w 2405548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31416 w 1247249"/>
                <a:gd name="connsiteY2" fmla="*/ 638411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31416 w 1247249"/>
                <a:gd name="connsiteY2" fmla="*/ 638411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31416 w 1247249"/>
                <a:gd name="connsiteY2" fmla="*/ 638411 h 1186339"/>
                <a:gd name="connsiteX3" fmla="*/ 0 w 1247249"/>
                <a:gd name="connsiteY3" fmla="*/ 1186339 h 1186339"/>
                <a:gd name="connsiteX0" fmla="*/ 0 w 1240133"/>
                <a:gd name="connsiteY0" fmla="*/ 652643 h 652643"/>
                <a:gd name="connsiteX1" fmla="*/ 1240133 w 1240133"/>
                <a:gd name="connsiteY1" fmla="*/ 0 h 652643"/>
                <a:gd name="connsiteX2" fmla="*/ 1224300 w 1240133"/>
                <a:gd name="connsiteY2" fmla="*/ 638411 h 652643"/>
                <a:gd name="connsiteX3" fmla="*/ 0 w 1240133"/>
                <a:gd name="connsiteY3" fmla="*/ 652643 h 652643"/>
                <a:gd name="connsiteX0" fmla="*/ 0 w 1233017"/>
                <a:gd name="connsiteY0" fmla="*/ 629932 h 629932"/>
                <a:gd name="connsiteX1" fmla="*/ 1233017 w 1233017"/>
                <a:gd name="connsiteY1" fmla="*/ 9311 h 629932"/>
                <a:gd name="connsiteX2" fmla="*/ 1224300 w 1233017"/>
                <a:gd name="connsiteY2" fmla="*/ 615700 h 629932"/>
                <a:gd name="connsiteX3" fmla="*/ 0 w 1233017"/>
                <a:gd name="connsiteY3" fmla="*/ 629932 h 629932"/>
                <a:gd name="connsiteX0" fmla="*/ 0 w 1233017"/>
                <a:gd name="connsiteY0" fmla="*/ 629932 h 644164"/>
                <a:gd name="connsiteX1" fmla="*/ 1233017 w 1233017"/>
                <a:gd name="connsiteY1" fmla="*/ 9311 h 644164"/>
                <a:gd name="connsiteX2" fmla="*/ 1224300 w 1233017"/>
                <a:gd name="connsiteY2" fmla="*/ 644164 h 644164"/>
                <a:gd name="connsiteX3" fmla="*/ 0 w 1233017"/>
                <a:gd name="connsiteY3" fmla="*/ 629932 h 644164"/>
                <a:gd name="connsiteX0" fmla="*/ 0 w 1233017"/>
                <a:gd name="connsiteY0" fmla="*/ 629932 h 644164"/>
                <a:gd name="connsiteX1" fmla="*/ 1233017 w 1233017"/>
                <a:gd name="connsiteY1" fmla="*/ 9311 h 644164"/>
                <a:gd name="connsiteX2" fmla="*/ 1224300 w 1233017"/>
                <a:gd name="connsiteY2" fmla="*/ 644164 h 644164"/>
                <a:gd name="connsiteX3" fmla="*/ 0 w 1233017"/>
                <a:gd name="connsiteY3" fmla="*/ 629932 h 644164"/>
                <a:gd name="connsiteX0" fmla="*/ 0 w 1233017"/>
                <a:gd name="connsiteY0" fmla="*/ 629932 h 644164"/>
                <a:gd name="connsiteX1" fmla="*/ 1233017 w 1233017"/>
                <a:gd name="connsiteY1" fmla="*/ 9311 h 644164"/>
                <a:gd name="connsiteX2" fmla="*/ 1224300 w 1233017"/>
                <a:gd name="connsiteY2" fmla="*/ 644164 h 644164"/>
                <a:gd name="connsiteX3" fmla="*/ 0 w 1233017"/>
                <a:gd name="connsiteY3" fmla="*/ 629932 h 644164"/>
                <a:gd name="connsiteX0" fmla="*/ 0 w 1233017"/>
                <a:gd name="connsiteY0" fmla="*/ 629932 h 640606"/>
                <a:gd name="connsiteX1" fmla="*/ 1233017 w 1233017"/>
                <a:gd name="connsiteY1" fmla="*/ 9311 h 640606"/>
                <a:gd name="connsiteX2" fmla="*/ 1227858 w 1233017"/>
                <a:gd name="connsiteY2" fmla="*/ 640606 h 640606"/>
                <a:gd name="connsiteX3" fmla="*/ 0 w 1233017"/>
                <a:gd name="connsiteY3" fmla="*/ 629932 h 640606"/>
                <a:gd name="connsiteX0" fmla="*/ 0 w 1225901"/>
                <a:gd name="connsiteY0" fmla="*/ 632363 h 639479"/>
                <a:gd name="connsiteX1" fmla="*/ 1225901 w 1225901"/>
                <a:gd name="connsiteY1" fmla="*/ 8184 h 639479"/>
                <a:gd name="connsiteX2" fmla="*/ 1220742 w 1225901"/>
                <a:gd name="connsiteY2" fmla="*/ 639479 h 639479"/>
                <a:gd name="connsiteX3" fmla="*/ 0 w 1225901"/>
                <a:gd name="connsiteY3" fmla="*/ 632363 h 639479"/>
                <a:gd name="connsiteX0" fmla="*/ 0 w 1225901"/>
                <a:gd name="connsiteY0" fmla="*/ 624179 h 631295"/>
                <a:gd name="connsiteX1" fmla="*/ 1225901 w 1225901"/>
                <a:gd name="connsiteY1" fmla="*/ 0 h 631295"/>
                <a:gd name="connsiteX2" fmla="*/ 1220742 w 1225901"/>
                <a:gd name="connsiteY2" fmla="*/ 631295 h 631295"/>
                <a:gd name="connsiteX3" fmla="*/ 0 w 1225901"/>
                <a:gd name="connsiteY3" fmla="*/ 624179 h 631295"/>
                <a:gd name="connsiteX0" fmla="*/ 0 w 1225901"/>
                <a:gd name="connsiteY0" fmla="*/ 624179 h 631295"/>
                <a:gd name="connsiteX1" fmla="*/ 1225901 w 1225901"/>
                <a:gd name="connsiteY1" fmla="*/ 0 h 631295"/>
                <a:gd name="connsiteX2" fmla="*/ 1220742 w 1225901"/>
                <a:gd name="connsiteY2" fmla="*/ 631295 h 631295"/>
                <a:gd name="connsiteX3" fmla="*/ 0 w 1225901"/>
                <a:gd name="connsiteY3" fmla="*/ 624179 h 631295"/>
                <a:gd name="connsiteX0" fmla="*/ 0 w 1225901"/>
                <a:gd name="connsiteY0" fmla="*/ 624179 h 631295"/>
                <a:gd name="connsiteX1" fmla="*/ 1225901 w 1225901"/>
                <a:gd name="connsiteY1" fmla="*/ 0 h 631295"/>
                <a:gd name="connsiteX2" fmla="*/ 1220742 w 1225901"/>
                <a:gd name="connsiteY2" fmla="*/ 631295 h 631295"/>
                <a:gd name="connsiteX3" fmla="*/ 0 w 1225901"/>
                <a:gd name="connsiteY3" fmla="*/ 624179 h 631295"/>
                <a:gd name="connsiteX0" fmla="*/ 0 w 1225901"/>
                <a:gd name="connsiteY0" fmla="*/ 624179 h 631295"/>
                <a:gd name="connsiteX1" fmla="*/ 1225901 w 1225901"/>
                <a:gd name="connsiteY1" fmla="*/ 0 h 631295"/>
                <a:gd name="connsiteX2" fmla="*/ 1220742 w 1225901"/>
                <a:gd name="connsiteY2" fmla="*/ 631295 h 631295"/>
                <a:gd name="connsiteX3" fmla="*/ 0 w 1225901"/>
                <a:gd name="connsiteY3" fmla="*/ 624179 h 631295"/>
                <a:gd name="connsiteX0" fmla="*/ 0 w 1218785"/>
                <a:gd name="connsiteY0" fmla="*/ 631295 h 631295"/>
                <a:gd name="connsiteX1" fmla="*/ 1218785 w 1218785"/>
                <a:gd name="connsiteY1" fmla="*/ 0 h 631295"/>
                <a:gd name="connsiteX2" fmla="*/ 1213626 w 1218785"/>
                <a:gd name="connsiteY2" fmla="*/ 631295 h 631295"/>
                <a:gd name="connsiteX3" fmla="*/ 0 w 1218785"/>
                <a:gd name="connsiteY3" fmla="*/ 631295 h 631295"/>
                <a:gd name="connsiteX0" fmla="*/ 0 w 1229459"/>
                <a:gd name="connsiteY0" fmla="*/ 631295 h 631295"/>
                <a:gd name="connsiteX1" fmla="*/ 1229459 w 1229459"/>
                <a:gd name="connsiteY1" fmla="*/ 0 h 631295"/>
                <a:gd name="connsiteX2" fmla="*/ 1224300 w 1229459"/>
                <a:gd name="connsiteY2" fmla="*/ 631295 h 631295"/>
                <a:gd name="connsiteX3" fmla="*/ 0 w 1229459"/>
                <a:gd name="connsiteY3" fmla="*/ 631295 h 631295"/>
                <a:gd name="connsiteX0" fmla="*/ 0 w 1231416"/>
                <a:gd name="connsiteY0" fmla="*/ 631295 h 634853"/>
                <a:gd name="connsiteX1" fmla="*/ 1229459 w 1231416"/>
                <a:gd name="connsiteY1" fmla="*/ 0 h 634853"/>
                <a:gd name="connsiteX2" fmla="*/ 1231416 w 1231416"/>
                <a:gd name="connsiteY2" fmla="*/ 634853 h 634853"/>
                <a:gd name="connsiteX3" fmla="*/ 0 w 1231416"/>
                <a:gd name="connsiteY3" fmla="*/ 631295 h 634853"/>
                <a:gd name="connsiteX0" fmla="*/ 0 w 1234974"/>
                <a:gd name="connsiteY0" fmla="*/ 634853 h 634853"/>
                <a:gd name="connsiteX1" fmla="*/ 1233017 w 1234974"/>
                <a:gd name="connsiteY1" fmla="*/ 0 h 634853"/>
                <a:gd name="connsiteX2" fmla="*/ 1234974 w 1234974"/>
                <a:gd name="connsiteY2" fmla="*/ 634853 h 634853"/>
                <a:gd name="connsiteX3" fmla="*/ 0 w 1234974"/>
                <a:gd name="connsiteY3" fmla="*/ 634853 h 6348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34974" h="634853">
                  <a:moveTo>
                    <a:pt x="0" y="634853"/>
                  </a:moveTo>
                  <a:cubicBezTo>
                    <a:pt x="291221" y="118435"/>
                    <a:pt x="835057" y="509"/>
                    <a:pt x="1233017" y="0"/>
                  </a:cubicBezTo>
                  <a:cubicBezTo>
                    <a:pt x="1041538" y="225850"/>
                    <a:pt x="1084887" y="423235"/>
                    <a:pt x="1234974" y="634853"/>
                  </a:cubicBezTo>
                  <a:lnTo>
                    <a:pt x="0" y="634853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4" name="等腰三角形 5"/>
            <p:cNvSpPr/>
            <p:nvPr/>
          </p:nvSpPr>
          <p:spPr>
            <a:xfrm flipV="1">
              <a:off x="1619672" y="3356821"/>
              <a:ext cx="1247249" cy="1186339"/>
            </a:xfrm>
            <a:custGeom>
              <a:avLst/>
              <a:gdLst>
                <a:gd name="connsiteX0" fmla="*/ 0 w 936104"/>
                <a:gd name="connsiteY0" fmla="*/ 432048 h 432048"/>
                <a:gd name="connsiteX1" fmla="*/ 468052 w 936104"/>
                <a:gd name="connsiteY1" fmla="*/ 0 h 432048"/>
                <a:gd name="connsiteX2" fmla="*/ 936104 w 936104"/>
                <a:gd name="connsiteY2" fmla="*/ 432048 h 432048"/>
                <a:gd name="connsiteX3" fmla="*/ 0 w 936104"/>
                <a:gd name="connsiteY3" fmla="*/ 432048 h 432048"/>
                <a:gd name="connsiteX0" fmla="*/ 0 w 2405548"/>
                <a:gd name="connsiteY0" fmla="*/ 553019 h 553019"/>
                <a:gd name="connsiteX1" fmla="*/ 1937496 w 2405548"/>
                <a:gd name="connsiteY1" fmla="*/ 0 h 553019"/>
                <a:gd name="connsiteX2" fmla="*/ 2405548 w 2405548"/>
                <a:gd name="connsiteY2" fmla="*/ 432048 h 553019"/>
                <a:gd name="connsiteX3" fmla="*/ 0 w 2405548"/>
                <a:gd name="connsiteY3" fmla="*/ 553019 h 553019"/>
                <a:gd name="connsiteX0" fmla="*/ 0 w 2405548"/>
                <a:gd name="connsiteY0" fmla="*/ 1186339 h 1186339"/>
                <a:gd name="connsiteX1" fmla="*/ 1247249 w 2405548"/>
                <a:gd name="connsiteY1" fmla="*/ 0 h 1186339"/>
                <a:gd name="connsiteX2" fmla="*/ 2405548 w 2405548"/>
                <a:gd name="connsiteY2" fmla="*/ 1065368 h 1186339"/>
                <a:gd name="connsiteX3" fmla="*/ 0 w 2405548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31416 w 1247249"/>
                <a:gd name="connsiteY2" fmla="*/ 638411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31416 w 1247249"/>
                <a:gd name="connsiteY2" fmla="*/ 638411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31416 w 1247249"/>
                <a:gd name="connsiteY2" fmla="*/ 638411 h 1186339"/>
                <a:gd name="connsiteX3" fmla="*/ 0 w 1247249"/>
                <a:gd name="connsiteY3" fmla="*/ 1186339 h 11863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47249" h="1186339">
                  <a:moveTo>
                    <a:pt x="0" y="1186339"/>
                  </a:moveTo>
                  <a:cubicBezTo>
                    <a:pt x="177366" y="310566"/>
                    <a:pt x="852847" y="57437"/>
                    <a:pt x="1247249" y="0"/>
                  </a:cubicBezTo>
                  <a:cubicBezTo>
                    <a:pt x="1055770" y="225850"/>
                    <a:pt x="1081329" y="426793"/>
                    <a:pt x="1231416" y="638411"/>
                  </a:cubicBezTo>
                  <a:cubicBezTo>
                    <a:pt x="597978" y="633668"/>
                    <a:pt x="270525" y="877981"/>
                    <a:pt x="0" y="1186339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5" name="圆角矩形 11"/>
            <p:cNvSpPr/>
            <p:nvPr/>
          </p:nvSpPr>
          <p:spPr>
            <a:xfrm>
              <a:off x="1331640" y="3079858"/>
              <a:ext cx="198918" cy="87624"/>
            </a:xfrm>
            <a:custGeom>
              <a:avLst/>
              <a:gdLst/>
              <a:ahLst/>
              <a:cxnLst/>
              <a:rect l="l" t="t" r="r" b="b"/>
              <a:pathLst>
                <a:path w="198918" h="87624">
                  <a:moveTo>
                    <a:pt x="43812" y="0"/>
                  </a:moveTo>
                  <a:lnTo>
                    <a:pt x="198918" y="0"/>
                  </a:lnTo>
                  <a:lnTo>
                    <a:pt x="198918" y="87624"/>
                  </a:lnTo>
                  <a:lnTo>
                    <a:pt x="43812" y="87624"/>
                  </a:lnTo>
                  <a:cubicBezTo>
                    <a:pt x="19615" y="87624"/>
                    <a:pt x="0" y="68009"/>
                    <a:pt x="0" y="43812"/>
                  </a:cubicBezTo>
                  <a:cubicBezTo>
                    <a:pt x="0" y="19615"/>
                    <a:pt x="19615" y="0"/>
                    <a:pt x="43812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6" name="空心弧 15"/>
            <p:cNvSpPr/>
            <p:nvPr/>
          </p:nvSpPr>
          <p:spPr>
            <a:xfrm rot="5400000">
              <a:off x="3312321" y="2346812"/>
              <a:ext cx="509372" cy="1121419"/>
            </a:xfrm>
            <a:custGeom>
              <a:avLst/>
              <a:gdLst/>
              <a:ahLst/>
              <a:cxnLst/>
              <a:rect l="l" t="t" r="r" b="b"/>
              <a:pathLst>
                <a:path w="509372" h="1121419">
                  <a:moveTo>
                    <a:pt x="507512" y="1121419"/>
                  </a:moveTo>
                  <a:lnTo>
                    <a:pt x="509372" y="1119300"/>
                  </a:lnTo>
                  <a:lnTo>
                    <a:pt x="509372" y="1121419"/>
                  </a:lnTo>
                  <a:close/>
                  <a:moveTo>
                    <a:pt x="430106" y="1116802"/>
                  </a:moveTo>
                  <a:lnTo>
                    <a:pt x="434159" y="1121419"/>
                  </a:lnTo>
                  <a:lnTo>
                    <a:pt x="430599" y="1121419"/>
                  </a:lnTo>
                  <a:cubicBezTo>
                    <a:pt x="430325" y="1119896"/>
                    <a:pt x="430214" y="1118353"/>
                    <a:pt x="430106" y="1116802"/>
                  </a:cubicBezTo>
                  <a:close/>
                  <a:moveTo>
                    <a:pt x="0" y="259419"/>
                  </a:moveTo>
                  <a:lnTo>
                    <a:pt x="832" y="257324"/>
                  </a:lnTo>
                  <a:lnTo>
                    <a:pt x="0" y="257324"/>
                  </a:lnTo>
                  <a:cubicBezTo>
                    <a:pt x="0" y="161091"/>
                    <a:pt x="53696" y="72900"/>
                    <a:pt x="139188" y="28721"/>
                  </a:cubicBezTo>
                  <a:cubicBezTo>
                    <a:pt x="224680" y="-15459"/>
                    <a:pt x="327679" y="-8244"/>
                    <a:pt x="406177" y="47423"/>
                  </a:cubicBezTo>
                  <a:cubicBezTo>
                    <a:pt x="466571" y="90252"/>
                    <a:pt x="504696" y="156253"/>
                    <a:pt x="509372" y="227993"/>
                  </a:cubicBezTo>
                  <a:lnTo>
                    <a:pt x="509372" y="1073841"/>
                  </a:lnTo>
                  <a:cubicBezTo>
                    <a:pt x="502538" y="1059565"/>
                    <a:pt x="487753" y="1050433"/>
                    <a:pt x="470835" y="1050433"/>
                  </a:cubicBezTo>
                  <a:cubicBezTo>
                    <a:pt x="451854" y="1050433"/>
                    <a:pt x="435559" y="1061928"/>
                    <a:pt x="428567" y="1078352"/>
                  </a:cubicBezTo>
                  <a:cubicBezTo>
                    <a:pt x="427251" y="1065847"/>
                    <a:pt x="427023" y="1052948"/>
                    <a:pt x="427023" y="1039779"/>
                  </a:cubicBezTo>
                  <a:lnTo>
                    <a:pt x="427023" y="281216"/>
                  </a:lnTo>
                  <a:lnTo>
                    <a:pt x="427023" y="281216"/>
                  </a:lnTo>
                  <a:lnTo>
                    <a:pt x="427023" y="236015"/>
                  </a:lnTo>
                  <a:lnTo>
                    <a:pt x="426558" y="236015"/>
                  </a:lnTo>
                  <a:cubicBezTo>
                    <a:pt x="420904" y="189157"/>
                    <a:pt x="395728" y="146071"/>
                    <a:pt x="356132" y="117992"/>
                  </a:cubicBezTo>
                  <a:cubicBezTo>
                    <a:pt x="304025" y="81040"/>
                    <a:pt x="235655" y="76251"/>
                    <a:pt x="178905" y="105577"/>
                  </a:cubicBezTo>
                  <a:cubicBezTo>
                    <a:pt x="122253" y="134854"/>
                    <a:pt x="86634" y="193244"/>
                    <a:pt x="86558" y="256996"/>
                  </a:cubicBezTo>
                  <a:cubicBezTo>
                    <a:pt x="87499" y="257768"/>
                    <a:pt x="87520" y="258591"/>
                    <a:pt x="87520" y="259419"/>
                  </a:cubicBezTo>
                  <a:cubicBezTo>
                    <a:pt x="87520" y="284619"/>
                    <a:pt x="67928" y="305047"/>
                    <a:pt x="43760" y="305047"/>
                  </a:cubicBezTo>
                  <a:cubicBezTo>
                    <a:pt x="19592" y="305047"/>
                    <a:pt x="0" y="284619"/>
                    <a:pt x="0" y="259419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17" name="矩形 1"/>
          <p:cNvSpPr>
            <a:spLocks noChangeArrowheads="1"/>
          </p:cNvSpPr>
          <p:nvPr/>
        </p:nvSpPr>
        <p:spPr bwMode="auto">
          <a:xfrm>
            <a:off x="1043608" y="1682322"/>
            <a:ext cx="352839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"/>
          <p:cNvSpPr>
            <a:spLocks noChangeArrowheads="1"/>
          </p:cNvSpPr>
          <p:nvPr/>
        </p:nvSpPr>
        <p:spPr bwMode="auto">
          <a:xfrm>
            <a:off x="1043608" y="2414417"/>
            <a:ext cx="352839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lnSpc>
                <a:spcPts val="1200"/>
              </a:lnSpc>
            </a:pP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此处添加详细文本描述，建议与标题相关并符合整体语言风格，语言描述尽量。</a:t>
            </a:r>
            <a:endParaRPr lang="zh-CN" altLang="en-US" sz="10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矩形 1"/>
          <p:cNvSpPr>
            <a:spLocks noChangeArrowheads="1"/>
          </p:cNvSpPr>
          <p:nvPr/>
        </p:nvSpPr>
        <p:spPr bwMode="auto">
          <a:xfrm>
            <a:off x="1043608" y="3146512"/>
            <a:ext cx="352839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lnSpc>
                <a:spcPts val="1200"/>
              </a:lnSpc>
            </a:pP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此处添加详细文本描述，建议与标题相关并符合整体语言风格，语言描述尽量。</a:t>
            </a:r>
            <a:endParaRPr lang="zh-CN" altLang="en-US" sz="10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矩形 1"/>
          <p:cNvSpPr>
            <a:spLocks noChangeArrowheads="1"/>
          </p:cNvSpPr>
          <p:nvPr/>
        </p:nvSpPr>
        <p:spPr bwMode="auto">
          <a:xfrm>
            <a:off x="1043608" y="3878608"/>
            <a:ext cx="352839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lnSpc>
                <a:spcPts val="1200"/>
              </a:lnSpc>
            </a:pP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此处添加详细文本描述，建议与标题相关并符合整体语言风格，语言描述尽量。</a:t>
            </a:r>
            <a:endParaRPr lang="zh-CN" altLang="en-US" sz="1000" dirty="0"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21" name="直接连接符 20"/>
          <p:cNvCxnSpPr/>
          <p:nvPr/>
        </p:nvCxnSpPr>
        <p:spPr>
          <a:xfrm flipH="1">
            <a:off x="4662482" y="1897626"/>
            <a:ext cx="792087" cy="0"/>
          </a:xfrm>
          <a:prstGeom prst="line">
            <a:avLst/>
          </a:prstGeom>
          <a:ln w="6350">
            <a:gradFill>
              <a:gsLst>
                <a:gs pos="0">
                  <a:srgbClr val="FED755"/>
                </a:gs>
                <a:gs pos="53000">
                  <a:srgbClr val="FDAD36"/>
                </a:gs>
                <a:gs pos="100000">
                  <a:srgbClr val="FB5F05"/>
                </a:gs>
              </a:gsLst>
              <a:lin ang="5400000" scaled="1"/>
            </a:gra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 flipH="1">
            <a:off x="4662482" y="2624638"/>
            <a:ext cx="792087" cy="0"/>
          </a:xfrm>
          <a:prstGeom prst="line">
            <a:avLst/>
          </a:prstGeom>
          <a:ln w="6350">
            <a:gradFill>
              <a:gsLst>
                <a:gs pos="0">
                  <a:srgbClr val="FED755"/>
                </a:gs>
                <a:gs pos="53000">
                  <a:srgbClr val="FDAD36"/>
                </a:gs>
                <a:gs pos="100000">
                  <a:srgbClr val="FB5F05"/>
                </a:gs>
              </a:gsLst>
              <a:lin ang="5400000" scaled="1"/>
            </a:gra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 flipH="1">
            <a:off x="4662482" y="3351650"/>
            <a:ext cx="792087" cy="0"/>
          </a:xfrm>
          <a:prstGeom prst="line">
            <a:avLst/>
          </a:prstGeom>
          <a:ln w="6350">
            <a:gradFill>
              <a:gsLst>
                <a:gs pos="0">
                  <a:srgbClr val="FED755"/>
                </a:gs>
                <a:gs pos="53000">
                  <a:srgbClr val="FDAD36"/>
                </a:gs>
                <a:gs pos="100000">
                  <a:srgbClr val="FB5F05"/>
                </a:gs>
              </a:gsLst>
              <a:lin ang="5400000" scaled="1"/>
            </a:gra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 flipH="1">
            <a:off x="4662482" y="4078663"/>
            <a:ext cx="792087" cy="0"/>
          </a:xfrm>
          <a:prstGeom prst="line">
            <a:avLst/>
          </a:prstGeom>
          <a:ln w="6350">
            <a:gradFill>
              <a:gsLst>
                <a:gs pos="0">
                  <a:srgbClr val="FED755"/>
                </a:gs>
                <a:gs pos="53000">
                  <a:srgbClr val="FDAD36"/>
                </a:gs>
                <a:gs pos="100000">
                  <a:srgbClr val="FB5F05"/>
                </a:gs>
              </a:gsLst>
              <a:lin ang="5400000" scaled="1"/>
            </a:gra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405208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7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10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" presetID="22" presetClass="entr" presetSubtype="8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" dur="75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4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9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1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8" fill="hold" grpId="0" nodeType="withEffect" p14:presetBounceEnd="50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4" dur="3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5" dur="3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2600"/>
                                </p:stCondLst>
                                <p:childTnLst>
                                  <p:par>
                                    <p:cTn id="27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9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8" fill="hold" grpId="0" nodeType="withEffect" p14:presetBounceEnd="50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2" dur="3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3" dur="3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3200"/>
                                </p:stCondLst>
                                <p:childTnLst>
                                  <p:par>
                                    <p:cTn id="35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37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2" presetClass="entr" presetSubtype="8" fill="hold" grpId="0" nodeType="withEffect" p14:presetBounceEnd="50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0" dur="3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1" dur="3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3800"/>
                                </p:stCondLst>
                                <p:childTnLst>
                                  <p:par>
                                    <p:cTn id="43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45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2" presetClass="entr" presetSubtype="8" fill="hold" grpId="0" nodeType="withEffect" p14:presetBounceEnd="50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8" dur="3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9" dur="3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7" grpId="0"/>
          <p:bldP spid="18" grpId="0"/>
          <p:bldP spid="19" grpId="0"/>
          <p:bldP spid="20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7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10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" presetID="22" presetClass="entr" presetSubtype="8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" dur="75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4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9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1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8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3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3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2600"/>
                                </p:stCondLst>
                                <p:childTnLst>
                                  <p:par>
                                    <p:cTn id="27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9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8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3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3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3200"/>
                                </p:stCondLst>
                                <p:childTnLst>
                                  <p:par>
                                    <p:cTn id="35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37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2" presetClass="entr" presetSubtype="8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" dur="3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1" dur="3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3800"/>
                                </p:stCondLst>
                                <p:childTnLst>
                                  <p:par>
                                    <p:cTn id="43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45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2" presetClass="entr" presetSubtype="8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3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9" dur="3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7" grpId="0"/>
          <p:bldP spid="18" grpId="0"/>
          <p:bldP spid="19" grpId="0"/>
          <p:bldP spid="20" grpId="0"/>
        </p:bldLst>
      </p:timing>
    </mc:Fallback>
  </mc:AlternateContent>
</p:sld>
</file>

<file path=ppt/theme/theme1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45</TotalTime>
  <Words>3180</Words>
  <Application>Microsoft Office PowerPoint</Application>
  <PresentationFormat>全屏显示(16:9)</PresentationFormat>
  <Paragraphs>303</Paragraphs>
  <Slides>29</Slides>
  <Notes>0</Notes>
  <HiddenSlides>0</HiddenSlides>
  <MMClips>1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44" baseType="lpstr">
      <vt:lpstr>Chelsea</vt:lpstr>
      <vt:lpstr>Dotum</vt:lpstr>
      <vt:lpstr>Open Sans Light</vt:lpstr>
      <vt:lpstr>方正姚体</vt:lpstr>
      <vt:lpstr>黑体</vt:lpstr>
      <vt:lpstr>宋体</vt:lpstr>
      <vt:lpstr>微软雅黑</vt:lpstr>
      <vt:lpstr>文鼎粗行楷简</vt:lpstr>
      <vt:lpstr>文鼎粗黑繁</vt:lpstr>
      <vt:lpstr>叶根友刀锋黑草</vt:lpstr>
      <vt:lpstr>Arial</vt:lpstr>
      <vt:lpstr>Calibri</vt:lpstr>
      <vt:lpstr>Calibri Light</vt:lpstr>
      <vt:lpstr>Wingdings</vt:lpstr>
      <vt:lpstr>Office 主题</vt:lpstr>
      <vt:lpstr>**公司 2018年开门红激励方案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**公司 2017年开门红激励方案</dc:title>
  <dc:creator>铭店</dc:creator>
  <cp:keywords>www.51pptmoban.com</cp:keywords>
  <cp:lastModifiedBy>YANGS</cp:lastModifiedBy>
  <cp:revision>9</cp:revision>
  <dcterms:created xsi:type="dcterms:W3CDTF">2016-08-07T10:42:30Z</dcterms:created>
  <dcterms:modified xsi:type="dcterms:W3CDTF">2017-11-18T15:30:03Z</dcterms:modified>
</cp:coreProperties>
</file>