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2" r:id="rId5"/>
    <p:sldId id="267" r:id="rId6"/>
    <p:sldId id="283" r:id="rId7"/>
    <p:sldId id="281" r:id="rId8"/>
    <p:sldId id="269" r:id="rId9"/>
    <p:sldId id="259" r:id="rId10"/>
    <p:sldId id="270" r:id="rId11"/>
    <p:sldId id="276" r:id="rId12"/>
    <p:sldId id="285" r:id="rId13"/>
    <p:sldId id="282" r:id="rId14"/>
    <p:sldId id="272" r:id="rId15"/>
    <p:sldId id="260" r:id="rId16"/>
    <p:sldId id="273" r:id="rId17"/>
    <p:sldId id="284" r:id="rId18"/>
    <p:sldId id="274" r:id="rId19"/>
    <p:sldId id="275" r:id="rId20"/>
    <p:sldId id="277" r:id="rId21"/>
    <p:sldId id="261" r:id="rId22"/>
    <p:sldId id="278" r:id="rId23"/>
    <p:sldId id="280" r:id="rId24"/>
    <p:sldId id="279" r:id="rId25"/>
    <p:sldId id="271" r:id="rId26"/>
    <p:sldId id="268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87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0F459-6DB6-43C4-A836-8673A1C4BC09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3B750-33A1-4FAA-B98F-F3CCDC469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4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3B750-33A1-4FAA-B98F-F3CCDC469E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16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96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16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8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52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505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55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62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0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77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77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2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542A5-A5C3-4824-80FE-7CF41E36B81D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5585F-865E-42C3-B7CA-7A49CF3A32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0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2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" y="1649"/>
            <a:ext cx="12191476" cy="68547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5847" y="4988614"/>
            <a:ext cx="4889360" cy="1867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289" y="1219896"/>
            <a:ext cx="2795022" cy="17800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995" y="3569201"/>
            <a:ext cx="2633477" cy="32887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3" b="23692"/>
          <a:stretch/>
        </p:blipFill>
        <p:spPr>
          <a:xfrm>
            <a:off x="3245738" y="1703279"/>
            <a:ext cx="2320809" cy="168317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606749" y="3265080"/>
            <a:ext cx="6708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年终工作总结</a:t>
            </a:r>
            <a:endParaRPr lang="zh-CN" altLang="en-US" sz="7200" dirty="0">
              <a:solidFill>
                <a:srgbClr val="C00000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28471" y="4490809"/>
            <a:ext cx="490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47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216" y="2185694"/>
            <a:ext cx="5138106" cy="322411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9" name="矩形 8"/>
          <p:cNvSpPr/>
          <p:nvPr/>
        </p:nvSpPr>
        <p:spPr>
          <a:xfrm>
            <a:off x="6115050" y="2185695"/>
            <a:ext cx="5467350" cy="322411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00292" y="3502390"/>
            <a:ext cx="471063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500292" y="318044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25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7493" y="2071210"/>
            <a:ext cx="4815707" cy="3557241"/>
          </a:xfrm>
          <a:prstGeom prst="rect">
            <a:avLst/>
          </a:prstGeom>
        </p:spPr>
      </p:pic>
      <p:sp>
        <p:nvSpPr>
          <p:cNvPr id="9" name="Rectangle 22"/>
          <p:cNvSpPr/>
          <p:nvPr/>
        </p:nvSpPr>
        <p:spPr>
          <a:xfrm>
            <a:off x="5400214" y="4606653"/>
            <a:ext cx="5805377" cy="1499191"/>
          </a:xfrm>
          <a:prstGeom prst="rect">
            <a:avLst/>
          </a:prstGeom>
          <a:solidFill>
            <a:schemeClr val="tx1">
              <a:lumMod val="75000"/>
              <a:lumOff val="2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7067470" y="4940749"/>
            <a:ext cx="4093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389085" y="3320293"/>
            <a:ext cx="377184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7389085" y="2998343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62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Shape 917"/>
          <p:cNvSpPr/>
          <p:nvPr/>
        </p:nvSpPr>
        <p:spPr>
          <a:xfrm flipV="1">
            <a:off x="1533525" y="3572038"/>
            <a:ext cx="9166377" cy="220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sp>
        <p:nvSpPr>
          <p:cNvPr id="9" name="Shape 918"/>
          <p:cNvSpPr/>
          <p:nvPr/>
        </p:nvSpPr>
        <p:spPr>
          <a:xfrm flipV="1">
            <a:off x="5872014" y="1700560"/>
            <a:ext cx="1" cy="4020976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05829" y="2041003"/>
            <a:ext cx="914955" cy="91495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70477" y="2001439"/>
            <a:ext cx="914955" cy="91495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05829" y="4315982"/>
            <a:ext cx="914955" cy="91495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70477" y="4276418"/>
            <a:ext cx="914955" cy="91495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13"/>
          <p:cNvSpPr>
            <a:spLocks/>
          </p:cNvSpPr>
          <p:nvPr/>
        </p:nvSpPr>
        <p:spPr bwMode="auto">
          <a:xfrm>
            <a:off x="1777447" y="4627829"/>
            <a:ext cx="348568" cy="348568"/>
          </a:xfrm>
          <a:custGeom>
            <a:avLst/>
            <a:gdLst>
              <a:gd name="T0" fmla="*/ 96 w 288"/>
              <a:gd name="T1" fmla="*/ 0 h 288"/>
              <a:gd name="T2" fmla="*/ 144 w 288"/>
              <a:gd name="T3" fmla="*/ 40 h 288"/>
              <a:gd name="T4" fmla="*/ 192 w 288"/>
              <a:gd name="T5" fmla="*/ 0 h 288"/>
              <a:gd name="T6" fmla="*/ 288 w 288"/>
              <a:gd name="T7" fmla="*/ 36 h 288"/>
              <a:gd name="T8" fmla="*/ 288 w 288"/>
              <a:gd name="T9" fmla="*/ 108 h 288"/>
              <a:gd name="T10" fmla="*/ 224 w 288"/>
              <a:gd name="T11" fmla="*/ 90 h 288"/>
              <a:gd name="T12" fmla="*/ 224 w 288"/>
              <a:gd name="T13" fmla="*/ 288 h 288"/>
              <a:gd name="T14" fmla="*/ 64 w 288"/>
              <a:gd name="T15" fmla="*/ 288 h 288"/>
              <a:gd name="T16" fmla="*/ 64 w 288"/>
              <a:gd name="T17" fmla="*/ 90 h 288"/>
              <a:gd name="T18" fmla="*/ 0 w 288"/>
              <a:gd name="T19" fmla="*/ 108 h 288"/>
              <a:gd name="T20" fmla="*/ 0 w 288"/>
              <a:gd name="T21" fmla="*/ 36 h 288"/>
              <a:gd name="T22" fmla="*/ 96 w 288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51"/>
          <p:cNvSpPr>
            <a:spLocks noEditPoints="1"/>
          </p:cNvSpPr>
          <p:nvPr/>
        </p:nvSpPr>
        <p:spPr bwMode="auto">
          <a:xfrm>
            <a:off x="6545116" y="2285464"/>
            <a:ext cx="365676" cy="342152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67"/>
          <p:cNvSpPr>
            <a:spLocks noEditPoints="1"/>
          </p:cNvSpPr>
          <p:nvPr/>
        </p:nvSpPr>
        <p:spPr bwMode="auto">
          <a:xfrm>
            <a:off x="6595681" y="4542332"/>
            <a:ext cx="327184" cy="348569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74240" y="2321221"/>
            <a:ext cx="346429" cy="346430"/>
            <a:chOff x="817563" y="4075113"/>
            <a:chExt cx="257175" cy="257176"/>
          </a:xfrm>
          <a:solidFill>
            <a:schemeClr val="bg1"/>
          </a:solidFill>
        </p:grpSpPr>
        <p:sp>
          <p:nvSpPr>
            <p:cNvPr id="18" name="Freeform 408"/>
            <p:cNvSpPr>
              <a:spLocks/>
            </p:cNvSpPr>
            <p:nvPr/>
          </p:nvSpPr>
          <p:spPr bwMode="auto">
            <a:xfrm>
              <a:off x="942975" y="4075113"/>
              <a:ext cx="131763" cy="249238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09"/>
            <p:cNvSpPr>
              <a:spLocks/>
            </p:cNvSpPr>
            <p:nvPr/>
          </p:nvSpPr>
          <p:spPr bwMode="auto">
            <a:xfrm>
              <a:off x="896938" y="4222751"/>
              <a:ext cx="69850" cy="109538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410"/>
            <p:cNvSpPr>
              <a:spLocks/>
            </p:cNvSpPr>
            <p:nvPr/>
          </p:nvSpPr>
          <p:spPr bwMode="auto">
            <a:xfrm>
              <a:off x="825500" y="4075113"/>
              <a:ext cx="247650" cy="13176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11"/>
            <p:cNvSpPr>
              <a:spLocks/>
            </p:cNvSpPr>
            <p:nvPr/>
          </p:nvSpPr>
          <p:spPr bwMode="auto">
            <a:xfrm>
              <a:off x="817563" y="4183063"/>
              <a:ext cx="109538" cy="69850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412"/>
            <p:cNvSpPr>
              <a:spLocks/>
            </p:cNvSpPr>
            <p:nvPr/>
          </p:nvSpPr>
          <p:spPr bwMode="auto">
            <a:xfrm>
              <a:off x="868363" y="4265613"/>
              <a:ext cx="23813" cy="3810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629819" y="2259692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629819" y="187832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21414" y="2259692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421414" y="187832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29819" y="4390727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629819" y="4009363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21414" y="4390727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421414" y="4009363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07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7656" y="0"/>
            <a:ext cx="10364344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025" y="295354"/>
            <a:ext cx="6504975" cy="31336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182" y="1898190"/>
            <a:ext cx="1214818" cy="24296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3084" y="370606"/>
            <a:ext cx="1875151" cy="166189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45122" y="1862177"/>
            <a:ext cx="1124197" cy="2754597"/>
            <a:chOff x="9285384" y="3284984"/>
            <a:chExt cx="1124197" cy="275459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9516739" y="3284984"/>
              <a:ext cx="0" cy="2448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409581" y="3284984"/>
              <a:ext cx="0" cy="2448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9285384" y="3501008"/>
              <a:ext cx="1015663" cy="25385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这一页可以做过渡页，无需太多文字</a:t>
              </a:r>
            </a:p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4335" y="945876"/>
            <a:ext cx="1883585" cy="3339652"/>
            <a:chOff x="684335" y="945876"/>
            <a:chExt cx="1883585" cy="3339652"/>
          </a:xfrm>
        </p:grpSpPr>
        <p:grpSp>
          <p:nvGrpSpPr>
            <p:cNvPr id="18" name="组合 17"/>
            <p:cNvGrpSpPr/>
            <p:nvPr/>
          </p:nvGrpSpPr>
          <p:grpSpPr>
            <a:xfrm>
              <a:off x="684335" y="3086313"/>
              <a:ext cx="630580" cy="1199215"/>
              <a:chOff x="6069389" y="2459361"/>
              <a:chExt cx="630580" cy="1199215"/>
            </a:xfrm>
          </p:grpSpPr>
          <p:pic>
            <p:nvPicPr>
              <p:cNvPr id="20" name="Picture 4" descr="印章 源底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9389" y="2459361"/>
                <a:ext cx="630580" cy="1199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文本框 20"/>
              <p:cNvSpPr txBox="1"/>
              <p:nvPr/>
            </p:nvSpPr>
            <p:spPr>
              <a:xfrm>
                <a:off x="6160205" y="2664216"/>
                <a:ext cx="216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内容</a:t>
                </a:r>
                <a:endParaRPr lang="zh-CN" altLang="en-US" sz="24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35" t="17896" r="14848" b="28416"/>
            <a:stretch/>
          </p:blipFill>
          <p:spPr>
            <a:xfrm>
              <a:off x="695712" y="945876"/>
              <a:ext cx="1872208" cy="864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85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85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5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28600"/>
            <a:ext cx="3448050" cy="2151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2775" y="2379771"/>
            <a:ext cx="2599949" cy="27797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43617" y="3107942"/>
            <a:ext cx="10183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80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81496" y="3169496"/>
            <a:ext cx="1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7950" y="3112436"/>
            <a:ext cx="6367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经验总结反思</a:t>
            </a:r>
          </a:p>
        </p:txBody>
      </p:sp>
    </p:spTree>
    <p:extLst>
      <p:ext uri="{BB962C8B-B14F-4D97-AF65-F5344CB8AC3E}">
        <p14:creationId xmlns:p14="http://schemas.microsoft.com/office/powerpoint/2010/main" val="29494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63814" y="0"/>
            <a:ext cx="2419350" cy="6858000"/>
          </a:xfrm>
          <a:prstGeom prst="rect">
            <a:avLst/>
          </a:prstGeom>
          <a:solidFill>
            <a:srgbClr val="B0B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644" y="990600"/>
            <a:ext cx="3725039" cy="54700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88495" y="2616277"/>
            <a:ext cx="2676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88495" y="1866837"/>
            <a:ext cx="2972780" cy="749440"/>
            <a:chOff x="5282799" y="2991693"/>
            <a:chExt cx="2972780" cy="74944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2799" y="2991693"/>
              <a:ext cx="2972780" cy="74944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591176" y="3114154"/>
              <a:ext cx="1657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603270" y="2616277"/>
            <a:ext cx="2676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03270" y="1866837"/>
            <a:ext cx="2972780" cy="749440"/>
            <a:chOff x="5282799" y="2991693"/>
            <a:chExt cx="2972780" cy="74944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2799" y="2991693"/>
              <a:ext cx="2972780" cy="74944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591176" y="3114154"/>
              <a:ext cx="1657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688495" y="4406977"/>
            <a:ext cx="2676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88495" y="3657537"/>
            <a:ext cx="2972780" cy="749440"/>
            <a:chOff x="5282799" y="2991693"/>
            <a:chExt cx="2972780" cy="74944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2799" y="2991693"/>
              <a:ext cx="2972780" cy="74944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5591176" y="3114154"/>
              <a:ext cx="1657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603270" y="4406977"/>
            <a:ext cx="2676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03270" y="3657537"/>
            <a:ext cx="2972780" cy="749440"/>
            <a:chOff x="5282799" y="2991693"/>
            <a:chExt cx="2972780" cy="74944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2799" y="2991693"/>
              <a:ext cx="2972780" cy="74944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591176" y="3114154"/>
              <a:ext cx="1657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1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Teardrop 12"/>
          <p:cNvSpPr/>
          <p:nvPr/>
        </p:nvSpPr>
        <p:spPr>
          <a:xfrm rot="16200000">
            <a:off x="6010432" y="3806997"/>
            <a:ext cx="1609518" cy="1644833"/>
          </a:xfrm>
          <a:prstGeom prst="teardrop">
            <a:avLst/>
          </a:prstGeom>
          <a:solidFill>
            <a:srgbClr val="A8A8A8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ardrop 13"/>
          <p:cNvSpPr/>
          <p:nvPr/>
        </p:nvSpPr>
        <p:spPr>
          <a:xfrm rot="10800000">
            <a:off x="5992773" y="2135560"/>
            <a:ext cx="1644833" cy="1609518"/>
          </a:xfrm>
          <a:prstGeom prst="teardrop">
            <a:avLst/>
          </a:prstGeom>
          <a:solidFill>
            <a:srgbClr val="6C7176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ardrop 14"/>
          <p:cNvSpPr/>
          <p:nvPr/>
        </p:nvSpPr>
        <p:spPr>
          <a:xfrm>
            <a:off x="4247450" y="3824656"/>
            <a:ext cx="1644833" cy="1609518"/>
          </a:xfrm>
          <a:prstGeom prst="teardrop">
            <a:avLst/>
          </a:prstGeom>
          <a:solidFill>
            <a:srgbClr val="6C7176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ardrop 17"/>
          <p:cNvSpPr/>
          <p:nvPr/>
        </p:nvSpPr>
        <p:spPr>
          <a:xfrm rot="5400000">
            <a:off x="4261628" y="2117902"/>
            <a:ext cx="1609518" cy="1644833"/>
          </a:xfrm>
          <a:prstGeom prst="teardrop">
            <a:avLst/>
          </a:prstGeom>
          <a:solidFill>
            <a:srgbClr val="A8A8A8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Isosceles Triangle 20"/>
          <p:cNvSpPr/>
          <p:nvPr/>
        </p:nvSpPr>
        <p:spPr>
          <a:xfrm rot="16200000">
            <a:off x="3983227" y="2902180"/>
            <a:ext cx="197163" cy="76277"/>
          </a:xfrm>
          <a:prstGeom prst="triangl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Isosceles Triangle 21"/>
          <p:cNvSpPr/>
          <p:nvPr/>
        </p:nvSpPr>
        <p:spPr>
          <a:xfrm rot="5400000">
            <a:off x="7712907" y="2902181"/>
            <a:ext cx="197163" cy="76277"/>
          </a:xfrm>
          <a:prstGeom prst="triangl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Isosceles Triangle 22"/>
          <p:cNvSpPr/>
          <p:nvPr/>
        </p:nvSpPr>
        <p:spPr>
          <a:xfrm rot="16200000">
            <a:off x="3983225" y="4604285"/>
            <a:ext cx="197163" cy="76277"/>
          </a:xfrm>
          <a:prstGeom prst="triangl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Isosceles Triangle 23"/>
          <p:cNvSpPr/>
          <p:nvPr/>
        </p:nvSpPr>
        <p:spPr>
          <a:xfrm rot="5400000">
            <a:off x="7712906" y="4604286"/>
            <a:ext cx="197163" cy="76277"/>
          </a:xfrm>
          <a:prstGeom prst="triangl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9147" y="2841736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6000" b="1" i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26523" y="2835497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6000" b="1" i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34907" y="3782856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6000" b="1" i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8804" y="3818345"/>
            <a:ext cx="705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6000" b="1" i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@|17FFC:16777215|FBC:16777215|LFC:16777215|LBC:16777215"/>
          <p:cNvSpPr txBox="1"/>
          <p:nvPr/>
        </p:nvSpPr>
        <p:spPr>
          <a:xfrm>
            <a:off x="1722858" y="259465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@|17FFC:16777215|FBC:16777215|LFC:16777215|LBC:16777215"/>
          <p:cNvSpPr txBox="1"/>
          <p:nvPr/>
        </p:nvSpPr>
        <p:spPr>
          <a:xfrm>
            <a:off x="1726939" y="2916652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@|17FFC:16777215|FBC:16777215|LFC:16777215|LBC:16777215"/>
          <p:cNvSpPr txBox="1"/>
          <p:nvPr/>
        </p:nvSpPr>
        <p:spPr>
          <a:xfrm>
            <a:off x="1722858" y="442501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@|17FFC:16777215|FBC:16777215|LFC:16777215|LBC:16777215"/>
          <p:cNvSpPr txBox="1"/>
          <p:nvPr/>
        </p:nvSpPr>
        <p:spPr>
          <a:xfrm>
            <a:off x="1726939" y="4747014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@|17FFC:16777215|FBC:16777215|LFC:16777215|LBC:16777215"/>
          <p:cNvSpPr txBox="1"/>
          <p:nvPr/>
        </p:nvSpPr>
        <p:spPr>
          <a:xfrm>
            <a:off x="8235921" y="259465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@|17FFC:16777215|FBC:16777215|LFC:16777215|LBC:16777215"/>
          <p:cNvSpPr txBox="1"/>
          <p:nvPr/>
        </p:nvSpPr>
        <p:spPr>
          <a:xfrm>
            <a:off x="8240002" y="2916652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@|17FFC:16777215|FBC:16777215|LFC:16777215|LBC:16777215"/>
          <p:cNvSpPr txBox="1"/>
          <p:nvPr/>
        </p:nvSpPr>
        <p:spPr>
          <a:xfrm>
            <a:off x="8235921" y="442501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@|17FFC:16777215|FBC:16777215|LFC:16777215|LBC:16777215"/>
          <p:cNvSpPr txBox="1"/>
          <p:nvPr/>
        </p:nvSpPr>
        <p:spPr>
          <a:xfrm>
            <a:off x="8240002" y="4747014"/>
            <a:ext cx="205444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934451" y="0"/>
            <a:ext cx="2019300" cy="6858000"/>
          </a:xfrm>
          <a:prstGeom prst="rect">
            <a:avLst/>
          </a:prstGeom>
          <a:solidFill>
            <a:srgbClr val="4760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6100" y="3505200"/>
            <a:ext cx="2238376" cy="3352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29714" y="2017376"/>
            <a:ext cx="16287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842" y="4760862"/>
            <a:ext cx="5566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82842" y="3965048"/>
            <a:ext cx="5566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82842" y="2895863"/>
            <a:ext cx="3788756" cy="955148"/>
            <a:chOff x="5282799" y="2848621"/>
            <a:chExt cx="3788756" cy="9551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4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988" y="1825561"/>
            <a:ext cx="4443372" cy="42158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9" name="Rectangle 22"/>
          <p:cNvSpPr/>
          <p:nvPr/>
        </p:nvSpPr>
        <p:spPr>
          <a:xfrm>
            <a:off x="970675" y="2252454"/>
            <a:ext cx="5805377" cy="1499191"/>
          </a:xfrm>
          <a:prstGeom prst="rect">
            <a:avLst/>
          </a:prstGeom>
          <a:solidFill>
            <a:schemeClr val="tx1">
              <a:lumMod val="65000"/>
              <a:lumOff val="3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338074" y="2582844"/>
            <a:ext cx="4093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403003" y="4403985"/>
            <a:ext cx="377184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403003" y="4082035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14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344" y="3567229"/>
            <a:ext cx="5168656" cy="32907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174"/>
            <a:ext cx="2178942" cy="2341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6" r="22396" b="10996"/>
          <a:stretch/>
        </p:blipFill>
        <p:spPr>
          <a:xfrm flipH="1">
            <a:off x="10076248" y="115174"/>
            <a:ext cx="2115752" cy="191414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562586" y="1782930"/>
            <a:ext cx="3855982" cy="910495"/>
            <a:chOff x="6320571" y="2996014"/>
            <a:chExt cx="3855982" cy="910495"/>
          </a:xfrm>
        </p:grpSpPr>
        <p:grpSp>
          <p:nvGrpSpPr>
            <p:cNvPr id="9" name="组合 8"/>
            <p:cNvGrpSpPr/>
            <p:nvPr/>
          </p:nvGrpSpPr>
          <p:grpSpPr>
            <a:xfrm>
              <a:off x="6320571" y="2996014"/>
              <a:ext cx="1766154" cy="910495"/>
              <a:chOff x="6853971" y="3424639"/>
              <a:chExt cx="1766154" cy="91049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853971" y="3424639"/>
                <a:ext cx="747781" cy="910495"/>
                <a:chOff x="6369014" y="3411254"/>
                <a:chExt cx="932879" cy="1135870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307144">
                  <a:off x="6369014" y="3730058"/>
                  <a:ext cx="885791" cy="817066"/>
                </a:xfrm>
                <a:prstGeom prst="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6670" y="3411254"/>
                  <a:ext cx="895223" cy="895223"/>
                </a:xfrm>
                <a:prstGeom prst="rect">
                  <a:avLst/>
                </a:prstGeom>
              </p:spPr>
            </p:pic>
          </p:grpSp>
          <p:sp>
            <p:nvSpPr>
              <p:cNvPr id="12" name="文本框 11"/>
              <p:cNvSpPr txBox="1"/>
              <p:nvPr/>
            </p:nvSpPr>
            <p:spPr>
              <a:xfrm>
                <a:off x="7601752" y="3693209"/>
                <a:ext cx="101837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壹</a:t>
                </a:r>
                <a:r>
                  <a:rPr kumimoji="0" lang="en-US" altLang="zh-CN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·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7827833" y="3295361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全年工作回顾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12333" y="2647209"/>
            <a:ext cx="3849903" cy="910495"/>
            <a:chOff x="6325331" y="3868409"/>
            <a:chExt cx="3849903" cy="910495"/>
          </a:xfrm>
        </p:grpSpPr>
        <p:grpSp>
          <p:nvGrpSpPr>
            <p:cNvPr id="16" name="组合 15"/>
            <p:cNvGrpSpPr/>
            <p:nvPr/>
          </p:nvGrpSpPr>
          <p:grpSpPr>
            <a:xfrm>
              <a:off x="6325331" y="3868409"/>
              <a:ext cx="1793958" cy="910495"/>
              <a:chOff x="6853971" y="3424639"/>
              <a:chExt cx="1793958" cy="91049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853971" y="3424639"/>
                <a:ext cx="747781" cy="910495"/>
                <a:chOff x="6369014" y="3411254"/>
                <a:chExt cx="932879" cy="1135870"/>
              </a:xfrm>
            </p:grpSpPr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307144">
                  <a:off x="6369014" y="3730058"/>
                  <a:ext cx="885791" cy="817066"/>
                </a:xfrm>
                <a:prstGeom prst="rect">
                  <a:avLst/>
                </a:prstGeom>
              </p:spPr>
            </p:pic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6670" y="3411254"/>
                  <a:ext cx="895223" cy="895223"/>
                </a:xfrm>
                <a:prstGeom prst="rect">
                  <a:avLst/>
                </a:prstGeom>
              </p:spPr>
            </p:pic>
          </p:grpSp>
          <p:sp>
            <p:nvSpPr>
              <p:cNvPr id="19" name="文本框 18"/>
              <p:cNvSpPr txBox="1"/>
              <p:nvPr/>
            </p:nvSpPr>
            <p:spPr>
              <a:xfrm>
                <a:off x="7601752" y="3702734"/>
                <a:ext cx="10461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贰</a:t>
                </a:r>
                <a:r>
                  <a:rPr kumimoji="0" lang="en-US" altLang="zh-CN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·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7826514" y="4171391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自我鉴定评价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09953" y="3538557"/>
            <a:ext cx="3853602" cy="910495"/>
            <a:chOff x="6322951" y="4759757"/>
            <a:chExt cx="3853602" cy="910495"/>
          </a:xfrm>
        </p:grpSpPr>
        <p:grpSp>
          <p:nvGrpSpPr>
            <p:cNvPr id="23" name="组合 22"/>
            <p:cNvGrpSpPr/>
            <p:nvPr/>
          </p:nvGrpSpPr>
          <p:grpSpPr>
            <a:xfrm>
              <a:off x="6322951" y="4759757"/>
              <a:ext cx="1763774" cy="910495"/>
              <a:chOff x="6853971" y="3424639"/>
              <a:chExt cx="1763774" cy="91049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853971" y="3424639"/>
                <a:ext cx="747781" cy="910495"/>
                <a:chOff x="6369014" y="3411254"/>
                <a:chExt cx="932879" cy="1135870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307144">
                  <a:off x="6369014" y="3730058"/>
                  <a:ext cx="885791" cy="817066"/>
                </a:xfrm>
                <a:prstGeom prst="rect">
                  <a:avLst/>
                </a:pr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6670" y="3411254"/>
                  <a:ext cx="895223" cy="895223"/>
                </a:xfrm>
                <a:prstGeom prst="rect">
                  <a:avLst/>
                </a:prstGeom>
              </p:spPr>
            </p:pic>
          </p:grpSp>
          <p:sp>
            <p:nvSpPr>
              <p:cNvPr id="26" name="文本框 25"/>
              <p:cNvSpPr txBox="1"/>
              <p:nvPr/>
            </p:nvSpPr>
            <p:spPr>
              <a:xfrm>
                <a:off x="7601752" y="3693209"/>
                <a:ext cx="101599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叁</a:t>
                </a:r>
                <a:r>
                  <a:rPr kumimoji="0" lang="en-US" altLang="zh-CN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·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7827833" y="5027521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经验总结反思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82149" y="4410952"/>
            <a:ext cx="3880087" cy="910495"/>
            <a:chOff x="6295147" y="5632152"/>
            <a:chExt cx="3880087" cy="910495"/>
          </a:xfrm>
        </p:grpSpPr>
        <p:grpSp>
          <p:nvGrpSpPr>
            <p:cNvPr id="30" name="组合 29"/>
            <p:cNvGrpSpPr/>
            <p:nvPr/>
          </p:nvGrpSpPr>
          <p:grpSpPr>
            <a:xfrm>
              <a:off x="6295147" y="5632152"/>
              <a:ext cx="1805787" cy="910495"/>
              <a:chOff x="6853971" y="3424639"/>
              <a:chExt cx="1805787" cy="910495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853971" y="3424639"/>
                <a:ext cx="747781" cy="910495"/>
                <a:chOff x="6369014" y="3411254"/>
                <a:chExt cx="932879" cy="1135870"/>
              </a:xfrm>
            </p:grpSpPr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307144">
                  <a:off x="6369014" y="3730058"/>
                  <a:ext cx="885791" cy="817066"/>
                </a:xfrm>
                <a:prstGeom prst="rect">
                  <a:avLst/>
                </a:prstGeom>
              </p:spPr>
            </p:pic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6670" y="3411254"/>
                  <a:ext cx="895223" cy="895223"/>
                </a:xfrm>
                <a:prstGeom prst="rect">
                  <a:avLst/>
                </a:prstGeom>
              </p:spPr>
            </p:pic>
          </p:grpSp>
          <p:sp>
            <p:nvSpPr>
              <p:cNvPr id="33" name="文本框 32"/>
              <p:cNvSpPr txBox="1"/>
              <p:nvPr/>
            </p:nvSpPr>
            <p:spPr>
              <a:xfrm>
                <a:off x="7601752" y="3702734"/>
                <a:ext cx="10580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肆</a:t>
                </a:r>
                <a:r>
                  <a:rPr kumimoji="0" lang="en-US" altLang="zh-CN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rPr>
                  <a:t>·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7826514" y="5876797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明年计划展望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42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2463" y="1843062"/>
            <a:ext cx="3124687" cy="1994073"/>
          </a:xfrm>
          <a:prstGeom prst="rect">
            <a:avLst/>
          </a:prstGeom>
        </p:spPr>
      </p:pic>
      <p:sp>
        <p:nvSpPr>
          <p:cNvPr id="9" name="Rectangle 5"/>
          <p:cNvSpPr/>
          <p:nvPr/>
        </p:nvSpPr>
        <p:spPr>
          <a:xfrm>
            <a:off x="1351543" y="1843743"/>
            <a:ext cx="3145536" cy="1993392"/>
          </a:xfrm>
          <a:prstGeom prst="rect">
            <a:avLst/>
          </a:prstGeom>
          <a:solidFill>
            <a:srgbClr val="62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400">
              <a:solidFill>
                <a:prstClr val="white"/>
              </a:solidFill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7715768" y="1843743"/>
            <a:ext cx="3145536" cy="19933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11" name="Oval 22"/>
          <p:cNvSpPr/>
          <p:nvPr/>
        </p:nvSpPr>
        <p:spPr>
          <a:xfrm>
            <a:off x="1350696" y="4168107"/>
            <a:ext cx="585787" cy="5857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2" name="Oval 33"/>
          <p:cNvSpPr/>
          <p:nvPr/>
        </p:nvSpPr>
        <p:spPr>
          <a:xfrm>
            <a:off x="4533413" y="4168107"/>
            <a:ext cx="585787" cy="5857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13" name="Oval 36"/>
          <p:cNvSpPr/>
          <p:nvPr/>
        </p:nvSpPr>
        <p:spPr>
          <a:xfrm>
            <a:off x="7719212" y="4168107"/>
            <a:ext cx="585787" cy="5857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1357445" y="4276334"/>
            <a:ext cx="57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01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541704" y="4276334"/>
            <a:ext cx="57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02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25962" y="4276334"/>
            <a:ext cx="57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 pitchFamily="2" charset="0"/>
              </a:rPr>
              <a:t>03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 pitchFamily="2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697310" y="243078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901823" y="2785231"/>
            <a:ext cx="204497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100486" y="243078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304999" y="2785231"/>
            <a:ext cx="204497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28789" y="4804327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697310" y="444414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58970" y="4804327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127491" y="444414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43228" y="4804327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311749" y="444414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37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28600"/>
            <a:ext cx="3448050" cy="21511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2775" y="2258184"/>
            <a:ext cx="2599949" cy="277978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43617" y="2986355"/>
            <a:ext cx="10183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80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1496" y="3047909"/>
            <a:ext cx="1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7950" y="2990849"/>
            <a:ext cx="6367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明年计划展望</a:t>
            </a:r>
          </a:p>
        </p:txBody>
      </p:sp>
    </p:spTree>
    <p:extLst>
      <p:ext uri="{BB962C8B-B14F-4D97-AF65-F5344CB8AC3E}">
        <p14:creationId xmlns:p14="http://schemas.microsoft.com/office/powerpoint/2010/main" val="22084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11" y="1808971"/>
            <a:ext cx="6106055" cy="3852177"/>
          </a:xfrm>
          <a:prstGeom prst="rect">
            <a:avLst/>
          </a:prstGeom>
        </p:spPr>
      </p:pic>
      <p:sp>
        <p:nvSpPr>
          <p:cNvPr id="9" name="Rectangle 37"/>
          <p:cNvSpPr/>
          <p:nvPr/>
        </p:nvSpPr>
        <p:spPr>
          <a:xfrm>
            <a:off x="6099048" y="1823207"/>
            <a:ext cx="6092952" cy="38379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10" name="Oval 7"/>
          <p:cNvSpPr/>
          <p:nvPr/>
        </p:nvSpPr>
        <p:spPr>
          <a:xfrm>
            <a:off x="6553998" y="3312364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6553998" y="4468097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2" name="Oval 14"/>
          <p:cNvSpPr/>
          <p:nvPr/>
        </p:nvSpPr>
        <p:spPr>
          <a:xfrm>
            <a:off x="9292263" y="3312364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3" name="Oval 17"/>
          <p:cNvSpPr/>
          <p:nvPr/>
        </p:nvSpPr>
        <p:spPr>
          <a:xfrm>
            <a:off x="9292263" y="4468097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9959711" y="3340469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向天而歌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9959711" y="4500809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愈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逐极致</a:t>
            </a:r>
            <a:endParaRPr lang="en-US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221446" y="3351104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极致无岸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7221446" y="4503976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因为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专业</a:t>
            </a:r>
            <a:endParaRPr lang="en-US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539991" y="3379809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01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539991" y="4535542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03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9278256" y="4535542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04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9278256" y="3387040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02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39991" y="2256721"/>
            <a:ext cx="538955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2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8562" y="2244935"/>
            <a:ext cx="2078126" cy="18047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648" y="2244935"/>
            <a:ext cx="2078126" cy="18047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5189" y="2244935"/>
            <a:ext cx="2078126" cy="18047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368" y="2244935"/>
            <a:ext cx="2078126" cy="18047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2" name="Rectangle 1"/>
          <p:cNvSpPr/>
          <p:nvPr/>
        </p:nvSpPr>
        <p:spPr>
          <a:xfrm>
            <a:off x="530978" y="2116978"/>
            <a:ext cx="2326341" cy="2083547"/>
          </a:xfrm>
          <a:prstGeom prst="rect">
            <a:avLst/>
          </a:prstGeom>
          <a:noFill/>
          <a:ln w="76200">
            <a:solidFill>
              <a:schemeClr val="bg1">
                <a:lumMod val="50000"/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"/>
          <p:cNvSpPr/>
          <p:nvPr/>
        </p:nvSpPr>
        <p:spPr>
          <a:xfrm>
            <a:off x="3415572" y="2116978"/>
            <a:ext cx="2326341" cy="2083547"/>
          </a:xfrm>
          <a:prstGeom prst="rect">
            <a:avLst/>
          </a:prstGeom>
          <a:noFill/>
          <a:ln w="76200">
            <a:solidFill>
              <a:schemeClr val="bg1">
                <a:lumMod val="50000"/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"/>
          <p:cNvSpPr/>
          <p:nvPr/>
        </p:nvSpPr>
        <p:spPr>
          <a:xfrm>
            <a:off x="6423991" y="2116978"/>
            <a:ext cx="2326341" cy="2083547"/>
          </a:xfrm>
          <a:prstGeom prst="rect">
            <a:avLst/>
          </a:prstGeom>
          <a:noFill/>
          <a:ln w="76200">
            <a:solidFill>
              <a:schemeClr val="bg1">
                <a:lumMod val="50000"/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"/>
          <p:cNvSpPr/>
          <p:nvPr/>
        </p:nvSpPr>
        <p:spPr>
          <a:xfrm>
            <a:off x="9308585" y="2116978"/>
            <a:ext cx="2326341" cy="2083547"/>
          </a:xfrm>
          <a:prstGeom prst="rect">
            <a:avLst/>
          </a:prstGeom>
          <a:noFill/>
          <a:ln w="76200">
            <a:solidFill>
              <a:schemeClr val="bg1">
                <a:lumMod val="50000"/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3"/>
          <p:cNvSpPr txBox="1"/>
          <p:nvPr/>
        </p:nvSpPr>
        <p:spPr>
          <a:xfrm>
            <a:off x="629896" y="45945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62859" y="4884518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403833" y="45945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3736796" y="4884518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412252" y="45945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745215" y="4884518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9296846" y="45945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629809" y="4884518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2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41338" y="5005976"/>
            <a:ext cx="9524847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241339" y="4684026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1338" y="1934743"/>
            <a:ext cx="2141035" cy="2141035"/>
            <a:chOff x="1241338" y="1934743"/>
            <a:chExt cx="2141035" cy="2141035"/>
          </a:xfrm>
        </p:grpSpPr>
        <p:sp>
          <p:nvSpPr>
            <p:cNvPr id="11" name="椭圆 10"/>
            <p:cNvSpPr/>
            <p:nvPr/>
          </p:nvSpPr>
          <p:spPr>
            <a:xfrm>
              <a:off x="1241338" y="1934743"/>
              <a:ext cx="2141035" cy="21410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834" y="2036239"/>
              <a:ext cx="1938042" cy="193804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663615" y="1934743"/>
            <a:ext cx="2141035" cy="2141035"/>
            <a:chOff x="1241338" y="1934743"/>
            <a:chExt cx="2141035" cy="2141035"/>
          </a:xfrm>
        </p:grpSpPr>
        <p:sp>
          <p:nvSpPr>
            <p:cNvPr id="14" name="椭圆 13"/>
            <p:cNvSpPr/>
            <p:nvPr/>
          </p:nvSpPr>
          <p:spPr>
            <a:xfrm>
              <a:off x="1241338" y="1934743"/>
              <a:ext cx="2141035" cy="21410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834" y="2036239"/>
              <a:ext cx="1938042" cy="193804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085892" y="1934743"/>
            <a:ext cx="2141035" cy="2141035"/>
            <a:chOff x="1241338" y="1934743"/>
            <a:chExt cx="2141035" cy="2141035"/>
          </a:xfrm>
        </p:grpSpPr>
        <p:sp>
          <p:nvSpPr>
            <p:cNvPr id="17" name="椭圆 16"/>
            <p:cNvSpPr/>
            <p:nvPr/>
          </p:nvSpPr>
          <p:spPr>
            <a:xfrm>
              <a:off x="1241338" y="1934743"/>
              <a:ext cx="2141035" cy="21410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834" y="2036239"/>
              <a:ext cx="1938042" cy="193804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508168" y="1934743"/>
            <a:ext cx="2141035" cy="2141035"/>
            <a:chOff x="1241338" y="1934743"/>
            <a:chExt cx="2141035" cy="2141035"/>
          </a:xfrm>
        </p:grpSpPr>
        <p:sp>
          <p:nvSpPr>
            <p:cNvPr id="20" name="椭圆 19"/>
            <p:cNvSpPr/>
            <p:nvPr/>
          </p:nvSpPr>
          <p:spPr>
            <a:xfrm>
              <a:off x="1241338" y="1934743"/>
              <a:ext cx="2141035" cy="21410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834" y="2036239"/>
              <a:ext cx="1938042" cy="19380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08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2926" y="136775"/>
            <a:ext cx="4076700" cy="40875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72216" y="4520169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2216" y="3450984"/>
            <a:ext cx="3788756" cy="955148"/>
            <a:chOff x="5282799" y="2848621"/>
            <a:chExt cx="3788756" cy="9551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387" r="2300"/>
            <a:stretch/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26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" y="1649"/>
            <a:ext cx="12191476" cy="68547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5847" y="4988614"/>
            <a:ext cx="4889360" cy="1867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289" y="1219896"/>
            <a:ext cx="2795022" cy="17800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995" y="3569201"/>
            <a:ext cx="2633477" cy="328879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01974" y="2599913"/>
            <a:ext cx="6708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C00000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汇报</a:t>
            </a:r>
            <a:r>
              <a:rPr lang="zh-CN" altLang="en-US" sz="7200" dirty="0" smtClean="0">
                <a:solidFill>
                  <a:srgbClr val="C00000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完毕 谢谢</a:t>
            </a:r>
            <a:endParaRPr lang="zh-CN" altLang="en-US" sz="7200" dirty="0">
              <a:solidFill>
                <a:srgbClr val="C00000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36825" y="3909784"/>
            <a:ext cx="490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04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9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28600"/>
            <a:ext cx="3448050" cy="21511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9950" y="2153409"/>
            <a:ext cx="2599949" cy="27797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00792" y="2881580"/>
            <a:ext cx="10183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壹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8671" y="2943134"/>
            <a:ext cx="1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5125" y="2886074"/>
            <a:ext cx="6367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全年工作回顾</a:t>
            </a:r>
          </a:p>
        </p:txBody>
      </p:sp>
    </p:spTree>
    <p:extLst>
      <p:ext uri="{BB962C8B-B14F-4D97-AF65-F5344CB8AC3E}">
        <p14:creationId xmlns:p14="http://schemas.microsoft.com/office/powerpoint/2010/main" val="296539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342" y="0"/>
            <a:ext cx="9171957" cy="4254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50268" y="5740300"/>
            <a:ext cx="5190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22035" y="4637931"/>
            <a:ext cx="3788756" cy="955148"/>
            <a:chOff x="5282799" y="2848621"/>
            <a:chExt cx="3788756" cy="9551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387" r="2300"/>
            <a:stretch/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702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94100"/>
            <a:ext cx="6452889" cy="3263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11016" y="3475614"/>
            <a:ext cx="37887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11016" y="2406429"/>
            <a:ext cx="3788756" cy="955148"/>
            <a:chOff x="5282799" y="2848621"/>
            <a:chExt cx="3788756" cy="9551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387" r="2300"/>
            <a:stretch/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42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000" y="0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单击此处添加标题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Oval 9"/>
          <p:cNvSpPr/>
          <p:nvPr/>
        </p:nvSpPr>
        <p:spPr>
          <a:xfrm>
            <a:off x="1975878" y="1980805"/>
            <a:ext cx="812588" cy="812588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4413643" y="1980806"/>
            <a:ext cx="812588" cy="812588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4"/>
          <p:cNvSpPr/>
          <p:nvPr/>
        </p:nvSpPr>
        <p:spPr>
          <a:xfrm>
            <a:off x="6829192" y="1980807"/>
            <a:ext cx="812588" cy="812588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38"/>
          <p:cNvSpPr/>
          <p:nvPr/>
        </p:nvSpPr>
        <p:spPr>
          <a:xfrm>
            <a:off x="9266957" y="1980807"/>
            <a:ext cx="812588" cy="812588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42"/>
          <p:cNvSpPr/>
          <p:nvPr/>
        </p:nvSpPr>
        <p:spPr>
          <a:xfrm>
            <a:off x="3194761" y="4013764"/>
            <a:ext cx="812588" cy="812588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n-US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46"/>
          <p:cNvSpPr/>
          <p:nvPr/>
        </p:nvSpPr>
        <p:spPr>
          <a:xfrm>
            <a:off x="5610310" y="4013765"/>
            <a:ext cx="812588" cy="812588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50"/>
          <p:cNvSpPr/>
          <p:nvPr/>
        </p:nvSpPr>
        <p:spPr>
          <a:xfrm>
            <a:off x="8048075" y="4013764"/>
            <a:ext cx="812588" cy="812588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5840568" y="4248215"/>
            <a:ext cx="352068" cy="310155"/>
          </a:xfrm>
          <a:custGeom>
            <a:avLst/>
            <a:gdLst>
              <a:gd name="T0" fmla="*/ 148 w 296"/>
              <a:gd name="T1" fmla="*/ 0 h 262"/>
              <a:gd name="T2" fmla="*/ 164 w 296"/>
              <a:gd name="T3" fmla="*/ 8 h 262"/>
              <a:gd name="T4" fmla="*/ 287 w 296"/>
              <a:gd name="T5" fmla="*/ 150 h 262"/>
              <a:gd name="T6" fmla="*/ 278 w 296"/>
              <a:gd name="T7" fmla="*/ 170 h 262"/>
              <a:gd name="T8" fmla="*/ 227 w 296"/>
              <a:gd name="T9" fmla="*/ 170 h 262"/>
              <a:gd name="T10" fmla="*/ 202 w 296"/>
              <a:gd name="T11" fmla="*/ 170 h 262"/>
              <a:gd name="T12" fmla="*/ 202 w 296"/>
              <a:gd name="T13" fmla="*/ 237 h 262"/>
              <a:gd name="T14" fmla="*/ 177 w 296"/>
              <a:gd name="T15" fmla="*/ 262 h 262"/>
              <a:gd name="T16" fmla="*/ 119 w 296"/>
              <a:gd name="T17" fmla="*/ 262 h 262"/>
              <a:gd name="T18" fmla="*/ 94 w 296"/>
              <a:gd name="T19" fmla="*/ 237 h 262"/>
              <a:gd name="T20" fmla="*/ 94 w 296"/>
              <a:gd name="T21" fmla="*/ 170 h 262"/>
              <a:gd name="T22" fmla="*/ 68 w 296"/>
              <a:gd name="T23" fmla="*/ 170 h 262"/>
              <a:gd name="T24" fmla="*/ 18 w 296"/>
              <a:gd name="T25" fmla="*/ 170 h 262"/>
              <a:gd name="T26" fmla="*/ 9 w 296"/>
              <a:gd name="T27" fmla="*/ 150 h 262"/>
              <a:gd name="T28" fmla="*/ 132 w 296"/>
              <a:gd name="T29" fmla="*/ 8 h 262"/>
              <a:gd name="T30" fmla="*/ 148 w 296"/>
              <a:gd name="T31" fmla="*/ 0 h 262"/>
              <a:gd name="T32" fmla="*/ 148 w 296"/>
              <a:gd name="T33" fmla="*/ 19 h 262"/>
              <a:gd name="T34" fmla="*/ 146 w 296"/>
              <a:gd name="T35" fmla="*/ 20 h 262"/>
              <a:gd name="T36" fmla="*/ 146 w 296"/>
              <a:gd name="T37" fmla="*/ 21 h 262"/>
              <a:gd name="T38" fmla="*/ 33 w 296"/>
              <a:gd name="T39" fmla="*/ 151 h 262"/>
              <a:gd name="T40" fmla="*/ 68 w 296"/>
              <a:gd name="T41" fmla="*/ 151 h 262"/>
              <a:gd name="T42" fmla="*/ 94 w 296"/>
              <a:gd name="T43" fmla="*/ 151 h 262"/>
              <a:gd name="T44" fmla="*/ 112 w 296"/>
              <a:gd name="T45" fmla="*/ 170 h 262"/>
              <a:gd name="T46" fmla="*/ 112 w 296"/>
              <a:gd name="T47" fmla="*/ 237 h 262"/>
              <a:gd name="T48" fmla="*/ 119 w 296"/>
              <a:gd name="T49" fmla="*/ 244 h 262"/>
              <a:gd name="T50" fmla="*/ 177 w 296"/>
              <a:gd name="T51" fmla="*/ 244 h 262"/>
              <a:gd name="T52" fmla="*/ 183 w 296"/>
              <a:gd name="T53" fmla="*/ 237 h 262"/>
              <a:gd name="T54" fmla="*/ 183 w 296"/>
              <a:gd name="T55" fmla="*/ 170 h 262"/>
              <a:gd name="T56" fmla="*/ 202 w 296"/>
              <a:gd name="T57" fmla="*/ 151 h 262"/>
              <a:gd name="T58" fmla="*/ 227 w 296"/>
              <a:gd name="T59" fmla="*/ 151 h 262"/>
              <a:gd name="T60" fmla="*/ 263 w 296"/>
              <a:gd name="T61" fmla="*/ 151 h 262"/>
              <a:gd name="T62" fmla="*/ 150 w 296"/>
              <a:gd name="T63" fmla="*/ 21 h 262"/>
              <a:gd name="T64" fmla="*/ 150 w 296"/>
              <a:gd name="T65" fmla="*/ 20 h 262"/>
              <a:gd name="T66" fmla="*/ 148 w 296"/>
              <a:gd name="T67" fmla="*/ 1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7145274" y="2217351"/>
            <a:ext cx="171843" cy="341591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93"/>
          <p:cNvSpPr>
            <a:spLocks noEditPoints="1"/>
          </p:cNvSpPr>
          <p:nvPr/>
        </p:nvSpPr>
        <p:spPr bwMode="auto">
          <a:xfrm>
            <a:off x="2254337" y="2215256"/>
            <a:ext cx="255669" cy="343686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4652889" y="2215256"/>
            <a:ext cx="341591" cy="318538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12"/>
          <p:cNvSpPr>
            <a:spLocks noEditPoints="1"/>
          </p:cNvSpPr>
          <p:nvPr/>
        </p:nvSpPr>
        <p:spPr bwMode="auto">
          <a:xfrm>
            <a:off x="9502455" y="2202682"/>
            <a:ext cx="341591" cy="343686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3"/>
          <p:cNvSpPr>
            <a:spLocks noEditPoints="1"/>
          </p:cNvSpPr>
          <p:nvPr/>
        </p:nvSpPr>
        <p:spPr bwMode="auto">
          <a:xfrm>
            <a:off x="3475734" y="4248215"/>
            <a:ext cx="228426" cy="343686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354"/>
          <p:cNvSpPr>
            <a:spLocks noEditPoints="1"/>
          </p:cNvSpPr>
          <p:nvPr/>
        </p:nvSpPr>
        <p:spPr bwMode="auto">
          <a:xfrm>
            <a:off x="8291956" y="4248215"/>
            <a:ext cx="324826" cy="343686"/>
          </a:xfrm>
          <a:custGeom>
            <a:avLst/>
            <a:gdLst>
              <a:gd name="T0" fmla="*/ 236 w 274"/>
              <a:gd name="T1" fmla="*/ 120 h 288"/>
              <a:gd name="T2" fmla="*/ 274 w 274"/>
              <a:gd name="T3" fmla="*/ 93 h 288"/>
              <a:gd name="T4" fmla="*/ 250 w 274"/>
              <a:gd name="T5" fmla="*/ 51 h 288"/>
              <a:gd name="T6" fmla="*/ 206 w 274"/>
              <a:gd name="T7" fmla="*/ 70 h 288"/>
              <a:gd name="T8" fmla="*/ 166 w 274"/>
              <a:gd name="T9" fmla="*/ 47 h 288"/>
              <a:gd name="T10" fmla="*/ 161 w 274"/>
              <a:gd name="T11" fmla="*/ 0 h 288"/>
              <a:gd name="T12" fmla="*/ 113 w 274"/>
              <a:gd name="T13" fmla="*/ 0 h 288"/>
              <a:gd name="T14" fmla="*/ 108 w 274"/>
              <a:gd name="T15" fmla="*/ 47 h 288"/>
              <a:gd name="T16" fmla="*/ 67 w 274"/>
              <a:gd name="T17" fmla="*/ 70 h 288"/>
              <a:gd name="T18" fmla="*/ 24 w 274"/>
              <a:gd name="T19" fmla="*/ 51 h 288"/>
              <a:gd name="T20" fmla="*/ 0 w 274"/>
              <a:gd name="T21" fmla="*/ 93 h 288"/>
              <a:gd name="T22" fmla="*/ 38 w 274"/>
              <a:gd name="T23" fmla="*/ 120 h 288"/>
              <a:gd name="T24" fmla="*/ 38 w 274"/>
              <a:gd name="T25" fmla="*/ 168 h 288"/>
              <a:gd name="T26" fmla="*/ 0 w 274"/>
              <a:gd name="T27" fmla="*/ 195 h 288"/>
              <a:gd name="T28" fmla="*/ 24 w 274"/>
              <a:gd name="T29" fmla="*/ 237 h 288"/>
              <a:gd name="T30" fmla="*/ 68 w 274"/>
              <a:gd name="T31" fmla="*/ 218 h 288"/>
              <a:gd name="T32" fmla="*/ 108 w 274"/>
              <a:gd name="T33" fmla="*/ 241 h 288"/>
              <a:gd name="T34" fmla="*/ 113 w 274"/>
              <a:gd name="T35" fmla="*/ 288 h 288"/>
              <a:gd name="T36" fmla="*/ 161 w 274"/>
              <a:gd name="T37" fmla="*/ 288 h 288"/>
              <a:gd name="T38" fmla="*/ 166 w 274"/>
              <a:gd name="T39" fmla="*/ 241 h 288"/>
              <a:gd name="T40" fmla="*/ 206 w 274"/>
              <a:gd name="T41" fmla="*/ 218 h 288"/>
              <a:gd name="T42" fmla="*/ 250 w 274"/>
              <a:gd name="T43" fmla="*/ 237 h 288"/>
              <a:gd name="T44" fmla="*/ 274 w 274"/>
              <a:gd name="T45" fmla="*/ 195 h 288"/>
              <a:gd name="T46" fmla="*/ 236 w 274"/>
              <a:gd name="T47" fmla="*/ 168 h 288"/>
              <a:gd name="T48" fmla="*/ 236 w 274"/>
              <a:gd name="T49" fmla="*/ 120 h 288"/>
              <a:gd name="T50" fmla="*/ 158 w 274"/>
              <a:gd name="T51" fmla="*/ 180 h 288"/>
              <a:gd name="T52" fmla="*/ 116 w 274"/>
              <a:gd name="T53" fmla="*/ 180 h 288"/>
              <a:gd name="T54" fmla="*/ 96 w 274"/>
              <a:gd name="T55" fmla="*/ 144 h 288"/>
              <a:gd name="T56" fmla="*/ 116 w 274"/>
              <a:gd name="T57" fmla="*/ 108 h 288"/>
              <a:gd name="T58" fmla="*/ 158 w 274"/>
              <a:gd name="T59" fmla="*/ 108 h 288"/>
              <a:gd name="T60" fmla="*/ 179 w 274"/>
              <a:gd name="T61" fmla="*/ 144 h 288"/>
              <a:gd name="T62" fmla="*/ 158 w 274"/>
              <a:gd name="T63" fmla="*/ 18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631441" y="29695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635522" y="32448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038277" y="29695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42358" y="32448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449535" y="29695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453616" y="32448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91590" y="29695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895671" y="32448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2850323" y="49507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854404" y="52260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334298" y="49507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338379" y="52260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822354" y="4950789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826435" y="5226093"/>
            <a:ext cx="155923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0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1527" y="23544"/>
            <a:ext cx="10440473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20955">
            <a:off x="5514875" y="1032745"/>
            <a:ext cx="2079321" cy="3106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840" y="-16099"/>
            <a:ext cx="2351211" cy="278254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47325" y="2708921"/>
            <a:ext cx="1124197" cy="2754597"/>
            <a:chOff x="9285384" y="3284984"/>
            <a:chExt cx="1124197" cy="2754597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9516739" y="3284984"/>
              <a:ext cx="0" cy="2448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409581" y="3284984"/>
              <a:ext cx="0" cy="2448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9285384" y="3501008"/>
              <a:ext cx="1015663" cy="25385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这一页可以做过渡页，无需太多文字</a:t>
              </a:r>
            </a:p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68068" y="874007"/>
            <a:ext cx="2201419" cy="2578537"/>
            <a:chOff x="1168068" y="874007"/>
            <a:chExt cx="2201419" cy="2578537"/>
          </a:xfrm>
        </p:grpSpPr>
        <p:grpSp>
          <p:nvGrpSpPr>
            <p:cNvPr id="17" name="组合 16"/>
            <p:cNvGrpSpPr/>
            <p:nvPr/>
          </p:nvGrpSpPr>
          <p:grpSpPr>
            <a:xfrm>
              <a:off x="2738907" y="2253329"/>
              <a:ext cx="630580" cy="1199215"/>
              <a:chOff x="6069389" y="2459361"/>
              <a:chExt cx="630580" cy="1199215"/>
            </a:xfrm>
          </p:grpSpPr>
          <p:pic>
            <p:nvPicPr>
              <p:cNvPr id="19" name="Picture 4" descr="印章 源底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9389" y="2459361"/>
                <a:ext cx="630580" cy="1199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6160205" y="2664216"/>
                <a:ext cx="216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内容</a:t>
                </a:r>
                <a:endParaRPr lang="zh-CN" altLang="en-US" sz="24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856" t="12030" r="16209" b="20825"/>
            <a:stretch/>
          </p:blipFill>
          <p:spPr>
            <a:xfrm>
              <a:off x="1168068" y="874007"/>
              <a:ext cx="1368152" cy="1584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206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1081" y="3417591"/>
            <a:ext cx="6720919" cy="34404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35716" y="3669289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35716" y="2600104"/>
            <a:ext cx="3788756" cy="955148"/>
            <a:chOff x="5282799" y="2848621"/>
            <a:chExt cx="3788756" cy="9551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387" r="2300"/>
            <a:stretch/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78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28600"/>
            <a:ext cx="3448050" cy="21511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3250" y="2153409"/>
            <a:ext cx="2599949" cy="277978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34092" y="2881580"/>
            <a:ext cx="10183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71971" y="2943134"/>
            <a:ext cx="1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8425" y="2886074"/>
            <a:ext cx="6367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自我鉴定评价</a:t>
            </a:r>
          </a:p>
        </p:txBody>
      </p:sp>
    </p:spTree>
    <p:extLst>
      <p:ext uri="{BB962C8B-B14F-4D97-AF65-F5344CB8AC3E}">
        <p14:creationId xmlns:p14="http://schemas.microsoft.com/office/powerpoint/2010/main" val="20790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2274</Words>
  <Application>Microsoft Office PowerPoint</Application>
  <PresentationFormat>宽屏</PresentationFormat>
  <Paragraphs>135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FontAwesome</vt:lpstr>
      <vt:lpstr>Gill Sans</vt:lpstr>
      <vt:lpstr>Open Sans Light</vt:lpstr>
      <vt:lpstr>汉仪雪君体简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50</cp:revision>
  <dcterms:created xsi:type="dcterms:W3CDTF">2015-12-01T13:55:58Z</dcterms:created>
  <dcterms:modified xsi:type="dcterms:W3CDTF">2017-11-18T15:16:35Z</dcterms:modified>
</cp:coreProperties>
</file>